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493" r:id="rId3"/>
    <p:sldId id="495" r:id="rId4"/>
    <p:sldId id="494" r:id="rId5"/>
    <p:sldId id="468" r:id="rId6"/>
    <p:sldId id="260" r:id="rId7"/>
    <p:sldId id="454" r:id="rId8"/>
    <p:sldId id="496" r:id="rId9"/>
    <p:sldId id="432" r:id="rId10"/>
    <p:sldId id="497" r:id="rId11"/>
    <p:sldId id="498" r:id="rId12"/>
    <p:sldId id="481" r:id="rId13"/>
    <p:sldId id="499" r:id="rId14"/>
    <p:sldId id="474" r:id="rId15"/>
    <p:sldId id="434" r:id="rId16"/>
    <p:sldId id="500" r:id="rId17"/>
    <p:sldId id="402" r:id="rId18"/>
    <p:sldId id="501" r:id="rId19"/>
    <p:sldId id="503" r:id="rId20"/>
    <p:sldId id="502" r:id="rId21"/>
    <p:sldId id="403" r:id="rId22"/>
    <p:sldId id="394" r:id="rId23"/>
    <p:sldId id="473" r:id="rId24"/>
    <p:sldId id="476" r:id="rId25"/>
    <p:sldId id="387" r:id="rId26"/>
    <p:sldId id="504" r:id="rId27"/>
    <p:sldId id="505" r:id="rId28"/>
    <p:sldId id="506" r:id="rId29"/>
    <p:sldId id="441" r:id="rId30"/>
    <p:sldId id="483" r:id="rId31"/>
    <p:sldId id="488" r:id="rId32"/>
    <p:sldId id="460" r:id="rId33"/>
    <p:sldId id="507" r:id="rId34"/>
    <p:sldId id="508" r:id="rId35"/>
    <p:sldId id="1773" r:id="rId36"/>
    <p:sldId id="304" r:id="rId37"/>
    <p:sldId id="305" r:id="rId38"/>
    <p:sldId id="306" r:id="rId39"/>
  </p:sldIdLst>
  <p:sldSz cx="9721850" cy="5400675"/>
  <p:notesSz cx="6858000" cy="9144000"/>
  <p:custDataLst>
    <p:tags r:id="rId42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F3E"/>
    <a:srgbClr val="00ADDF"/>
    <a:srgbClr val="F4650A"/>
    <a:srgbClr val="FF9201"/>
    <a:srgbClr val="7030A0"/>
    <a:srgbClr val="E64D1B"/>
    <a:srgbClr val="83BD4D"/>
    <a:srgbClr val="C52156"/>
    <a:srgbClr val="2993A3"/>
    <a:srgbClr val="CC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4" autoAdjust="0"/>
    <p:restoredTop sz="94660"/>
  </p:normalViewPr>
  <p:slideViewPr>
    <p:cSldViewPr>
      <p:cViewPr varScale="1">
        <p:scale>
          <a:sx n="98" d="100"/>
          <a:sy n="98" d="100"/>
        </p:scale>
        <p:origin x="58" y="58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F896-4F38-BB8E-3775F601029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896-4F38-BB8E-3775F601029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6-4F38-BB8E-3775F601029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6-4F38-BB8E-3775F601029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96-4F38-BB8E-3775F6010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049-466C-95EC-F45C29F3E32A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049-466C-95EC-F45C29F3E32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49-466C-95EC-F45C29F3E32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49-466C-95EC-F45C29F3E32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49-466C-95EC-F45C29F3E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ABA-4039-B087-BA21F8B61B6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ABA-4039-B087-BA21F8B61B6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BA-4039-B087-BA21F8B61B6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BA-4039-B087-BA21F8B61B65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BA-4039-B087-BA21F8B61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0067B0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0067B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16F-4E45-A0F8-509F7A0DE37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16F-4E45-A0F8-509F7A0DE371}"/>
              </c:ext>
            </c:extLst>
          </c:dPt>
          <c:dPt>
            <c:idx val="2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6F-4E45-A0F8-509F7A0DE371}"/>
              </c:ext>
            </c:extLst>
          </c:dPt>
          <c:dPt>
            <c:idx val="3"/>
            <c:bubble3D val="0"/>
            <c:spPr>
              <a:solidFill>
                <a:srgbClr val="0067B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6F-4E45-A0F8-509F7A0DE37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6F-4E45-A0F8-509F7A0DE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vi-V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0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98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753798A-EA77-46EB-A121-A9C0E2741236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3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16C38D1-B2BE-413E-AA30-76D6C8A318A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61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156A9249-D617-4CC2-9D80-860C6969B6EC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590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9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2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37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1AC2C27-307D-4323-98C2-B3CA134E014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51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19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51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61F62DF-5B4D-4355-B6E9-CE63482297A0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417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33FA373F-394D-4945-AF55-FC857FB1A5F7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20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79EEE61-6411-42CC-8D36-97057DBDD0A4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7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16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32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409D5DA-563B-4E70-99A2-F262D60F5A2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83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36D8F85-41A6-4DD6-AA48-706EFF37D0BD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7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1F497D5-1B80-4FC8-A26B-046D2A69E69E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11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42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852C80A-9F45-462E-87CE-685426BA618A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203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4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2900" y="685800"/>
            <a:ext cx="61722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7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7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007A-8649-4D4A-A6E9-369F994A98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9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314" y="1346419"/>
            <a:ext cx="83850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6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644" y="1323916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1686" y="1323916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1686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5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1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47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7199" y="287536"/>
            <a:ext cx="209627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8377" y="287536"/>
            <a:ext cx="6167299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17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1" y="97239"/>
            <a:ext cx="9228419" cy="5703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82286" y="891128"/>
            <a:ext cx="2839341" cy="4254517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/>
          </a:p>
        </p:txBody>
      </p:sp>
      <p:sp>
        <p:nvSpPr>
          <p:cNvPr id="4" name="Rounded Rectangle 3"/>
          <p:cNvSpPr/>
          <p:nvPr userDrawn="1"/>
        </p:nvSpPr>
        <p:spPr>
          <a:xfrm>
            <a:off x="424161" y="1061156"/>
            <a:ext cx="122694" cy="394947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441174" y="1001974"/>
            <a:ext cx="540106" cy="546334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6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567510" y="1279431"/>
            <a:ext cx="1779985" cy="4317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567510" y="1665471"/>
            <a:ext cx="1779985" cy="601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10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10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75105" y="4564303"/>
            <a:ext cx="1779788" cy="2620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10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75105" y="3494820"/>
            <a:ext cx="2166761" cy="11103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205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59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77" y="287537"/>
            <a:ext cx="8385096" cy="10438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37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D2E55C80-E197-4DF2-B7E4-783FB352D29B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20363" y="5005627"/>
            <a:ext cx="3281124" cy="28753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6057" y="5005627"/>
            <a:ext cx="2187416" cy="287536"/>
          </a:xfrm>
          <a:prstGeom prst="rect">
            <a:avLst/>
          </a:prstGeom>
        </p:spPr>
        <p:txBody>
          <a:bodyPr/>
          <a:lstStyle/>
          <a:p>
            <a:fld id="{8412197A-6E6C-49FE-B5AB-060DA070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93378" y="41063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861" y="1828019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1861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1861" y="3622947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193377" y="3629870"/>
            <a:ext cx="3225042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489449" y="3622409"/>
            <a:ext cx="3174845" cy="1716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861" y="37650"/>
            <a:ext cx="6468276" cy="3521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581416" y="182916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577026" y="33093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587874" y="3619984"/>
            <a:ext cx="3083020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0956" y="3619985"/>
            <a:ext cx="3225042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3335292" y="3619984"/>
            <a:ext cx="3174845" cy="172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4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5231" y="2836605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7218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  <p:sldLayoutId id="2147483661" r:id="rId4"/>
    <p:sldLayoutId id="2147483678" r:id="rId5"/>
  </p:sldLayoutIdLst>
  <p:transition spd="med" advTm="0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91E9-BA21-4665-B569-3794335F89ED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C87-8BF2-4EE6-A5B5-29351161E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DW77rhEfG4hzWmlBBnfTQ" TargetMode="External"/><Relationship Id="rId3" Type="http://schemas.openxmlformats.org/officeDocument/2006/relationships/hyperlink" Target="https://www.freeppt7.com/" TargetMode="External"/><Relationship Id="rId7" Type="http://schemas.openxmlformats.org/officeDocument/2006/relationships/hyperlink" Target="https://www.facebook.com/groups/best.PowerPoint.templates" TargetMode="External"/><Relationship Id="rId2" Type="http://schemas.openxmlformats.org/officeDocument/2006/relationships/hyperlink" Target="https://www.jpppt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facebook.com/freeppt7/" TargetMode="External"/><Relationship Id="rId5" Type="http://schemas.openxmlformats.org/officeDocument/2006/relationships/hyperlink" Target="https://www.instagram.com/slidesfree/" TargetMode="External"/><Relationship Id="rId4" Type="http://schemas.openxmlformats.org/officeDocument/2006/relationships/hyperlink" Target="http://www.pixabay.com/" TargetMode="External"/><Relationship Id="rId9" Type="http://schemas.openxmlformats.org/officeDocument/2006/relationships/hyperlink" Target="https://twitter.com/freeppt7_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3024632" y="3263957"/>
            <a:ext cx="415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PPT templates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9564" y="3252500"/>
            <a:ext cx="702158" cy="503967"/>
            <a:chOff x="873104" y="2377261"/>
            <a:chExt cx="746567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3104" y="2396070"/>
              <a:ext cx="728395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0571" y="1733627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18802" y="174825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07033" y="1762879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95264" y="1777505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930720BB-A176-42ED-93CC-EF997A18C388}"/>
              </a:ext>
            </a:extLst>
          </p:cNvPr>
          <p:cNvSpPr txBox="1"/>
          <p:nvPr/>
        </p:nvSpPr>
        <p:spPr>
          <a:xfrm>
            <a:off x="1930947" y="4007054"/>
            <a:ext cx="60018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Insert the Subtitle of Your Presentation</a:t>
            </a:r>
            <a:endParaRPr lang="ko-KR" altLang="en-US" sz="1865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Rounded Rectangle 7">
            <a:extLst>
              <a:ext uri="{FF2B5EF4-FFF2-40B4-BE49-F238E27FC236}">
                <a16:creationId xmlns:a16="http://schemas.microsoft.com/office/drawing/2014/main" id="{B1FC2FC2-7C76-4445-8EAC-3AC920A9E64A}"/>
              </a:ext>
            </a:extLst>
          </p:cNvPr>
          <p:cNvSpPr/>
          <p:nvPr/>
        </p:nvSpPr>
        <p:spPr>
          <a:xfrm>
            <a:off x="7724152" y="418380"/>
            <a:ext cx="1190179" cy="334344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5C0B70F7-77B7-421B-AD8D-3A4A0D5E1709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5" idx="2"/>
            <a:endCxn id="18" idx="5"/>
          </p:cNvCxnSpPr>
          <p:nvPr/>
        </p:nvCxnSpPr>
        <p:spPr>
          <a:xfrm flipH="1">
            <a:off x="1222535" y="3738676"/>
            <a:ext cx="499029" cy="27621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2" idx="1"/>
            <a:endCxn id="25" idx="4"/>
          </p:cNvCxnSpPr>
          <p:nvPr/>
        </p:nvCxnSpPr>
        <p:spPr>
          <a:xfrm flipH="1">
            <a:off x="1839341" y="2953590"/>
            <a:ext cx="590225" cy="6673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9" idx="7"/>
          </p:cNvCxnSpPr>
          <p:nvPr/>
        </p:nvCxnSpPr>
        <p:spPr>
          <a:xfrm flipH="1" flipV="1">
            <a:off x="2507308" y="2938186"/>
            <a:ext cx="841380" cy="5513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9" idx="5"/>
            <a:endCxn id="46" idx="5"/>
          </p:cNvCxnSpPr>
          <p:nvPr/>
        </p:nvCxnSpPr>
        <p:spPr>
          <a:xfrm flipV="1">
            <a:off x="3348687" y="2615126"/>
            <a:ext cx="708500" cy="7078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6" idx="0"/>
            <a:endCxn id="53" idx="1"/>
          </p:cNvCxnSpPr>
          <p:nvPr/>
        </p:nvCxnSpPr>
        <p:spPr>
          <a:xfrm>
            <a:off x="3973907" y="2816186"/>
            <a:ext cx="524833" cy="4461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66018" y="2837166"/>
            <a:ext cx="751026" cy="38285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0" idx="5"/>
            <a:endCxn id="67" idx="5"/>
          </p:cNvCxnSpPr>
          <p:nvPr/>
        </p:nvCxnSpPr>
        <p:spPr>
          <a:xfrm flipV="1">
            <a:off x="5333048" y="2197453"/>
            <a:ext cx="736545" cy="5499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7" idx="7"/>
            <a:endCxn id="74" idx="7"/>
          </p:cNvCxnSpPr>
          <p:nvPr/>
        </p:nvCxnSpPr>
        <p:spPr>
          <a:xfrm>
            <a:off x="6069593" y="2364016"/>
            <a:ext cx="851405" cy="10232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1" idx="2"/>
            <a:endCxn id="74" idx="1"/>
          </p:cNvCxnSpPr>
          <p:nvPr/>
        </p:nvCxnSpPr>
        <p:spPr>
          <a:xfrm flipH="1">
            <a:off x="6754435" y="2830715"/>
            <a:ext cx="710310" cy="5565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8" idx="2"/>
            <a:endCxn id="81" idx="7"/>
          </p:cNvCxnSpPr>
          <p:nvPr/>
        </p:nvCxnSpPr>
        <p:spPr>
          <a:xfrm flipH="1" flipV="1">
            <a:off x="7665804" y="2913998"/>
            <a:ext cx="488115" cy="4169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8" idx="0"/>
            <a:endCxn id="95" idx="1"/>
          </p:cNvCxnSpPr>
          <p:nvPr/>
        </p:nvCxnSpPr>
        <p:spPr>
          <a:xfrm flipV="1">
            <a:off x="8271699" y="2251610"/>
            <a:ext cx="607735" cy="11971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91" y="4593793"/>
            <a:ext cx="8731091" cy="3064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 flipV="1">
            <a:off x="963717" y="3923794"/>
            <a:ext cx="351073" cy="838549"/>
            <a:chOff x="581025" y="-409857"/>
            <a:chExt cx="1619642" cy="3868563"/>
          </a:xfrm>
        </p:grpSpPr>
        <p:grpSp>
          <p:nvGrpSpPr>
            <p:cNvPr id="17" name="组合 1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19" name="组合 1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2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TextBox 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1663805" y="3564302"/>
            <a:ext cx="351073" cy="838549"/>
            <a:chOff x="581025" y="-409857"/>
            <a:chExt cx="1619642" cy="38685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26" name="组合 2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8" name="同心圆 2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1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V="1">
            <a:off x="2337312" y="2695936"/>
            <a:ext cx="351073" cy="838549"/>
            <a:chOff x="581025" y="-409857"/>
            <a:chExt cx="1619642" cy="386856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33" name="组合 3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" name="同心圆 3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22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flipV="1">
            <a:off x="3089871" y="3231864"/>
            <a:ext cx="351073" cy="838549"/>
            <a:chOff x="581025" y="-409857"/>
            <a:chExt cx="1619642" cy="3868563"/>
          </a:xfrm>
        </p:grpSpPr>
        <p:grpSp>
          <p:nvGrpSpPr>
            <p:cNvPr id="38" name="组合 37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0" name="组合 3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29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flipV="1">
            <a:off x="3798371" y="2524035"/>
            <a:ext cx="351073" cy="838549"/>
            <a:chOff x="581025" y="-409857"/>
            <a:chExt cx="1619642" cy="3868563"/>
          </a:xfrm>
        </p:grpSpPr>
        <p:grpSp>
          <p:nvGrpSpPr>
            <p:cNvPr id="45" name="组合 44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47" name="组合 46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9" name="同心圆 4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Box 36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flipV="1">
            <a:off x="4406486" y="3004699"/>
            <a:ext cx="351073" cy="838549"/>
            <a:chOff x="581025" y="-409857"/>
            <a:chExt cx="1619642" cy="3868563"/>
          </a:xfrm>
        </p:grpSpPr>
        <p:grpSp>
          <p:nvGrpSpPr>
            <p:cNvPr id="52" name="组合 51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54" name="组合 5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6" name="同心圆 5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TextBox 43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flipV="1">
            <a:off x="5074231" y="2656344"/>
            <a:ext cx="351073" cy="838549"/>
            <a:chOff x="581025" y="-409857"/>
            <a:chExt cx="1619642" cy="3868563"/>
          </a:xfrm>
        </p:grpSpPr>
        <p:grpSp>
          <p:nvGrpSpPr>
            <p:cNvPr id="59" name="组合 58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1" name="组合 60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3" name="同心圆 6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50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V="1">
            <a:off x="5810776" y="2106361"/>
            <a:ext cx="351073" cy="838549"/>
            <a:chOff x="581025" y="-409857"/>
            <a:chExt cx="1619642" cy="3868563"/>
          </a:xfrm>
        </p:grpSpPr>
        <p:grpSp>
          <p:nvGrpSpPr>
            <p:cNvPr id="66" name="组合 65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68" name="组合 67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0" name="同心圆 6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9" name="TextBox 57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椭圆 66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flipV="1">
            <a:off x="6662181" y="3129624"/>
            <a:ext cx="351073" cy="838549"/>
            <a:chOff x="581025" y="-409857"/>
            <a:chExt cx="1619642" cy="3868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75" name="组合 74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7" name="同心圆 7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TextBox 64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V="1">
            <a:off x="7406988" y="2656342"/>
            <a:ext cx="351073" cy="838549"/>
            <a:chOff x="581025" y="-409857"/>
            <a:chExt cx="1619642" cy="3868563"/>
          </a:xfrm>
        </p:grpSpPr>
        <p:grpSp>
          <p:nvGrpSpPr>
            <p:cNvPr id="80" name="组合 79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2" name="组合 8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4" name="同心圆 8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71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flipV="1">
            <a:off x="8096162" y="3156588"/>
            <a:ext cx="351073" cy="838549"/>
            <a:chOff x="581025" y="-409857"/>
            <a:chExt cx="1619642" cy="3868563"/>
          </a:xfrm>
        </p:grpSpPr>
        <p:grpSp>
          <p:nvGrpSpPr>
            <p:cNvPr id="87" name="组合 86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89" name="组合 8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1" name="同心圆 9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78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flipV="1">
            <a:off x="8787179" y="1993955"/>
            <a:ext cx="351073" cy="838549"/>
            <a:chOff x="581025" y="-409857"/>
            <a:chExt cx="1619642" cy="3868563"/>
          </a:xfrm>
        </p:grpSpPr>
        <p:grpSp>
          <p:nvGrpSpPr>
            <p:cNvPr id="94" name="组合 93"/>
            <p:cNvGrpSpPr/>
            <p:nvPr/>
          </p:nvGrpSpPr>
          <p:grpSpPr>
            <a:xfrm>
              <a:off x="581025" y="-409857"/>
              <a:ext cx="1619642" cy="3868563"/>
              <a:chOff x="6651335" y="-318014"/>
              <a:chExt cx="1360493" cy="3173478"/>
            </a:xfrm>
            <a:effectLst/>
          </p:grpSpPr>
          <p:grpSp>
            <p:nvGrpSpPr>
              <p:cNvPr id="96" name="组合 9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9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TextBox 85"/>
              <p:cNvSpPr txBox="1"/>
              <p:nvPr/>
            </p:nvSpPr>
            <p:spPr>
              <a:xfrm>
                <a:off x="6854607" y="-318014"/>
                <a:ext cx="715877" cy="255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780" dirty="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TextBox 137"/>
          <p:cNvSpPr txBox="1"/>
          <p:nvPr/>
        </p:nvSpPr>
        <p:spPr>
          <a:xfrm>
            <a:off x="8290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38"/>
          <p:cNvSpPr txBox="1"/>
          <p:nvPr/>
        </p:nvSpPr>
        <p:spPr>
          <a:xfrm>
            <a:off x="157700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9"/>
          <p:cNvSpPr txBox="1"/>
          <p:nvPr/>
        </p:nvSpPr>
        <p:spPr>
          <a:xfrm>
            <a:off x="2337310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140"/>
          <p:cNvSpPr txBox="1"/>
          <p:nvPr/>
        </p:nvSpPr>
        <p:spPr>
          <a:xfrm>
            <a:off x="3085258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41"/>
          <p:cNvSpPr txBox="1"/>
          <p:nvPr/>
        </p:nvSpPr>
        <p:spPr>
          <a:xfrm>
            <a:off x="376208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142"/>
          <p:cNvSpPr txBox="1"/>
          <p:nvPr/>
        </p:nvSpPr>
        <p:spPr>
          <a:xfrm>
            <a:off x="4490023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43"/>
          <p:cNvSpPr txBox="1"/>
          <p:nvPr/>
        </p:nvSpPr>
        <p:spPr>
          <a:xfrm>
            <a:off x="5166725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7M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144"/>
          <p:cNvSpPr txBox="1"/>
          <p:nvPr/>
        </p:nvSpPr>
        <p:spPr>
          <a:xfrm>
            <a:off x="5883249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45"/>
          <p:cNvSpPr txBox="1"/>
          <p:nvPr/>
        </p:nvSpPr>
        <p:spPr>
          <a:xfrm>
            <a:off x="6630596" y="4747030"/>
            <a:ext cx="445956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9M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TextBox 146"/>
          <p:cNvSpPr txBox="1"/>
          <p:nvPr/>
        </p:nvSpPr>
        <p:spPr>
          <a:xfrm>
            <a:off x="7339139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TextBox 147"/>
          <p:cNvSpPr txBox="1"/>
          <p:nvPr/>
        </p:nvSpPr>
        <p:spPr>
          <a:xfrm>
            <a:off x="8088798" y="4747030"/>
            <a:ext cx="53617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TextBox 148"/>
          <p:cNvSpPr txBox="1"/>
          <p:nvPr/>
        </p:nvSpPr>
        <p:spPr>
          <a:xfrm>
            <a:off x="8765374" y="4747030"/>
            <a:ext cx="550151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12M</a:t>
            </a:r>
            <a:endParaRPr lang="zh-CN" altLang="en-US" sz="189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TextBox 149"/>
          <p:cNvSpPr txBox="1"/>
          <p:nvPr/>
        </p:nvSpPr>
        <p:spPr>
          <a:xfrm>
            <a:off x="352168" y="936374"/>
            <a:ext cx="2316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210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TextBox 150"/>
          <p:cNvSpPr txBox="1"/>
          <p:nvPr/>
        </p:nvSpPr>
        <p:spPr>
          <a:xfrm>
            <a:off x="1314788" y="401488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Box 151"/>
          <p:cNvSpPr txBox="1"/>
          <p:nvPr/>
        </p:nvSpPr>
        <p:spPr>
          <a:xfrm>
            <a:off x="2048926" y="3635172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TextBox 152"/>
          <p:cNvSpPr txBox="1"/>
          <p:nvPr/>
        </p:nvSpPr>
        <p:spPr>
          <a:xfrm>
            <a:off x="2048926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TextBox 153"/>
          <p:cNvSpPr txBox="1"/>
          <p:nvPr/>
        </p:nvSpPr>
        <p:spPr>
          <a:xfrm>
            <a:off x="3509986" y="3362806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Box 154"/>
          <p:cNvSpPr txBox="1"/>
          <p:nvPr/>
        </p:nvSpPr>
        <p:spPr>
          <a:xfrm>
            <a:off x="3525464" y="2114205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8" name="TextBox 155"/>
          <p:cNvSpPr txBox="1"/>
          <p:nvPr/>
        </p:nvSpPr>
        <p:spPr>
          <a:xfrm>
            <a:off x="4906196" y="317531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TextBox 156"/>
          <p:cNvSpPr txBox="1"/>
          <p:nvPr/>
        </p:nvSpPr>
        <p:spPr>
          <a:xfrm>
            <a:off x="5467199" y="1755891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Box 157"/>
          <p:cNvSpPr txBox="1"/>
          <p:nvPr/>
        </p:nvSpPr>
        <p:spPr>
          <a:xfrm>
            <a:off x="6350772" y="356215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Box 158"/>
          <p:cNvSpPr txBox="1"/>
          <p:nvPr/>
        </p:nvSpPr>
        <p:spPr>
          <a:xfrm>
            <a:off x="6963877" y="2280733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7807777" y="3654984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extBox 160"/>
          <p:cNvSpPr txBox="1"/>
          <p:nvPr/>
        </p:nvSpPr>
        <p:spPr>
          <a:xfrm>
            <a:off x="8297975" y="1610467"/>
            <a:ext cx="146437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TextBox 161"/>
          <p:cNvSpPr txBox="1"/>
          <p:nvPr/>
        </p:nvSpPr>
        <p:spPr>
          <a:xfrm>
            <a:off x="234353" y="1358873"/>
            <a:ext cx="269364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127" name="文本框 6"/>
          <p:cNvSpPr>
            <a:spLocks noChangeArrowheads="1"/>
          </p:cNvSpPr>
          <p:nvPr/>
        </p:nvSpPr>
        <p:spPr bwMode="auto">
          <a:xfrm>
            <a:off x="3525464" y="56714"/>
            <a:ext cx="2568637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8" grpId="0"/>
      <p:bldP spid="127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6"/>
          <p:cNvSpPr txBox="1"/>
          <p:nvPr/>
        </p:nvSpPr>
        <p:spPr>
          <a:xfrm>
            <a:off x="810200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918365" y="3510691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3" name="TextBox 28"/>
          <p:cNvSpPr txBox="1"/>
          <p:nvPr/>
        </p:nvSpPr>
        <p:spPr>
          <a:xfrm>
            <a:off x="5012697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6" name="TextBox 29"/>
          <p:cNvSpPr txBox="1"/>
          <p:nvPr/>
        </p:nvSpPr>
        <p:spPr>
          <a:xfrm>
            <a:off x="7074128" y="3519054"/>
            <a:ext cx="1782253" cy="11833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7" name="燕尾形箭头 46"/>
          <p:cNvSpPr/>
          <p:nvPr/>
        </p:nvSpPr>
        <p:spPr>
          <a:xfrm>
            <a:off x="551246" y="2397903"/>
            <a:ext cx="8619358" cy="2400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3" tIns="48002" rIns="96003" bIns="48002" anchor="ctr"/>
          <a:lstStyle/>
          <a:p>
            <a:pPr algn="ctr" defTabSz="9600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613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2555" y="1566212"/>
            <a:ext cx="1782254" cy="1782254"/>
            <a:chOff x="1278794" y="3334906"/>
            <a:chExt cx="914014" cy="914014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0" name="TextBox 33"/>
            <p:cNvSpPr txBox="1"/>
            <p:nvPr/>
          </p:nvSpPr>
          <p:spPr>
            <a:xfrm>
              <a:off x="1313950" y="3742514"/>
              <a:ext cx="841751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first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43766" y="1570107"/>
            <a:ext cx="1782254" cy="1782254"/>
            <a:chOff x="1278794" y="3334906"/>
            <a:chExt cx="914014" cy="914014"/>
          </a:xfrm>
        </p:grpSpPr>
        <p:grpSp>
          <p:nvGrpSpPr>
            <p:cNvPr id="54" name="组合 5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55" name="TextBox 38"/>
            <p:cNvSpPr txBox="1"/>
            <p:nvPr/>
          </p:nvSpPr>
          <p:spPr>
            <a:xfrm>
              <a:off x="1345897" y="3740516"/>
              <a:ext cx="777859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second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83267" y="1566212"/>
            <a:ext cx="1782254" cy="1782254"/>
            <a:chOff x="1278794" y="3334906"/>
            <a:chExt cx="914014" cy="91401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0" name="TextBox 43"/>
            <p:cNvSpPr txBox="1"/>
            <p:nvPr/>
          </p:nvSpPr>
          <p:spPr>
            <a:xfrm>
              <a:off x="1293119" y="3742514"/>
              <a:ext cx="883414" cy="17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75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The third stage</a:t>
              </a:r>
              <a:endParaRPr lang="zh-CN" altLang="en-US" sz="157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0308" y="1573430"/>
            <a:ext cx="1782254" cy="1782254"/>
            <a:chOff x="1278794" y="3334906"/>
            <a:chExt cx="914014" cy="914014"/>
          </a:xfrm>
        </p:grpSpPr>
        <p:grpSp>
          <p:nvGrpSpPr>
            <p:cNvPr id="64" name="组合 6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75"/>
              </a:p>
            </p:txBody>
          </p:sp>
        </p:grpSp>
        <p:sp>
          <p:nvSpPr>
            <p:cNvPr id="65" name="TextBox 48"/>
            <p:cNvSpPr txBox="1"/>
            <p:nvPr/>
          </p:nvSpPr>
          <p:spPr>
            <a:xfrm>
              <a:off x="1301734" y="3738812"/>
              <a:ext cx="866184" cy="157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The fourth stage</a:t>
              </a:r>
              <a:endParaRPr lang="zh-CN" altLang="en-US" sz="14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925817" y="1414995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69" name="椭圆 68"/>
          <p:cNvSpPr/>
          <p:nvPr/>
        </p:nvSpPr>
        <p:spPr>
          <a:xfrm>
            <a:off x="2982664" y="1414995"/>
            <a:ext cx="677632" cy="67763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0" name="椭圆 69"/>
          <p:cNvSpPr/>
          <p:nvPr/>
        </p:nvSpPr>
        <p:spPr>
          <a:xfrm>
            <a:off x="5058875" y="1421867"/>
            <a:ext cx="677632" cy="67763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1" name="椭圆 70"/>
          <p:cNvSpPr/>
          <p:nvPr/>
        </p:nvSpPr>
        <p:spPr>
          <a:xfrm>
            <a:off x="7102757" y="1421867"/>
            <a:ext cx="677632" cy="6776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5" dirty="0"/>
          </a:p>
        </p:txBody>
      </p:sp>
      <p:sp>
        <p:nvSpPr>
          <p:cNvPr id="72" name="Freeform 34"/>
          <p:cNvSpPr>
            <a:spLocks noEditPoints="1"/>
          </p:cNvSpPr>
          <p:nvPr/>
        </p:nvSpPr>
        <p:spPr bwMode="auto">
          <a:xfrm>
            <a:off x="1111197" y="1573431"/>
            <a:ext cx="350970" cy="360207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3" name="Freeform 26"/>
          <p:cNvSpPr>
            <a:spLocks noEditPoints="1"/>
          </p:cNvSpPr>
          <p:nvPr/>
        </p:nvSpPr>
        <p:spPr bwMode="auto">
          <a:xfrm>
            <a:off x="3160943" y="1595217"/>
            <a:ext cx="321077" cy="31718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4" name="Freeform 35"/>
          <p:cNvSpPr>
            <a:spLocks noEditPoints="1"/>
          </p:cNvSpPr>
          <p:nvPr/>
        </p:nvSpPr>
        <p:spPr bwMode="auto">
          <a:xfrm>
            <a:off x="7300899" y="1612330"/>
            <a:ext cx="308768" cy="333941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75" name="Freeform 20"/>
          <p:cNvSpPr>
            <a:spLocks noEditPoints="1"/>
          </p:cNvSpPr>
          <p:nvPr/>
        </p:nvSpPr>
        <p:spPr bwMode="auto">
          <a:xfrm>
            <a:off x="5257823" y="1566212"/>
            <a:ext cx="302047" cy="380058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575"/>
          </a:p>
        </p:txBody>
      </p:sp>
      <p:sp>
        <p:nvSpPr>
          <p:cNvPr id="38" name="文本框 6"/>
          <p:cNvSpPr>
            <a:spLocks noChangeArrowheads="1"/>
          </p:cNvSpPr>
          <p:nvPr/>
        </p:nvSpPr>
        <p:spPr bwMode="auto">
          <a:xfrm>
            <a:off x="3482020" y="56714"/>
            <a:ext cx="261208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06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 p14:presetBounceEnd="5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 p14:presetBounceEnd="52308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 p14:presetBounceEnd="52308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 p14:presetBounceEnd="52308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4" presetID="2" presetClass="entr" presetSubtype="4" accel="4615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4615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accel="4615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accel="4615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7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6" grpId="0"/>
          <p:bldP spid="4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38" grpId="0" bldLvl="0" autoUpdateAnimBg="0"/>
          <p:bldP spid="4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2988370"/>
            <a:ext cx="4292395" cy="646331"/>
            <a:chOff x="4987766" y="306351"/>
            <a:chExt cx="429239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5" y="306351"/>
              <a:ext cx="38144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7954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177" y="1188170"/>
            <a:ext cx="2912691" cy="3638195"/>
          </a:xfrm>
          <a:prstGeom prst="rect">
            <a:avLst/>
          </a:prstGeom>
        </p:spPr>
      </p:pic>
      <p:sp>
        <p:nvSpPr>
          <p:cNvPr id="14" name="TextBox 54"/>
          <p:cNvSpPr txBox="1"/>
          <p:nvPr/>
        </p:nvSpPr>
        <p:spPr>
          <a:xfrm>
            <a:off x="3823095" y="2473512"/>
            <a:ext cx="5347509" cy="1568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Click here to add content, content to match the title, you can copy and paste directly, to select useful keyword entry.</a:t>
            </a:r>
          </a:p>
          <a:p>
            <a:pPr algn="just">
              <a:lnSpc>
                <a:spcPct val="150000"/>
              </a:lnSpc>
            </a:pPr>
            <a:endParaRPr lang="en-US" altLang="zh-CN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斜纹 18"/>
          <p:cNvSpPr/>
          <p:nvPr/>
        </p:nvSpPr>
        <p:spPr>
          <a:xfrm>
            <a:off x="597519" y="1155666"/>
            <a:ext cx="377761" cy="377762"/>
          </a:xfrm>
          <a:prstGeom prst="diagStri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20" name="斜纹 19"/>
          <p:cNvSpPr/>
          <p:nvPr/>
        </p:nvSpPr>
        <p:spPr>
          <a:xfrm rot="10800000">
            <a:off x="3215590" y="4476630"/>
            <a:ext cx="377761" cy="377762"/>
          </a:xfrm>
          <a:prstGeom prst="diagStrip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04841" y="1223088"/>
            <a:ext cx="1231486" cy="947856"/>
            <a:chOff x="5027106" y="2345385"/>
            <a:chExt cx="1172844" cy="902720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57243" y="1205028"/>
            <a:ext cx="1231486" cy="947856"/>
            <a:chOff x="5027106" y="2345385"/>
            <a:chExt cx="1172844" cy="902720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35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31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23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2414" y="1236629"/>
            <a:ext cx="1231486" cy="947856"/>
            <a:chOff x="5027106" y="2345385"/>
            <a:chExt cx="1172844" cy="902720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0" name="TextBox 33"/>
            <p:cNvSpPr>
              <a:spLocks noChangeArrowheads="1"/>
            </p:cNvSpPr>
            <p:nvPr/>
          </p:nvSpPr>
          <p:spPr bwMode="auto">
            <a:xfrm>
              <a:off x="5046807" y="2656266"/>
              <a:ext cx="84249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15007" y="1248771"/>
            <a:ext cx="1231486" cy="947856"/>
            <a:chOff x="5027106" y="2345385"/>
            <a:chExt cx="1172844" cy="90272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/>
              </a:p>
            </p:txBody>
          </p:sp>
        </p:grpSp>
        <p:sp>
          <p:nvSpPr>
            <p:cNvPr id="45" name="TextBox 33"/>
            <p:cNvSpPr>
              <a:spLocks noChangeArrowheads="1"/>
            </p:cNvSpPr>
            <p:nvPr/>
          </p:nvSpPr>
          <p:spPr bwMode="auto">
            <a:xfrm>
              <a:off x="5150803" y="2638617"/>
              <a:ext cx="678823" cy="29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endParaRPr lang="zh-CN" altLang="en-US" sz="1995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48784" y="44946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061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4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 animBg="1"/>
          <p:bldP spid="20" grpId="0" animBg="1"/>
          <p:bldP spid="29" grpId="0" bldLvl="0" autoUpdateAnimBg="0"/>
          <p:bldP spid="5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六边形 98"/>
          <p:cNvSpPr/>
          <p:nvPr/>
        </p:nvSpPr>
        <p:spPr>
          <a:xfrm rot="5400000">
            <a:off x="3794869" y="3478361"/>
            <a:ext cx="844550" cy="7286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70C0"/>
          </a:solidFill>
          <a:ln w="38100" cap="flat" cmpd="sng" algn="ctr">
            <a:solidFill>
              <a:srgbClr val="0070C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0" name="六边形 99"/>
          <p:cNvSpPr/>
          <p:nvPr/>
        </p:nvSpPr>
        <p:spPr>
          <a:xfrm rot="5400000">
            <a:off x="1573957" y="1614636"/>
            <a:ext cx="1184275" cy="1020762"/>
          </a:xfrm>
          <a:prstGeom prst="hexagon">
            <a:avLst>
              <a:gd name="adj" fmla="val 30879"/>
              <a:gd name="vf" fmla="val 11547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8100" cap="flat" cmpd="sng" algn="ctr">
            <a:solidFill>
              <a:schemeClr val="accent4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1" name="六边形 100"/>
          <p:cNvSpPr/>
          <p:nvPr/>
        </p:nvSpPr>
        <p:spPr>
          <a:xfrm rot="5400000">
            <a:off x="573039" y="2877493"/>
            <a:ext cx="922337" cy="795337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00B0F0"/>
          </a:solidFill>
          <a:ln w="38100" cap="flat" cmpd="sng" algn="ctr">
            <a:solidFill>
              <a:srgbClr val="00B0F0"/>
            </a:solidFill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101"/>
          <p:cNvGrpSpPr>
            <a:grpSpLocks/>
          </p:cNvGrpSpPr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3" name="六边形 102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4" name="Title 3"/>
            <p:cNvSpPr txBox="1">
              <a:spLocks/>
            </p:cNvSpPr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01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3" name="组合 104"/>
          <p:cNvGrpSpPr>
            <a:grpSpLocks/>
          </p:cNvGrpSpPr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06" name="六边形 10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Title 3"/>
            <p:cNvSpPr txBox="1">
              <a:spLocks/>
            </p:cNvSpPr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B0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02</a:t>
              </a:r>
              <a:endParaRPr lang="en-US" sz="3600" b="1" dirty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4" name="组合 107"/>
          <p:cNvGrpSpPr>
            <a:grpSpLocks/>
          </p:cNvGrpSpPr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09" name="六边形 10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110" name="Title 3"/>
            <p:cNvSpPr txBox="1">
              <a:spLocks/>
            </p:cNvSpPr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itchFamily="34" charset="-122"/>
                </a:rPr>
                <a:t>03</a:t>
              </a:r>
              <a:endParaRPr lang="en-US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endParaRPr>
            </a:p>
          </p:txBody>
        </p:sp>
      </p:grpSp>
      <p:grpSp>
        <p:nvGrpSpPr>
          <p:cNvPr id="5" name="组合 110"/>
          <p:cNvGrpSpPr>
            <a:grpSpLocks/>
          </p:cNvGrpSpPr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</p:grpSpPr>
        <p:sp>
          <p:nvSpPr>
            <p:cNvPr id="112" name="五边形 11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1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01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137101" y="1796405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6" name="组合 114"/>
          <p:cNvGrpSpPr>
            <a:grpSpLocks/>
          </p:cNvGrpSpPr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</p:grpSpPr>
        <p:sp>
          <p:nvSpPr>
            <p:cNvPr id="116" name="五边形 11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9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02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137101" y="29886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grpSp>
        <p:nvGrpSpPr>
          <p:cNvPr id="7" name="组合 118"/>
          <p:cNvGrpSpPr>
            <a:grpSpLocks/>
          </p:cNvGrpSpPr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</p:grpSpPr>
        <p:sp>
          <p:nvSpPr>
            <p:cNvPr id="120" name="五边形 11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7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</a:rPr>
                <a:t>03 ADD TITLE</a:t>
              </a:r>
              <a:endParaRPr lang="en-US" sz="18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137101" y="4233217"/>
            <a:ext cx="3828280" cy="594624"/>
          </a:xfrm>
          <a:prstGeom prst="rect">
            <a:avLst/>
          </a:prstGeom>
          <a:noFill/>
        </p:spPr>
        <p:txBody>
          <a:bodyPr wrap="square" lIns="72556" tIns="36277" rIns="72556" bIns="36277">
            <a:spAutoFit/>
          </a:bodyPr>
          <a:lstStyle/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6780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29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14" grpId="0"/>
      <p:bldP spid="118" grpId="0"/>
      <p:bldP spid="122" grpId="0"/>
      <p:bldP spid="29" grpId="0" bldLvl="0" autoUpdateAnimBg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40"/>
          <p:cNvSpPr>
            <a:spLocks noChangeArrowheads="1"/>
          </p:cNvSpPr>
          <p:nvPr/>
        </p:nvSpPr>
        <p:spPr bwMode="auto">
          <a:xfrm rot="5400000">
            <a:off x="817426" y="1495457"/>
            <a:ext cx="3221652" cy="3222903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72002" tIns="36001" rIns="72002" bIns="36001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直接连接符 52"/>
          <p:cNvSpPr>
            <a:spLocks noChangeShapeType="1"/>
          </p:cNvSpPr>
          <p:nvPr/>
        </p:nvSpPr>
        <p:spPr bwMode="auto">
          <a:xfrm>
            <a:off x="3447130" y="1748219"/>
            <a:ext cx="1133915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直接连接符 58"/>
          <p:cNvSpPr>
            <a:spLocks noChangeShapeType="1"/>
          </p:cNvSpPr>
          <p:nvPr/>
        </p:nvSpPr>
        <p:spPr bwMode="auto">
          <a:xfrm>
            <a:off x="3452130" y="4480829"/>
            <a:ext cx="1134368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2"/>
          <p:cNvCxnSpPr>
            <a:cxnSpLocks noChangeShapeType="1"/>
          </p:cNvCxnSpPr>
          <p:nvPr/>
        </p:nvCxnSpPr>
        <p:spPr bwMode="auto">
          <a:xfrm>
            <a:off x="4118463" y="2603721"/>
            <a:ext cx="1896284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直接连接符 66"/>
          <p:cNvSpPr>
            <a:spLocks noChangeShapeType="1"/>
          </p:cNvSpPr>
          <p:nvPr/>
        </p:nvSpPr>
        <p:spPr bwMode="auto">
          <a:xfrm>
            <a:off x="4128464" y="3613971"/>
            <a:ext cx="1867931" cy="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71"/>
          <p:cNvSpPr>
            <a:spLocks noChangeArrowheads="1"/>
          </p:cNvSpPr>
          <p:nvPr/>
        </p:nvSpPr>
        <p:spPr bwMode="auto">
          <a:xfrm>
            <a:off x="5369868" y="1272303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5372370" y="156233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73"/>
          <p:cNvSpPr>
            <a:spLocks noChangeArrowheads="1"/>
          </p:cNvSpPr>
          <p:nvPr/>
        </p:nvSpPr>
        <p:spPr bwMode="auto">
          <a:xfrm>
            <a:off x="5369868" y="4067652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5372370" y="4357688"/>
            <a:ext cx="3452932" cy="6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13" name="矩形 75"/>
          <p:cNvSpPr>
            <a:spLocks noChangeArrowheads="1"/>
          </p:cNvSpPr>
          <p:nvPr/>
        </p:nvSpPr>
        <p:spPr bwMode="auto">
          <a:xfrm>
            <a:off x="6815050" y="2139911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817551" y="242869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77"/>
          <p:cNvSpPr>
            <a:spLocks noChangeArrowheads="1"/>
          </p:cNvSpPr>
          <p:nvPr/>
        </p:nvSpPr>
        <p:spPr bwMode="auto">
          <a:xfrm>
            <a:off x="6815050" y="3167540"/>
            <a:ext cx="171635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 here</a:t>
            </a: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6817551" y="3456325"/>
            <a:ext cx="2007751" cy="46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9621" y="1795759"/>
            <a:ext cx="2622293" cy="2622293"/>
            <a:chOff x="-112105" y="2839261"/>
            <a:chExt cx="2497422" cy="2497422"/>
          </a:xfrm>
        </p:grpSpPr>
        <p:grpSp>
          <p:nvGrpSpPr>
            <p:cNvPr id="18" name="组合 17"/>
            <p:cNvGrpSpPr/>
            <p:nvPr/>
          </p:nvGrpSpPr>
          <p:grpSpPr>
            <a:xfrm>
              <a:off x="-112105" y="2839261"/>
              <a:ext cx="2497422" cy="24974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椭圆 81"/>
            <p:cNvSpPr>
              <a:spLocks noChangeArrowheads="1"/>
            </p:cNvSpPr>
            <p:nvPr/>
          </p:nvSpPr>
          <p:spPr bwMode="auto">
            <a:xfrm>
              <a:off x="75318" y="3038785"/>
              <a:ext cx="2104717" cy="2104715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47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148363" y="1610634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65166" y="2461867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55165" y="3433083"/>
            <a:ext cx="363298" cy="36329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17960" y="4299179"/>
            <a:ext cx="363298" cy="36329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06660" y="1429823"/>
            <a:ext cx="708530" cy="708530"/>
            <a:chOff x="4144744" y="632511"/>
            <a:chExt cx="674791" cy="674791"/>
          </a:xfrm>
        </p:grpSpPr>
        <p:grpSp>
          <p:nvGrpSpPr>
            <p:cNvPr id="27" name="组合 26"/>
            <p:cNvGrpSpPr/>
            <p:nvPr/>
          </p:nvGrpSpPr>
          <p:grpSpPr>
            <a:xfrm>
              <a:off x="4144744" y="632511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54"/>
            <p:cNvGrpSpPr>
              <a:grpSpLocks/>
            </p:cNvGrpSpPr>
            <p:nvPr/>
          </p:nvGrpSpPr>
          <p:grpSpPr bwMode="auto">
            <a:xfrm>
              <a:off x="4291856" y="741324"/>
              <a:ext cx="380564" cy="457163"/>
              <a:chOff x="0" y="0"/>
              <a:chExt cx="239649" cy="288000"/>
            </a:xfrm>
            <a:solidFill>
              <a:srgbClr val="C00000"/>
            </a:solidFill>
          </p:grpSpPr>
          <p:sp>
            <p:nvSpPr>
              <p:cNvPr id="29" name="Freeform 846"/>
              <p:cNvSpPr>
                <a:spLocks noChangeArrowheads="1"/>
              </p:cNvSpPr>
              <p:nvPr/>
            </p:nvSpPr>
            <p:spPr bwMode="auto">
              <a:xfrm>
                <a:off x="0" y="54657"/>
                <a:ext cx="239649" cy="233343"/>
              </a:xfrm>
              <a:custGeom>
                <a:avLst/>
                <a:gdLst>
                  <a:gd name="T0" fmla="*/ 722881238 w 48"/>
                  <a:gd name="T1" fmla="*/ 0 h 47"/>
                  <a:gd name="T2" fmla="*/ 722881238 w 48"/>
                  <a:gd name="T3" fmla="*/ 172539772 h 47"/>
                  <a:gd name="T4" fmla="*/ 1022003131 w 48"/>
                  <a:gd name="T5" fmla="*/ 566919230 h 47"/>
                  <a:gd name="T6" fmla="*/ 598248780 w 48"/>
                  <a:gd name="T7" fmla="*/ 1010598604 h 47"/>
                  <a:gd name="T8" fmla="*/ 149560947 w 48"/>
                  <a:gd name="T9" fmla="*/ 566919230 h 47"/>
                  <a:gd name="T10" fmla="*/ 448682840 w 48"/>
                  <a:gd name="T11" fmla="*/ 172539772 h 47"/>
                  <a:gd name="T12" fmla="*/ 448682840 w 48"/>
                  <a:gd name="T13" fmla="*/ 0 h 47"/>
                  <a:gd name="T14" fmla="*/ 0 w 48"/>
                  <a:gd name="T15" fmla="*/ 566919230 h 47"/>
                  <a:gd name="T16" fmla="*/ 598248780 w 48"/>
                  <a:gd name="T17" fmla="*/ 1158488418 h 47"/>
                  <a:gd name="T18" fmla="*/ 1196492567 w 48"/>
                  <a:gd name="T19" fmla="*/ 566919230 h 47"/>
                  <a:gd name="T20" fmla="*/ 722881238 w 48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7"/>
                  <a:gd name="T35" fmla="*/ 48 w 4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47"/>
              <p:cNvSpPr>
                <a:spLocks noChangeArrowheads="1"/>
              </p:cNvSpPr>
              <p:nvPr/>
            </p:nvSpPr>
            <p:spPr bwMode="auto">
              <a:xfrm>
                <a:off x="94599" y="0"/>
                <a:ext cx="44147" cy="138744"/>
              </a:xfrm>
              <a:custGeom>
                <a:avLst/>
                <a:gdLst>
                  <a:gd name="T0" fmla="*/ 168430615 w 9"/>
                  <a:gd name="T1" fmla="*/ 0 h 28"/>
                  <a:gd name="T2" fmla="*/ 48120230 w 9"/>
                  <a:gd name="T3" fmla="*/ 0 h 28"/>
                  <a:gd name="T4" fmla="*/ 0 w 9"/>
                  <a:gd name="T5" fmla="*/ 49105466 h 28"/>
                  <a:gd name="T6" fmla="*/ 0 w 9"/>
                  <a:gd name="T7" fmla="*/ 245532284 h 28"/>
                  <a:gd name="T8" fmla="*/ 0 w 9"/>
                  <a:gd name="T9" fmla="*/ 392853636 h 28"/>
                  <a:gd name="T10" fmla="*/ 0 w 9"/>
                  <a:gd name="T11" fmla="*/ 638390875 h 28"/>
                  <a:gd name="T12" fmla="*/ 48120230 w 9"/>
                  <a:gd name="T13" fmla="*/ 687496341 h 28"/>
                  <a:gd name="T14" fmla="*/ 168430615 w 9"/>
                  <a:gd name="T15" fmla="*/ 687496341 h 28"/>
                  <a:gd name="T16" fmla="*/ 216550845 w 9"/>
                  <a:gd name="T17" fmla="*/ 638390875 h 28"/>
                  <a:gd name="T18" fmla="*/ 216550845 w 9"/>
                  <a:gd name="T19" fmla="*/ 392853636 h 28"/>
                  <a:gd name="T20" fmla="*/ 216550845 w 9"/>
                  <a:gd name="T21" fmla="*/ 245532284 h 28"/>
                  <a:gd name="T22" fmla="*/ 216550845 w 9"/>
                  <a:gd name="T23" fmla="*/ 49105466 h 28"/>
                  <a:gd name="T24" fmla="*/ 168430615 w 9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28"/>
                  <a:gd name="T41" fmla="*/ 9 w 9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912526" y="2249456"/>
            <a:ext cx="708530" cy="708530"/>
            <a:chOff x="5433376" y="607668"/>
            <a:chExt cx="674791" cy="674791"/>
          </a:xfrm>
        </p:grpSpPr>
        <p:grpSp>
          <p:nvGrpSpPr>
            <p:cNvPr id="34" name="组合 33"/>
            <p:cNvGrpSpPr/>
            <p:nvPr/>
          </p:nvGrpSpPr>
          <p:grpSpPr>
            <a:xfrm>
              <a:off x="5433376" y="607668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5562519" y="781790"/>
              <a:ext cx="381357" cy="326545"/>
            </a:xfrm>
            <a:custGeom>
              <a:avLst/>
              <a:gdLst>
                <a:gd name="T0" fmla="*/ 96767825 w 94"/>
                <a:gd name="T1" fmla="*/ 454124000 h 81"/>
                <a:gd name="T2" fmla="*/ 1112844741 w 94"/>
                <a:gd name="T3" fmla="*/ 454124000 h 81"/>
                <a:gd name="T4" fmla="*/ 1209612566 w 94"/>
                <a:gd name="T5" fmla="*/ 382418667 h 81"/>
                <a:gd name="T6" fmla="*/ 1766034936 w 94"/>
                <a:gd name="T7" fmla="*/ 0 h 81"/>
                <a:gd name="T8" fmla="*/ 1766034936 w 94"/>
                <a:gd name="T9" fmla="*/ 788739111 h 81"/>
                <a:gd name="T10" fmla="*/ 1766034936 w 94"/>
                <a:gd name="T11" fmla="*/ 1577483111 h 81"/>
                <a:gd name="T12" fmla="*/ 1209612566 w 94"/>
                <a:gd name="T13" fmla="*/ 1171162667 h 81"/>
                <a:gd name="T14" fmla="*/ 1112844741 w 94"/>
                <a:gd name="T15" fmla="*/ 1123359111 h 81"/>
                <a:gd name="T16" fmla="*/ 798346851 w 94"/>
                <a:gd name="T17" fmla="*/ 1123359111 h 81"/>
                <a:gd name="T18" fmla="*/ 967693004 w 94"/>
                <a:gd name="T19" fmla="*/ 1673085333 h 81"/>
                <a:gd name="T20" fmla="*/ 1088650325 w 94"/>
                <a:gd name="T21" fmla="*/ 1673085333 h 81"/>
                <a:gd name="T22" fmla="*/ 1088650325 w 94"/>
                <a:gd name="T23" fmla="*/ 1936000000 h 81"/>
                <a:gd name="T24" fmla="*/ 1040266413 w 94"/>
                <a:gd name="T25" fmla="*/ 1936000000 h 81"/>
                <a:gd name="T26" fmla="*/ 508038458 w 94"/>
                <a:gd name="T27" fmla="*/ 1936000000 h 81"/>
                <a:gd name="T28" fmla="*/ 266113977 w 94"/>
                <a:gd name="T29" fmla="*/ 1123359111 h 81"/>
                <a:gd name="T30" fmla="*/ 96767825 w 94"/>
                <a:gd name="T31" fmla="*/ 1123359111 h 81"/>
                <a:gd name="T32" fmla="*/ 96767825 w 94"/>
                <a:gd name="T33" fmla="*/ 454124000 h 81"/>
                <a:gd name="T34" fmla="*/ 2104727241 w 94"/>
                <a:gd name="T35" fmla="*/ 549726222 h 81"/>
                <a:gd name="T36" fmla="*/ 2147483647 w 94"/>
                <a:gd name="T37" fmla="*/ 788739111 h 81"/>
                <a:gd name="T38" fmla="*/ 2104727241 w 94"/>
                <a:gd name="T39" fmla="*/ 1027752000 h 81"/>
                <a:gd name="T40" fmla="*/ 2104727241 w 94"/>
                <a:gd name="T41" fmla="*/ 1577483111 h 81"/>
                <a:gd name="T42" fmla="*/ 1886997176 w 94"/>
                <a:gd name="T43" fmla="*/ 1577483111 h 81"/>
                <a:gd name="T44" fmla="*/ 1886997176 w 94"/>
                <a:gd name="T45" fmla="*/ 0 h 81"/>
                <a:gd name="T46" fmla="*/ 2104727241 w 94"/>
                <a:gd name="T47" fmla="*/ 0 h 81"/>
                <a:gd name="T48" fmla="*/ 2104727241 w 94"/>
                <a:gd name="T49" fmla="*/ 549726222 h 81"/>
                <a:gd name="T50" fmla="*/ 1112844741 w 94"/>
                <a:gd name="T51" fmla="*/ 1171162667 h 81"/>
                <a:gd name="T52" fmla="*/ 895114676 w 94"/>
                <a:gd name="T53" fmla="*/ 1171162667 h 81"/>
                <a:gd name="T54" fmla="*/ 967693004 w 94"/>
                <a:gd name="T55" fmla="*/ 1457974222 h 81"/>
                <a:gd name="T56" fmla="*/ 1040266413 w 94"/>
                <a:gd name="T57" fmla="*/ 1457974222 h 81"/>
                <a:gd name="T58" fmla="*/ 1040266413 w 94"/>
                <a:gd name="T59" fmla="*/ 1362372000 h 81"/>
                <a:gd name="T60" fmla="*/ 1112844741 w 94"/>
                <a:gd name="T61" fmla="*/ 1171162667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44857" y="3260467"/>
            <a:ext cx="708530" cy="708530"/>
            <a:chOff x="6312694" y="592940"/>
            <a:chExt cx="674791" cy="674791"/>
          </a:xfrm>
        </p:grpSpPr>
        <p:grpSp>
          <p:nvGrpSpPr>
            <p:cNvPr id="39" name="组合 38"/>
            <p:cNvGrpSpPr/>
            <p:nvPr/>
          </p:nvGrpSpPr>
          <p:grpSpPr>
            <a:xfrm>
              <a:off x="6312694" y="592940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6456630" y="753802"/>
              <a:ext cx="374788" cy="359200"/>
            </a:xfrm>
            <a:custGeom>
              <a:avLst/>
              <a:gdLst>
                <a:gd name="T0" fmla="*/ 315922254 w 218"/>
                <a:gd name="T1" fmla="*/ 154371789 h 209"/>
                <a:gd name="T2" fmla="*/ 129239802 w 218"/>
                <a:gd name="T3" fmla="*/ 154371789 h 209"/>
                <a:gd name="T4" fmla="*/ 93340278 w 218"/>
                <a:gd name="T5" fmla="*/ 204631579 h 209"/>
                <a:gd name="T6" fmla="*/ 129239802 w 218"/>
                <a:gd name="T7" fmla="*/ 254891368 h 209"/>
                <a:gd name="T8" fmla="*/ 315922254 w 218"/>
                <a:gd name="T9" fmla="*/ 254891368 h 209"/>
                <a:gd name="T10" fmla="*/ 315922254 w 218"/>
                <a:gd name="T11" fmla="*/ 154371789 h 209"/>
                <a:gd name="T12" fmla="*/ 315922254 w 218"/>
                <a:gd name="T13" fmla="*/ 154371789 h 209"/>
                <a:gd name="T14" fmla="*/ 452341203 w 218"/>
                <a:gd name="T15" fmla="*/ 254891368 h 209"/>
                <a:gd name="T16" fmla="*/ 671332658 w 218"/>
                <a:gd name="T17" fmla="*/ 254891368 h 209"/>
                <a:gd name="T18" fmla="*/ 696462514 w 218"/>
                <a:gd name="T19" fmla="*/ 254891368 h 209"/>
                <a:gd name="T20" fmla="*/ 707234076 w 218"/>
                <a:gd name="T21" fmla="*/ 272842105 h 209"/>
                <a:gd name="T22" fmla="*/ 764672936 w 218"/>
                <a:gd name="T23" fmla="*/ 366182526 h 209"/>
                <a:gd name="T24" fmla="*/ 782623645 w 218"/>
                <a:gd name="T25" fmla="*/ 391312421 h 209"/>
                <a:gd name="T26" fmla="*/ 764672936 w 218"/>
                <a:gd name="T27" fmla="*/ 409263158 h 209"/>
                <a:gd name="T28" fmla="*/ 707234076 w 218"/>
                <a:gd name="T29" fmla="*/ 502603579 h 209"/>
                <a:gd name="T30" fmla="*/ 696462514 w 218"/>
                <a:gd name="T31" fmla="*/ 527733474 h 209"/>
                <a:gd name="T32" fmla="*/ 671332658 w 218"/>
                <a:gd name="T33" fmla="*/ 527733474 h 209"/>
                <a:gd name="T34" fmla="*/ 452341203 w 218"/>
                <a:gd name="T35" fmla="*/ 527733474 h 209"/>
                <a:gd name="T36" fmla="*/ 452341203 w 218"/>
                <a:gd name="T37" fmla="*/ 646205684 h 209"/>
                <a:gd name="T38" fmla="*/ 646202801 w 218"/>
                <a:gd name="T39" fmla="*/ 646205684 h 209"/>
                <a:gd name="T40" fmla="*/ 646202801 w 218"/>
                <a:gd name="T41" fmla="*/ 750315789 h 209"/>
                <a:gd name="T42" fmla="*/ 143599991 w 218"/>
                <a:gd name="T43" fmla="*/ 750315789 h 209"/>
                <a:gd name="T44" fmla="*/ 143599991 w 218"/>
                <a:gd name="T45" fmla="*/ 646205684 h 209"/>
                <a:gd name="T46" fmla="*/ 323101401 w 218"/>
                <a:gd name="T47" fmla="*/ 646205684 h 209"/>
                <a:gd name="T48" fmla="*/ 323101401 w 218"/>
                <a:gd name="T49" fmla="*/ 341052632 h 209"/>
                <a:gd name="T50" fmla="*/ 104109946 w 218"/>
                <a:gd name="T51" fmla="*/ 341052632 h 209"/>
                <a:gd name="T52" fmla="*/ 78980090 w 218"/>
                <a:gd name="T53" fmla="*/ 341052632 h 209"/>
                <a:gd name="T54" fmla="*/ 68210422 w 218"/>
                <a:gd name="T55" fmla="*/ 315922737 h 209"/>
                <a:gd name="T56" fmla="*/ 10769668 w 218"/>
                <a:gd name="T57" fmla="*/ 222582316 h 209"/>
                <a:gd name="T58" fmla="*/ 0 w 218"/>
                <a:gd name="T59" fmla="*/ 204631579 h 209"/>
                <a:gd name="T60" fmla="*/ 10769668 w 218"/>
                <a:gd name="T61" fmla="*/ 179501684 h 209"/>
                <a:gd name="T62" fmla="*/ 68210422 w 218"/>
                <a:gd name="T63" fmla="*/ 86161263 h 209"/>
                <a:gd name="T64" fmla="*/ 78980090 w 218"/>
                <a:gd name="T65" fmla="*/ 68210526 h 209"/>
                <a:gd name="T66" fmla="*/ 104109946 w 218"/>
                <a:gd name="T67" fmla="*/ 68210526 h 209"/>
                <a:gd name="T68" fmla="*/ 323101401 w 218"/>
                <a:gd name="T69" fmla="*/ 68210526 h 209"/>
                <a:gd name="T70" fmla="*/ 323101401 w 218"/>
                <a:gd name="T71" fmla="*/ 53850316 h 209"/>
                <a:gd name="T72" fmla="*/ 391311823 w 218"/>
                <a:gd name="T73" fmla="*/ 0 h 209"/>
                <a:gd name="T74" fmla="*/ 452341203 w 218"/>
                <a:gd name="T75" fmla="*/ 53850316 h 209"/>
                <a:gd name="T76" fmla="*/ 452341203 w 218"/>
                <a:gd name="T77" fmla="*/ 254891368 h 209"/>
                <a:gd name="T78" fmla="*/ 452341203 w 218"/>
                <a:gd name="T79" fmla="*/ 254891368 h 209"/>
                <a:gd name="T80" fmla="*/ 653383843 w 218"/>
                <a:gd name="T81" fmla="*/ 333873474 h 209"/>
                <a:gd name="T82" fmla="*/ 459522245 w 218"/>
                <a:gd name="T83" fmla="*/ 333873474 h 209"/>
                <a:gd name="T84" fmla="*/ 459522245 w 218"/>
                <a:gd name="T85" fmla="*/ 441574105 h 209"/>
                <a:gd name="T86" fmla="*/ 653383843 w 218"/>
                <a:gd name="T87" fmla="*/ 441574105 h 209"/>
                <a:gd name="T88" fmla="*/ 689283367 w 218"/>
                <a:gd name="T89" fmla="*/ 391312421 h 209"/>
                <a:gd name="T90" fmla="*/ 653383843 w 218"/>
                <a:gd name="T91" fmla="*/ 333873474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81044" y="4126564"/>
            <a:ext cx="708530" cy="708530"/>
            <a:chOff x="7074694" y="598563"/>
            <a:chExt cx="674791" cy="674791"/>
          </a:xfrm>
        </p:grpSpPr>
        <p:grpSp>
          <p:nvGrpSpPr>
            <p:cNvPr id="44" name="组合 43"/>
            <p:cNvGrpSpPr/>
            <p:nvPr/>
          </p:nvGrpSpPr>
          <p:grpSpPr>
            <a:xfrm>
              <a:off x="7074694" y="598563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7209124" y="750436"/>
              <a:ext cx="405928" cy="359796"/>
            </a:xfrm>
            <a:custGeom>
              <a:avLst/>
              <a:gdLst>
                <a:gd name="T0" fmla="*/ 1099726970 w 100"/>
                <a:gd name="T1" fmla="*/ 81000000 h 88"/>
                <a:gd name="T2" fmla="*/ 1519621747 w 100"/>
                <a:gd name="T3" fmla="*/ 830250000 h 88"/>
                <a:gd name="T4" fmla="*/ 1519621747 w 100"/>
                <a:gd name="T5" fmla="*/ 830250000 h 88"/>
                <a:gd name="T6" fmla="*/ 1959513430 w 100"/>
                <a:gd name="T7" fmla="*/ 1599750000 h 88"/>
                <a:gd name="T8" fmla="*/ 1919524090 w 100"/>
                <a:gd name="T9" fmla="*/ 1761750000 h 88"/>
                <a:gd name="T10" fmla="*/ 1839540938 w 100"/>
                <a:gd name="T11" fmla="*/ 1782000000 h 88"/>
                <a:gd name="T12" fmla="*/ 1839540938 w 100"/>
                <a:gd name="T13" fmla="*/ 1782000000 h 88"/>
                <a:gd name="T14" fmla="*/ 979754479 w 100"/>
                <a:gd name="T15" fmla="*/ 1782000000 h 88"/>
                <a:gd name="T16" fmla="*/ 139964926 w 100"/>
                <a:gd name="T17" fmla="*/ 1782000000 h 88"/>
                <a:gd name="T18" fmla="*/ 0 w 100"/>
                <a:gd name="T19" fmla="*/ 1660500000 h 88"/>
                <a:gd name="T20" fmla="*/ 19996906 w 100"/>
                <a:gd name="T21" fmla="*/ 1579500000 h 88"/>
                <a:gd name="T22" fmla="*/ 459884117 w 100"/>
                <a:gd name="T23" fmla="*/ 830250000 h 88"/>
                <a:gd name="T24" fmla="*/ 459884117 w 100"/>
                <a:gd name="T25" fmla="*/ 830250000 h 88"/>
                <a:gd name="T26" fmla="*/ 879783365 w 100"/>
                <a:gd name="T27" fmla="*/ 81000000 h 88"/>
                <a:gd name="T28" fmla="*/ 1059737631 w 100"/>
                <a:gd name="T29" fmla="*/ 40500000 h 88"/>
                <a:gd name="T30" fmla="*/ 1099726970 w 100"/>
                <a:gd name="T31" fmla="*/ 81000000 h 88"/>
                <a:gd name="T32" fmla="*/ 879783365 w 100"/>
                <a:gd name="T33" fmla="*/ 688500000 h 88"/>
                <a:gd name="T34" fmla="*/ 879783365 w 100"/>
                <a:gd name="T35" fmla="*/ 749250000 h 88"/>
                <a:gd name="T36" fmla="*/ 919772705 w 100"/>
                <a:gd name="T37" fmla="*/ 1255500000 h 88"/>
                <a:gd name="T38" fmla="*/ 1039740725 w 100"/>
                <a:gd name="T39" fmla="*/ 1255500000 h 88"/>
                <a:gd name="T40" fmla="*/ 1079730065 w 100"/>
                <a:gd name="T41" fmla="*/ 749250000 h 88"/>
                <a:gd name="T42" fmla="*/ 1079730065 w 100"/>
                <a:gd name="T43" fmla="*/ 688500000 h 88"/>
                <a:gd name="T44" fmla="*/ 879783365 w 100"/>
                <a:gd name="T45" fmla="*/ 688500000 h 88"/>
                <a:gd name="T46" fmla="*/ 979754479 w 100"/>
                <a:gd name="T47" fmla="*/ 1458000000 h 88"/>
                <a:gd name="T48" fmla="*/ 1059737631 w 100"/>
                <a:gd name="T49" fmla="*/ 1397250000 h 88"/>
                <a:gd name="T50" fmla="*/ 979754479 w 100"/>
                <a:gd name="T51" fmla="*/ 1316250000 h 88"/>
                <a:gd name="T52" fmla="*/ 899775799 w 100"/>
                <a:gd name="T53" fmla="*/ 1397250000 h 88"/>
                <a:gd name="T54" fmla="*/ 979754479 w 100"/>
                <a:gd name="T55" fmla="*/ 1458000000 h 88"/>
                <a:gd name="T56" fmla="*/ 1299678142 w 100"/>
                <a:gd name="T57" fmla="*/ 972000000 h 88"/>
                <a:gd name="T58" fmla="*/ 979754479 w 100"/>
                <a:gd name="T59" fmla="*/ 405000000 h 88"/>
                <a:gd name="T60" fmla="*/ 679832194 w 100"/>
                <a:gd name="T61" fmla="*/ 951750000 h 88"/>
                <a:gd name="T62" fmla="*/ 659835288 w 100"/>
                <a:gd name="T63" fmla="*/ 972000000 h 88"/>
                <a:gd name="T64" fmla="*/ 339916097 w 100"/>
                <a:gd name="T65" fmla="*/ 1518750000 h 88"/>
                <a:gd name="T66" fmla="*/ 979754479 w 100"/>
                <a:gd name="T67" fmla="*/ 1518750000 h 88"/>
                <a:gd name="T68" fmla="*/ 1619597333 w 100"/>
                <a:gd name="T69" fmla="*/ 1518750000 h 88"/>
                <a:gd name="T70" fmla="*/ 1299678142 w 100"/>
                <a:gd name="T71" fmla="*/ 972000000 h 88"/>
                <a:gd name="T72" fmla="*/ 1299678142 w 100"/>
                <a:gd name="T73" fmla="*/ 972000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1" name="文本框 6"/>
          <p:cNvSpPr>
            <a:spLocks noChangeArrowheads="1"/>
          </p:cNvSpPr>
          <p:nvPr/>
        </p:nvSpPr>
        <p:spPr bwMode="auto">
          <a:xfrm>
            <a:off x="3481258" y="56714"/>
            <a:ext cx="2612843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 animBg="1"/>
      <p:bldP spid="50" grpId="0"/>
      <p:bldP spid="5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1156382" y="1109992"/>
            <a:ext cx="7122605" cy="3407093"/>
          </a:xfrm>
          <a:custGeom>
            <a:avLst/>
            <a:gdLst>
              <a:gd name="T0" fmla="*/ 2147483647 w 4126"/>
              <a:gd name="T1" fmla="*/ 2147483647 h 2044"/>
              <a:gd name="T2" fmla="*/ 1613316113 w 4126"/>
              <a:gd name="T3" fmla="*/ 2086689375 h 2044"/>
              <a:gd name="T4" fmla="*/ 2147483647 w 4126"/>
              <a:gd name="T5" fmla="*/ 2147483647 h 2044"/>
              <a:gd name="T6" fmla="*/ 2147483647 w 4126"/>
              <a:gd name="T7" fmla="*/ 1365924688 h 2044"/>
              <a:gd name="T8" fmla="*/ 2147483647 w 4126"/>
              <a:gd name="T9" fmla="*/ 1093747813 h 2044"/>
              <a:gd name="T10" fmla="*/ 2147483647 w 4126"/>
              <a:gd name="T11" fmla="*/ 635079375 h 2044"/>
              <a:gd name="T12" fmla="*/ 2147483647 w 4126"/>
              <a:gd name="T13" fmla="*/ 640119688 h 2044"/>
              <a:gd name="T14" fmla="*/ 2147483647 w 4126"/>
              <a:gd name="T15" fmla="*/ 594756875 h 2044"/>
              <a:gd name="T16" fmla="*/ 2147483647 w 4126"/>
              <a:gd name="T17" fmla="*/ 408265313 h 2044"/>
              <a:gd name="T18" fmla="*/ 2147483647 w 4126"/>
              <a:gd name="T19" fmla="*/ 347781563 h 2044"/>
              <a:gd name="T20" fmla="*/ 2114181658 w 4126"/>
              <a:gd name="T21" fmla="*/ 347781563 h 2044"/>
              <a:gd name="T22" fmla="*/ 590495211 w 4126"/>
              <a:gd name="T23" fmla="*/ 579635938 h 2044"/>
              <a:gd name="T24" fmla="*/ 769751294 w 4126"/>
              <a:gd name="T25" fmla="*/ 740925938 h 2044"/>
              <a:gd name="T26" fmla="*/ 1107176897 w 4126"/>
              <a:gd name="T27" fmla="*/ 1098788125 h 2044"/>
              <a:gd name="T28" fmla="*/ 1144082847 w 4126"/>
              <a:gd name="T29" fmla="*/ 1834673750 h 2044"/>
              <a:gd name="T30" fmla="*/ 2145815562 w 4126"/>
              <a:gd name="T31" fmla="*/ 2147483647 h 2044"/>
              <a:gd name="T32" fmla="*/ 2147483647 w 4126"/>
              <a:gd name="T33" fmla="*/ 2147483647 h 2044"/>
              <a:gd name="T34" fmla="*/ 2147483647 w 4126"/>
              <a:gd name="T35" fmla="*/ 2147483647 h 2044"/>
              <a:gd name="T36" fmla="*/ 2147483647 w 4126"/>
              <a:gd name="T37" fmla="*/ 2147483647 h 2044"/>
              <a:gd name="T38" fmla="*/ 2147483647 w 4126"/>
              <a:gd name="T39" fmla="*/ 141128750 h 2044"/>
              <a:gd name="T40" fmla="*/ 2147483647 w 4126"/>
              <a:gd name="T41" fmla="*/ 166330313 h 2044"/>
              <a:gd name="T42" fmla="*/ 2147483647 w 4126"/>
              <a:gd name="T43" fmla="*/ 151209375 h 2044"/>
              <a:gd name="T44" fmla="*/ 2147483647 w 4126"/>
              <a:gd name="T45" fmla="*/ 473789375 h 2044"/>
              <a:gd name="T46" fmla="*/ 2147483647 w 4126"/>
              <a:gd name="T47" fmla="*/ 176410938 h 2044"/>
              <a:gd name="T48" fmla="*/ 2147483647 w 4126"/>
              <a:gd name="T49" fmla="*/ 65524063 h 2044"/>
              <a:gd name="T50" fmla="*/ 2147483647 w 4126"/>
              <a:gd name="T51" fmla="*/ 2147483647 h 2044"/>
              <a:gd name="T52" fmla="*/ 2147483647 w 4126"/>
              <a:gd name="T53" fmla="*/ 2147483647 h 2044"/>
              <a:gd name="T54" fmla="*/ 2147483647 w 4126"/>
              <a:gd name="T55" fmla="*/ 1471771250 h 2044"/>
              <a:gd name="T56" fmla="*/ 2147483647 w 4126"/>
              <a:gd name="T57" fmla="*/ 1159271875 h 2044"/>
              <a:gd name="T58" fmla="*/ 2147483647 w 4126"/>
              <a:gd name="T59" fmla="*/ 1683464375 h 2044"/>
              <a:gd name="T60" fmla="*/ 2147483647 w 4126"/>
              <a:gd name="T61" fmla="*/ 932457813 h 2044"/>
              <a:gd name="T62" fmla="*/ 2147483647 w 4126"/>
              <a:gd name="T63" fmla="*/ 1043344688 h 2044"/>
              <a:gd name="T64" fmla="*/ 2147483647 w 4126"/>
              <a:gd name="T65" fmla="*/ 483870000 h 2044"/>
              <a:gd name="T66" fmla="*/ 2147483647 w 4126"/>
              <a:gd name="T67" fmla="*/ 201612500 h 2044"/>
              <a:gd name="T68" fmla="*/ 2147483647 w 4126"/>
              <a:gd name="T69" fmla="*/ 120967500 h 2044"/>
              <a:gd name="T70" fmla="*/ 2147483647 w 4126"/>
              <a:gd name="T71" fmla="*/ 428426563 h 2044"/>
              <a:gd name="T72" fmla="*/ 2147483647 w 4126"/>
              <a:gd name="T73" fmla="*/ 372983125 h 2044"/>
              <a:gd name="T74" fmla="*/ 2147483647 w 4126"/>
              <a:gd name="T75" fmla="*/ 680442188 h 2044"/>
              <a:gd name="T76" fmla="*/ 2147483647 w 4126"/>
              <a:gd name="T77" fmla="*/ 700603438 h 2044"/>
              <a:gd name="T78" fmla="*/ 2147483647 w 4126"/>
              <a:gd name="T79" fmla="*/ 1023183438 h 2044"/>
              <a:gd name="T80" fmla="*/ 2147483647 w 4126"/>
              <a:gd name="T81" fmla="*/ 1098788125 h 2044"/>
              <a:gd name="T82" fmla="*/ 2147483647 w 4126"/>
              <a:gd name="T83" fmla="*/ 1839714063 h 2044"/>
              <a:gd name="T84" fmla="*/ 2147483647 w 4126"/>
              <a:gd name="T85" fmla="*/ 2147483647 h 2044"/>
              <a:gd name="T86" fmla="*/ 2147483647 w 4126"/>
              <a:gd name="T87" fmla="*/ 2147483647 h 2044"/>
              <a:gd name="T88" fmla="*/ 2147483647 w 4126"/>
              <a:gd name="T89" fmla="*/ 2147483647 h 2044"/>
              <a:gd name="T90" fmla="*/ 2147483647 w 4126"/>
              <a:gd name="T91" fmla="*/ 2147483647 h 2044"/>
              <a:gd name="T92" fmla="*/ 2147483647 w 4126"/>
              <a:gd name="T93" fmla="*/ 2041326563 h 2044"/>
              <a:gd name="T94" fmla="*/ 2147483647 w 4126"/>
              <a:gd name="T95" fmla="*/ 2147483647 h 2044"/>
              <a:gd name="T96" fmla="*/ 2147483647 w 4126"/>
              <a:gd name="T97" fmla="*/ 2147483647 h 2044"/>
              <a:gd name="T98" fmla="*/ 2147483647 w 4126"/>
              <a:gd name="T99" fmla="*/ 1769149688 h 2044"/>
              <a:gd name="T100" fmla="*/ 2147483647 w 4126"/>
              <a:gd name="T101" fmla="*/ 1370965000 h 2044"/>
              <a:gd name="T102" fmla="*/ 2147483647 w 4126"/>
              <a:gd name="T103" fmla="*/ 1426408438 h 2044"/>
              <a:gd name="T104" fmla="*/ 2147483647 w 4126"/>
              <a:gd name="T105" fmla="*/ 1562496875 h 2044"/>
              <a:gd name="T106" fmla="*/ 2147483647 w 4126"/>
              <a:gd name="T107" fmla="*/ 1320561875 h 2044"/>
              <a:gd name="T108" fmla="*/ 2147483647 w 4126"/>
              <a:gd name="T109" fmla="*/ 2147483647 h 2044"/>
              <a:gd name="T110" fmla="*/ 2147483647 w 4126"/>
              <a:gd name="T111" fmla="*/ 2147483647 h 2044"/>
              <a:gd name="T112" fmla="*/ 2147483647 w 4126"/>
              <a:gd name="T113" fmla="*/ 2147483647 h 2044"/>
              <a:gd name="T114" fmla="*/ 2147483647 w 4126"/>
              <a:gd name="T115" fmla="*/ 2147483647 h 2044"/>
              <a:gd name="T116" fmla="*/ 2147483647 w 4126"/>
              <a:gd name="T117" fmla="*/ 2147483647 h 2044"/>
              <a:gd name="T118" fmla="*/ 2147483647 w 4126"/>
              <a:gd name="T119" fmla="*/ 2147483647 h 2044"/>
              <a:gd name="T120" fmla="*/ 2147483647 w 4126"/>
              <a:gd name="T121" fmla="*/ 2147483647 h 2044"/>
              <a:gd name="T122" fmla="*/ 2147483647 w 4126"/>
              <a:gd name="T123" fmla="*/ 2147483647 h 2044"/>
              <a:gd name="T124" fmla="*/ 2147483647 w 4126"/>
              <a:gd name="T125" fmla="*/ 2147483647 h 20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126" h="2044">
                <a:moveTo>
                  <a:pt x="1416" y="1262"/>
                </a:moveTo>
                <a:lnTo>
                  <a:pt x="1416" y="1262"/>
                </a:lnTo>
                <a:lnTo>
                  <a:pt x="1398" y="1258"/>
                </a:lnTo>
                <a:lnTo>
                  <a:pt x="1388" y="1258"/>
                </a:lnTo>
                <a:lnTo>
                  <a:pt x="1386" y="1256"/>
                </a:lnTo>
                <a:lnTo>
                  <a:pt x="1384" y="1254"/>
                </a:lnTo>
                <a:lnTo>
                  <a:pt x="1382" y="1246"/>
                </a:lnTo>
                <a:lnTo>
                  <a:pt x="1380" y="1240"/>
                </a:lnTo>
                <a:lnTo>
                  <a:pt x="1376" y="1236"/>
                </a:lnTo>
                <a:lnTo>
                  <a:pt x="1372" y="1234"/>
                </a:lnTo>
                <a:lnTo>
                  <a:pt x="1366" y="1232"/>
                </a:lnTo>
                <a:lnTo>
                  <a:pt x="1352" y="1230"/>
                </a:lnTo>
                <a:lnTo>
                  <a:pt x="1340" y="1230"/>
                </a:lnTo>
                <a:lnTo>
                  <a:pt x="1328" y="1230"/>
                </a:lnTo>
                <a:lnTo>
                  <a:pt x="1318" y="1228"/>
                </a:lnTo>
                <a:lnTo>
                  <a:pt x="1308" y="1222"/>
                </a:lnTo>
                <a:lnTo>
                  <a:pt x="1298" y="1214"/>
                </a:lnTo>
                <a:lnTo>
                  <a:pt x="1292" y="1210"/>
                </a:lnTo>
                <a:lnTo>
                  <a:pt x="1284" y="1206"/>
                </a:lnTo>
                <a:lnTo>
                  <a:pt x="1268" y="1202"/>
                </a:lnTo>
                <a:lnTo>
                  <a:pt x="1242" y="1196"/>
                </a:lnTo>
                <a:lnTo>
                  <a:pt x="1238" y="1194"/>
                </a:lnTo>
                <a:lnTo>
                  <a:pt x="1236" y="1190"/>
                </a:lnTo>
                <a:lnTo>
                  <a:pt x="1232" y="1176"/>
                </a:lnTo>
                <a:lnTo>
                  <a:pt x="1228" y="1158"/>
                </a:lnTo>
                <a:lnTo>
                  <a:pt x="1222" y="1148"/>
                </a:lnTo>
                <a:lnTo>
                  <a:pt x="1216" y="1138"/>
                </a:lnTo>
                <a:lnTo>
                  <a:pt x="1208" y="1128"/>
                </a:lnTo>
                <a:lnTo>
                  <a:pt x="1198" y="1120"/>
                </a:lnTo>
                <a:lnTo>
                  <a:pt x="1186" y="1114"/>
                </a:lnTo>
                <a:lnTo>
                  <a:pt x="1174" y="1110"/>
                </a:lnTo>
                <a:lnTo>
                  <a:pt x="1150" y="1100"/>
                </a:lnTo>
                <a:lnTo>
                  <a:pt x="1126" y="1090"/>
                </a:lnTo>
                <a:lnTo>
                  <a:pt x="1118" y="1082"/>
                </a:lnTo>
                <a:lnTo>
                  <a:pt x="1112" y="1072"/>
                </a:lnTo>
                <a:lnTo>
                  <a:pt x="1102" y="1048"/>
                </a:lnTo>
                <a:lnTo>
                  <a:pt x="1098" y="1036"/>
                </a:lnTo>
                <a:lnTo>
                  <a:pt x="1092" y="1028"/>
                </a:lnTo>
                <a:lnTo>
                  <a:pt x="1088" y="1024"/>
                </a:lnTo>
                <a:lnTo>
                  <a:pt x="1082" y="1022"/>
                </a:lnTo>
                <a:lnTo>
                  <a:pt x="1076" y="1020"/>
                </a:lnTo>
                <a:lnTo>
                  <a:pt x="1070" y="1020"/>
                </a:lnTo>
                <a:lnTo>
                  <a:pt x="1046" y="1026"/>
                </a:lnTo>
                <a:lnTo>
                  <a:pt x="1030" y="1030"/>
                </a:lnTo>
                <a:lnTo>
                  <a:pt x="1022" y="1032"/>
                </a:lnTo>
                <a:lnTo>
                  <a:pt x="1014" y="1030"/>
                </a:lnTo>
                <a:lnTo>
                  <a:pt x="1004" y="1028"/>
                </a:lnTo>
                <a:lnTo>
                  <a:pt x="992" y="1022"/>
                </a:lnTo>
                <a:lnTo>
                  <a:pt x="968" y="1010"/>
                </a:lnTo>
                <a:lnTo>
                  <a:pt x="948" y="1002"/>
                </a:lnTo>
                <a:lnTo>
                  <a:pt x="938" y="1000"/>
                </a:lnTo>
                <a:lnTo>
                  <a:pt x="930" y="1000"/>
                </a:lnTo>
                <a:lnTo>
                  <a:pt x="922" y="1002"/>
                </a:lnTo>
                <a:lnTo>
                  <a:pt x="914" y="1006"/>
                </a:lnTo>
                <a:lnTo>
                  <a:pt x="900" y="1018"/>
                </a:lnTo>
                <a:lnTo>
                  <a:pt x="886" y="1030"/>
                </a:lnTo>
                <a:lnTo>
                  <a:pt x="872" y="1044"/>
                </a:lnTo>
                <a:lnTo>
                  <a:pt x="860" y="1052"/>
                </a:lnTo>
                <a:lnTo>
                  <a:pt x="856" y="1052"/>
                </a:lnTo>
                <a:lnTo>
                  <a:pt x="850" y="1054"/>
                </a:lnTo>
                <a:lnTo>
                  <a:pt x="840" y="1052"/>
                </a:lnTo>
                <a:lnTo>
                  <a:pt x="828" y="1048"/>
                </a:lnTo>
                <a:lnTo>
                  <a:pt x="818" y="1048"/>
                </a:lnTo>
                <a:lnTo>
                  <a:pt x="812" y="1048"/>
                </a:lnTo>
                <a:lnTo>
                  <a:pt x="808" y="1046"/>
                </a:lnTo>
                <a:lnTo>
                  <a:pt x="800" y="1042"/>
                </a:lnTo>
                <a:lnTo>
                  <a:pt x="790" y="1034"/>
                </a:lnTo>
                <a:lnTo>
                  <a:pt x="784" y="1024"/>
                </a:lnTo>
                <a:lnTo>
                  <a:pt x="782" y="1018"/>
                </a:lnTo>
                <a:lnTo>
                  <a:pt x="782" y="1008"/>
                </a:lnTo>
                <a:lnTo>
                  <a:pt x="786" y="984"/>
                </a:lnTo>
                <a:lnTo>
                  <a:pt x="786" y="972"/>
                </a:lnTo>
                <a:lnTo>
                  <a:pt x="786" y="962"/>
                </a:lnTo>
                <a:lnTo>
                  <a:pt x="782" y="956"/>
                </a:lnTo>
                <a:lnTo>
                  <a:pt x="780" y="954"/>
                </a:lnTo>
                <a:lnTo>
                  <a:pt x="776" y="954"/>
                </a:lnTo>
                <a:lnTo>
                  <a:pt x="760" y="952"/>
                </a:lnTo>
                <a:lnTo>
                  <a:pt x="744" y="948"/>
                </a:lnTo>
                <a:lnTo>
                  <a:pt x="732" y="942"/>
                </a:lnTo>
                <a:lnTo>
                  <a:pt x="728" y="938"/>
                </a:lnTo>
                <a:lnTo>
                  <a:pt x="726" y="936"/>
                </a:lnTo>
                <a:lnTo>
                  <a:pt x="728" y="930"/>
                </a:lnTo>
                <a:lnTo>
                  <a:pt x="734" y="922"/>
                </a:lnTo>
                <a:lnTo>
                  <a:pt x="748" y="902"/>
                </a:lnTo>
                <a:lnTo>
                  <a:pt x="754" y="890"/>
                </a:lnTo>
                <a:lnTo>
                  <a:pt x="758" y="880"/>
                </a:lnTo>
                <a:lnTo>
                  <a:pt x="760" y="872"/>
                </a:lnTo>
                <a:lnTo>
                  <a:pt x="760" y="870"/>
                </a:lnTo>
                <a:lnTo>
                  <a:pt x="758" y="868"/>
                </a:lnTo>
                <a:lnTo>
                  <a:pt x="752" y="866"/>
                </a:lnTo>
                <a:lnTo>
                  <a:pt x="746" y="864"/>
                </a:lnTo>
                <a:lnTo>
                  <a:pt x="738" y="864"/>
                </a:lnTo>
                <a:lnTo>
                  <a:pt x="730" y="866"/>
                </a:lnTo>
                <a:lnTo>
                  <a:pt x="722" y="870"/>
                </a:lnTo>
                <a:lnTo>
                  <a:pt x="712" y="878"/>
                </a:lnTo>
                <a:lnTo>
                  <a:pt x="704" y="886"/>
                </a:lnTo>
                <a:lnTo>
                  <a:pt x="694" y="896"/>
                </a:lnTo>
                <a:lnTo>
                  <a:pt x="686" y="906"/>
                </a:lnTo>
                <a:lnTo>
                  <a:pt x="678" y="914"/>
                </a:lnTo>
                <a:lnTo>
                  <a:pt x="668" y="920"/>
                </a:lnTo>
                <a:lnTo>
                  <a:pt x="662" y="922"/>
                </a:lnTo>
                <a:lnTo>
                  <a:pt x="654" y="922"/>
                </a:lnTo>
                <a:lnTo>
                  <a:pt x="648" y="922"/>
                </a:lnTo>
                <a:lnTo>
                  <a:pt x="642" y="918"/>
                </a:lnTo>
                <a:lnTo>
                  <a:pt x="638" y="914"/>
                </a:lnTo>
                <a:lnTo>
                  <a:pt x="632" y="908"/>
                </a:lnTo>
                <a:lnTo>
                  <a:pt x="626" y="896"/>
                </a:lnTo>
                <a:lnTo>
                  <a:pt x="620" y="882"/>
                </a:lnTo>
                <a:lnTo>
                  <a:pt x="616" y="866"/>
                </a:lnTo>
                <a:lnTo>
                  <a:pt x="612" y="848"/>
                </a:lnTo>
                <a:lnTo>
                  <a:pt x="612" y="828"/>
                </a:lnTo>
                <a:lnTo>
                  <a:pt x="614" y="812"/>
                </a:lnTo>
                <a:lnTo>
                  <a:pt x="616" y="802"/>
                </a:lnTo>
                <a:lnTo>
                  <a:pt x="620" y="796"/>
                </a:lnTo>
                <a:lnTo>
                  <a:pt x="628" y="782"/>
                </a:lnTo>
                <a:lnTo>
                  <a:pt x="638" y="770"/>
                </a:lnTo>
                <a:lnTo>
                  <a:pt x="650" y="760"/>
                </a:lnTo>
                <a:lnTo>
                  <a:pt x="660" y="752"/>
                </a:lnTo>
                <a:lnTo>
                  <a:pt x="672" y="746"/>
                </a:lnTo>
                <a:lnTo>
                  <a:pt x="682" y="742"/>
                </a:lnTo>
                <a:lnTo>
                  <a:pt x="694" y="740"/>
                </a:lnTo>
                <a:lnTo>
                  <a:pt x="704" y="740"/>
                </a:lnTo>
                <a:lnTo>
                  <a:pt x="720" y="740"/>
                </a:lnTo>
                <a:lnTo>
                  <a:pt x="730" y="736"/>
                </a:lnTo>
                <a:lnTo>
                  <a:pt x="740" y="734"/>
                </a:lnTo>
                <a:lnTo>
                  <a:pt x="754" y="732"/>
                </a:lnTo>
                <a:lnTo>
                  <a:pt x="776" y="732"/>
                </a:lnTo>
                <a:lnTo>
                  <a:pt x="796" y="736"/>
                </a:lnTo>
                <a:lnTo>
                  <a:pt x="812" y="742"/>
                </a:lnTo>
                <a:lnTo>
                  <a:pt x="818" y="744"/>
                </a:lnTo>
                <a:lnTo>
                  <a:pt x="822" y="748"/>
                </a:lnTo>
                <a:lnTo>
                  <a:pt x="824" y="752"/>
                </a:lnTo>
                <a:lnTo>
                  <a:pt x="824" y="756"/>
                </a:lnTo>
                <a:lnTo>
                  <a:pt x="824" y="768"/>
                </a:lnTo>
                <a:lnTo>
                  <a:pt x="824" y="774"/>
                </a:lnTo>
                <a:lnTo>
                  <a:pt x="824" y="780"/>
                </a:lnTo>
                <a:lnTo>
                  <a:pt x="828" y="788"/>
                </a:lnTo>
                <a:lnTo>
                  <a:pt x="832" y="796"/>
                </a:lnTo>
                <a:lnTo>
                  <a:pt x="838" y="802"/>
                </a:lnTo>
                <a:lnTo>
                  <a:pt x="844" y="806"/>
                </a:lnTo>
                <a:lnTo>
                  <a:pt x="852" y="810"/>
                </a:lnTo>
                <a:lnTo>
                  <a:pt x="858" y="812"/>
                </a:lnTo>
                <a:lnTo>
                  <a:pt x="860" y="814"/>
                </a:lnTo>
                <a:lnTo>
                  <a:pt x="860" y="816"/>
                </a:lnTo>
                <a:lnTo>
                  <a:pt x="860" y="818"/>
                </a:lnTo>
                <a:lnTo>
                  <a:pt x="860" y="822"/>
                </a:lnTo>
                <a:lnTo>
                  <a:pt x="854" y="828"/>
                </a:lnTo>
                <a:lnTo>
                  <a:pt x="846" y="830"/>
                </a:lnTo>
                <a:lnTo>
                  <a:pt x="840" y="832"/>
                </a:lnTo>
                <a:lnTo>
                  <a:pt x="828" y="834"/>
                </a:lnTo>
                <a:lnTo>
                  <a:pt x="810" y="842"/>
                </a:lnTo>
                <a:lnTo>
                  <a:pt x="802" y="846"/>
                </a:lnTo>
                <a:lnTo>
                  <a:pt x="796" y="850"/>
                </a:lnTo>
                <a:lnTo>
                  <a:pt x="796" y="852"/>
                </a:lnTo>
                <a:lnTo>
                  <a:pt x="796" y="854"/>
                </a:lnTo>
                <a:lnTo>
                  <a:pt x="800" y="858"/>
                </a:lnTo>
                <a:lnTo>
                  <a:pt x="810" y="860"/>
                </a:lnTo>
                <a:lnTo>
                  <a:pt x="820" y="862"/>
                </a:lnTo>
                <a:lnTo>
                  <a:pt x="840" y="864"/>
                </a:lnTo>
                <a:lnTo>
                  <a:pt x="858" y="866"/>
                </a:lnTo>
                <a:lnTo>
                  <a:pt x="864" y="868"/>
                </a:lnTo>
                <a:lnTo>
                  <a:pt x="870" y="872"/>
                </a:lnTo>
                <a:lnTo>
                  <a:pt x="870" y="878"/>
                </a:lnTo>
                <a:lnTo>
                  <a:pt x="870" y="886"/>
                </a:lnTo>
                <a:lnTo>
                  <a:pt x="866" y="900"/>
                </a:lnTo>
                <a:lnTo>
                  <a:pt x="866" y="906"/>
                </a:lnTo>
                <a:lnTo>
                  <a:pt x="870" y="910"/>
                </a:lnTo>
                <a:lnTo>
                  <a:pt x="878" y="914"/>
                </a:lnTo>
                <a:lnTo>
                  <a:pt x="892" y="916"/>
                </a:lnTo>
                <a:lnTo>
                  <a:pt x="928" y="918"/>
                </a:lnTo>
                <a:lnTo>
                  <a:pt x="958" y="922"/>
                </a:lnTo>
                <a:lnTo>
                  <a:pt x="1006" y="926"/>
                </a:lnTo>
                <a:lnTo>
                  <a:pt x="1042" y="930"/>
                </a:lnTo>
                <a:lnTo>
                  <a:pt x="1052" y="932"/>
                </a:lnTo>
                <a:lnTo>
                  <a:pt x="1056" y="934"/>
                </a:lnTo>
                <a:lnTo>
                  <a:pt x="1058" y="936"/>
                </a:lnTo>
                <a:lnTo>
                  <a:pt x="1060" y="938"/>
                </a:lnTo>
                <a:lnTo>
                  <a:pt x="1062" y="936"/>
                </a:lnTo>
                <a:lnTo>
                  <a:pt x="1064" y="932"/>
                </a:lnTo>
                <a:lnTo>
                  <a:pt x="1066" y="926"/>
                </a:lnTo>
                <a:lnTo>
                  <a:pt x="1064" y="922"/>
                </a:lnTo>
                <a:lnTo>
                  <a:pt x="1058" y="916"/>
                </a:lnTo>
                <a:lnTo>
                  <a:pt x="1050" y="912"/>
                </a:lnTo>
                <a:lnTo>
                  <a:pt x="1034" y="912"/>
                </a:lnTo>
                <a:lnTo>
                  <a:pt x="1018" y="910"/>
                </a:lnTo>
                <a:lnTo>
                  <a:pt x="1000" y="908"/>
                </a:lnTo>
                <a:lnTo>
                  <a:pt x="986" y="902"/>
                </a:lnTo>
                <a:lnTo>
                  <a:pt x="972" y="898"/>
                </a:lnTo>
                <a:lnTo>
                  <a:pt x="946" y="886"/>
                </a:lnTo>
                <a:lnTo>
                  <a:pt x="934" y="882"/>
                </a:lnTo>
                <a:lnTo>
                  <a:pt x="924" y="880"/>
                </a:lnTo>
                <a:lnTo>
                  <a:pt x="916" y="878"/>
                </a:lnTo>
                <a:lnTo>
                  <a:pt x="908" y="874"/>
                </a:lnTo>
                <a:lnTo>
                  <a:pt x="900" y="870"/>
                </a:lnTo>
                <a:lnTo>
                  <a:pt x="894" y="864"/>
                </a:lnTo>
                <a:lnTo>
                  <a:pt x="890" y="858"/>
                </a:lnTo>
                <a:lnTo>
                  <a:pt x="886" y="852"/>
                </a:lnTo>
                <a:lnTo>
                  <a:pt x="882" y="844"/>
                </a:lnTo>
                <a:lnTo>
                  <a:pt x="882" y="838"/>
                </a:lnTo>
                <a:lnTo>
                  <a:pt x="880" y="810"/>
                </a:lnTo>
                <a:lnTo>
                  <a:pt x="878" y="798"/>
                </a:lnTo>
                <a:lnTo>
                  <a:pt x="872" y="786"/>
                </a:lnTo>
                <a:lnTo>
                  <a:pt x="864" y="768"/>
                </a:lnTo>
                <a:lnTo>
                  <a:pt x="854" y="748"/>
                </a:lnTo>
                <a:lnTo>
                  <a:pt x="852" y="738"/>
                </a:lnTo>
                <a:lnTo>
                  <a:pt x="852" y="728"/>
                </a:lnTo>
                <a:lnTo>
                  <a:pt x="854" y="718"/>
                </a:lnTo>
                <a:lnTo>
                  <a:pt x="860" y="712"/>
                </a:lnTo>
                <a:lnTo>
                  <a:pt x="906" y="678"/>
                </a:lnTo>
                <a:lnTo>
                  <a:pt x="928" y="658"/>
                </a:lnTo>
                <a:lnTo>
                  <a:pt x="938" y="650"/>
                </a:lnTo>
                <a:lnTo>
                  <a:pt x="944" y="640"/>
                </a:lnTo>
                <a:lnTo>
                  <a:pt x="950" y="626"/>
                </a:lnTo>
                <a:lnTo>
                  <a:pt x="958" y="616"/>
                </a:lnTo>
                <a:lnTo>
                  <a:pt x="966" y="608"/>
                </a:lnTo>
                <a:lnTo>
                  <a:pt x="982" y="596"/>
                </a:lnTo>
                <a:lnTo>
                  <a:pt x="1024" y="570"/>
                </a:lnTo>
                <a:lnTo>
                  <a:pt x="1042" y="556"/>
                </a:lnTo>
                <a:lnTo>
                  <a:pt x="1056" y="542"/>
                </a:lnTo>
                <a:lnTo>
                  <a:pt x="1070" y="530"/>
                </a:lnTo>
                <a:lnTo>
                  <a:pt x="1082" y="520"/>
                </a:lnTo>
                <a:lnTo>
                  <a:pt x="1090" y="516"/>
                </a:lnTo>
                <a:lnTo>
                  <a:pt x="1094" y="512"/>
                </a:lnTo>
                <a:lnTo>
                  <a:pt x="1098" y="512"/>
                </a:lnTo>
                <a:lnTo>
                  <a:pt x="1102" y="516"/>
                </a:lnTo>
                <a:lnTo>
                  <a:pt x="1104" y="520"/>
                </a:lnTo>
                <a:lnTo>
                  <a:pt x="1108" y="522"/>
                </a:lnTo>
                <a:lnTo>
                  <a:pt x="1114" y="526"/>
                </a:lnTo>
                <a:lnTo>
                  <a:pt x="1122" y="526"/>
                </a:lnTo>
                <a:lnTo>
                  <a:pt x="1138" y="526"/>
                </a:lnTo>
                <a:lnTo>
                  <a:pt x="1158" y="520"/>
                </a:lnTo>
                <a:lnTo>
                  <a:pt x="1180" y="512"/>
                </a:lnTo>
                <a:lnTo>
                  <a:pt x="1198" y="500"/>
                </a:lnTo>
                <a:lnTo>
                  <a:pt x="1202" y="494"/>
                </a:lnTo>
                <a:lnTo>
                  <a:pt x="1204" y="490"/>
                </a:lnTo>
                <a:lnTo>
                  <a:pt x="1202" y="486"/>
                </a:lnTo>
                <a:lnTo>
                  <a:pt x="1192" y="486"/>
                </a:lnTo>
                <a:lnTo>
                  <a:pt x="1172" y="484"/>
                </a:lnTo>
                <a:lnTo>
                  <a:pt x="1158" y="480"/>
                </a:lnTo>
                <a:lnTo>
                  <a:pt x="1154" y="476"/>
                </a:lnTo>
                <a:lnTo>
                  <a:pt x="1150" y="474"/>
                </a:lnTo>
                <a:lnTo>
                  <a:pt x="1150" y="470"/>
                </a:lnTo>
                <a:lnTo>
                  <a:pt x="1152" y="466"/>
                </a:lnTo>
                <a:lnTo>
                  <a:pt x="1154" y="462"/>
                </a:lnTo>
                <a:lnTo>
                  <a:pt x="1152" y="458"/>
                </a:lnTo>
                <a:lnTo>
                  <a:pt x="1150" y="454"/>
                </a:lnTo>
                <a:lnTo>
                  <a:pt x="1144" y="452"/>
                </a:lnTo>
                <a:lnTo>
                  <a:pt x="1132" y="450"/>
                </a:lnTo>
                <a:lnTo>
                  <a:pt x="1124" y="450"/>
                </a:lnTo>
                <a:lnTo>
                  <a:pt x="1120" y="450"/>
                </a:lnTo>
                <a:lnTo>
                  <a:pt x="1120" y="448"/>
                </a:lnTo>
                <a:lnTo>
                  <a:pt x="1118" y="446"/>
                </a:lnTo>
                <a:lnTo>
                  <a:pt x="1120" y="442"/>
                </a:lnTo>
                <a:lnTo>
                  <a:pt x="1122" y="438"/>
                </a:lnTo>
                <a:lnTo>
                  <a:pt x="1128" y="434"/>
                </a:lnTo>
                <a:lnTo>
                  <a:pt x="1134" y="430"/>
                </a:lnTo>
                <a:lnTo>
                  <a:pt x="1144" y="428"/>
                </a:lnTo>
                <a:lnTo>
                  <a:pt x="1152" y="428"/>
                </a:lnTo>
                <a:lnTo>
                  <a:pt x="1156" y="430"/>
                </a:lnTo>
                <a:lnTo>
                  <a:pt x="1160" y="432"/>
                </a:lnTo>
                <a:lnTo>
                  <a:pt x="1160" y="436"/>
                </a:lnTo>
                <a:lnTo>
                  <a:pt x="1160" y="440"/>
                </a:lnTo>
                <a:lnTo>
                  <a:pt x="1162" y="444"/>
                </a:lnTo>
                <a:lnTo>
                  <a:pt x="1166" y="446"/>
                </a:lnTo>
                <a:lnTo>
                  <a:pt x="1172" y="446"/>
                </a:lnTo>
                <a:lnTo>
                  <a:pt x="1180" y="446"/>
                </a:lnTo>
                <a:lnTo>
                  <a:pt x="1188" y="442"/>
                </a:lnTo>
                <a:lnTo>
                  <a:pt x="1202" y="436"/>
                </a:lnTo>
                <a:lnTo>
                  <a:pt x="1216" y="428"/>
                </a:lnTo>
                <a:lnTo>
                  <a:pt x="1228" y="424"/>
                </a:lnTo>
                <a:lnTo>
                  <a:pt x="1234" y="422"/>
                </a:lnTo>
                <a:lnTo>
                  <a:pt x="1238" y="424"/>
                </a:lnTo>
                <a:lnTo>
                  <a:pt x="1242" y="426"/>
                </a:lnTo>
                <a:lnTo>
                  <a:pt x="1244" y="430"/>
                </a:lnTo>
                <a:lnTo>
                  <a:pt x="1244" y="434"/>
                </a:lnTo>
                <a:lnTo>
                  <a:pt x="1240" y="440"/>
                </a:lnTo>
                <a:lnTo>
                  <a:pt x="1236" y="444"/>
                </a:lnTo>
                <a:lnTo>
                  <a:pt x="1230" y="450"/>
                </a:lnTo>
                <a:lnTo>
                  <a:pt x="1216" y="458"/>
                </a:lnTo>
                <a:lnTo>
                  <a:pt x="1210" y="462"/>
                </a:lnTo>
                <a:lnTo>
                  <a:pt x="1212" y="462"/>
                </a:lnTo>
                <a:lnTo>
                  <a:pt x="1214" y="464"/>
                </a:lnTo>
                <a:lnTo>
                  <a:pt x="1230" y="466"/>
                </a:lnTo>
                <a:lnTo>
                  <a:pt x="1248" y="474"/>
                </a:lnTo>
                <a:lnTo>
                  <a:pt x="1260" y="478"/>
                </a:lnTo>
                <a:lnTo>
                  <a:pt x="1266" y="480"/>
                </a:lnTo>
                <a:lnTo>
                  <a:pt x="1272" y="480"/>
                </a:lnTo>
                <a:lnTo>
                  <a:pt x="1278" y="478"/>
                </a:lnTo>
                <a:lnTo>
                  <a:pt x="1284" y="474"/>
                </a:lnTo>
                <a:lnTo>
                  <a:pt x="1288" y="468"/>
                </a:lnTo>
                <a:lnTo>
                  <a:pt x="1290" y="464"/>
                </a:lnTo>
                <a:lnTo>
                  <a:pt x="1290" y="460"/>
                </a:lnTo>
                <a:lnTo>
                  <a:pt x="1288" y="456"/>
                </a:lnTo>
                <a:lnTo>
                  <a:pt x="1282" y="446"/>
                </a:lnTo>
                <a:lnTo>
                  <a:pt x="1280" y="440"/>
                </a:lnTo>
                <a:lnTo>
                  <a:pt x="1278" y="434"/>
                </a:lnTo>
                <a:lnTo>
                  <a:pt x="1278" y="416"/>
                </a:lnTo>
                <a:lnTo>
                  <a:pt x="1278" y="396"/>
                </a:lnTo>
                <a:lnTo>
                  <a:pt x="1276" y="386"/>
                </a:lnTo>
                <a:lnTo>
                  <a:pt x="1274" y="376"/>
                </a:lnTo>
                <a:lnTo>
                  <a:pt x="1270" y="368"/>
                </a:lnTo>
                <a:lnTo>
                  <a:pt x="1264" y="362"/>
                </a:lnTo>
                <a:lnTo>
                  <a:pt x="1258" y="358"/>
                </a:lnTo>
                <a:lnTo>
                  <a:pt x="1252" y="352"/>
                </a:lnTo>
                <a:lnTo>
                  <a:pt x="1248" y="340"/>
                </a:lnTo>
                <a:lnTo>
                  <a:pt x="1246" y="330"/>
                </a:lnTo>
                <a:lnTo>
                  <a:pt x="1244" y="318"/>
                </a:lnTo>
                <a:lnTo>
                  <a:pt x="1246" y="306"/>
                </a:lnTo>
                <a:lnTo>
                  <a:pt x="1244" y="294"/>
                </a:lnTo>
                <a:lnTo>
                  <a:pt x="1242" y="290"/>
                </a:lnTo>
                <a:lnTo>
                  <a:pt x="1240" y="288"/>
                </a:lnTo>
                <a:lnTo>
                  <a:pt x="1236" y="288"/>
                </a:lnTo>
                <a:lnTo>
                  <a:pt x="1230" y="290"/>
                </a:lnTo>
                <a:lnTo>
                  <a:pt x="1216" y="300"/>
                </a:lnTo>
                <a:lnTo>
                  <a:pt x="1206" y="306"/>
                </a:lnTo>
                <a:lnTo>
                  <a:pt x="1196" y="308"/>
                </a:lnTo>
                <a:lnTo>
                  <a:pt x="1192" y="308"/>
                </a:lnTo>
                <a:lnTo>
                  <a:pt x="1190" y="306"/>
                </a:lnTo>
                <a:lnTo>
                  <a:pt x="1188" y="302"/>
                </a:lnTo>
                <a:lnTo>
                  <a:pt x="1186" y="300"/>
                </a:lnTo>
                <a:lnTo>
                  <a:pt x="1186" y="292"/>
                </a:lnTo>
                <a:lnTo>
                  <a:pt x="1184" y="284"/>
                </a:lnTo>
                <a:lnTo>
                  <a:pt x="1182" y="278"/>
                </a:lnTo>
                <a:lnTo>
                  <a:pt x="1178" y="276"/>
                </a:lnTo>
                <a:lnTo>
                  <a:pt x="1168" y="266"/>
                </a:lnTo>
                <a:lnTo>
                  <a:pt x="1162" y="258"/>
                </a:lnTo>
                <a:lnTo>
                  <a:pt x="1154" y="254"/>
                </a:lnTo>
                <a:lnTo>
                  <a:pt x="1148" y="252"/>
                </a:lnTo>
                <a:lnTo>
                  <a:pt x="1142" y="252"/>
                </a:lnTo>
                <a:lnTo>
                  <a:pt x="1128" y="250"/>
                </a:lnTo>
                <a:lnTo>
                  <a:pt x="1116" y="248"/>
                </a:lnTo>
                <a:lnTo>
                  <a:pt x="1110" y="248"/>
                </a:lnTo>
                <a:lnTo>
                  <a:pt x="1104" y="250"/>
                </a:lnTo>
                <a:lnTo>
                  <a:pt x="1100" y="254"/>
                </a:lnTo>
                <a:lnTo>
                  <a:pt x="1094" y="260"/>
                </a:lnTo>
                <a:lnTo>
                  <a:pt x="1072" y="308"/>
                </a:lnTo>
                <a:lnTo>
                  <a:pt x="1070" y="310"/>
                </a:lnTo>
                <a:lnTo>
                  <a:pt x="1072" y="314"/>
                </a:lnTo>
                <a:lnTo>
                  <a:pt x="1074" y="326"/>
                </a:lnTo>
                <a:lnTo>
                  <a:pt x="1076" y="338"/>
                </a:lnTo>
                <a:lnTo>
                  <a:pt x="1074" y="344"/>
                </a:lnTo>
                <a:lnTo>
                  <a:pt x="1070" y="350"/>
                </a:lnTo>
                <a:lnTo>
                  <a:pt x="1056" y="358"/>
                </a:lnTo>
                <a:lnTo>
                  <a:pt x="1038" y="370"/>
                </a:lnTo>
                <a:lnTo>
                  <a:pt x="1024" y="380"/>
                </a:lnTo>
                <a:lnTo>
                  <a:pt x="1018" y="384"/>
                </a:lnTo>
                <a:lnTo>
                  <a:pt x="1014" y="390"/>
                </a:lnTo>
                <a:lnTo>
                  <a:pt x="1008" y="400"/>
                </a:lnTo>
                <a:lnTo>
                  <a:pt x="998" y="412"/>
                </a:lnTo>
                <a:lnTo>
                  <a:pt x="994" y="416"/>
                </a:lnTo>
                <a:lnTo>
                  <a:pt x="990" y="418"/>
                </a:lnTo>
                <a:lnTo>
                  <a:pt x="986" y="416"/>
                </a:lnTo>
                <a:lnTo>
                  <a:pt x="984" y="412"/>
                </a:lnTo>
                <a:lnTo>
                  <a:pt x="984" y="404"/>
                </a:lnTo>
                <a:lnTo>
                  <a:pt x="984" y="394"/>
                </a:lnTo>
                <a:lnTo>
                  <a:pt x="986" y="378"/>
                </a:lnTo>
                <a:lnTo>
                  <a:pt x="986" y="370"/>
                </a:lnTo>
                <a:lnTo>
                  <a:pt x="984" y="362"/>
                </a:lnTo>
                <a:lnTo>
                  <a:pt x="980" y="356"/>
                </a:lnTo>
                <a:lnTo>
                  <a:pt x="970" y="352"/>
                </a:lnTo>
                <a:lnTo>
                  <a:pt x="950" y="348"/>
                </a:lnTo>
                <a:lnTo>
                  <a:pt x="932" y="346"/>
                </a:lnTo>
                <a:lnTo>
                  <a:pt x="924" y="344"/>
                </a:lnTo>
                <a:lnTo>
                  <a:pt x="918" y="342"/>
                </a:lnTo>
                <a:lnTo>
                  <a:pt x="914" y="338"/>
                </a:lnTo>
                <a:lnTo>
                  <a:pt x="912" y="332"/>
                </a:lnTo>
                <a:lnTo>
                  <a:pt x="906" y="318"/>
                </a:lnTo>
                <a:lnTo>
                  <a:pt x="904" y="306"/>
                </a:lnTo>
                <a:lnTo>
                  <a:pt x="904" y="300"/>
                </a:lnTo>
                <a:lnTo>
                  <a:pt x="908" y="294"/>
                </a:lnTo>
                <a:lnTo>
                  <a:pt x="914" y="288"/>
                </a:lnTo>
                <a:lnTo>
                  <a:pt x="924" y="282"/>
                </a:lnTo>
                <a:lnTo>
                  <a:pt x="946" y="268"/>
                </a:lnTo>
                <a:lnTo>
                  <a:pt x="968" y="254"/>
                </a:lnTo>
                <a:lnTo>
                  <a:pt x="990" y="242"/>
                </a:lnTo>
                <a:lnTo>
                  <a:pt x="1002" y="238"/>
                </a:lnTo>
                <a:lnTo>
                  <a:pt x="1012" y="236"/>
                </a:lnTo>
                <a:lnTo>
                  <a:pt x="1022" y="236"/>
                </a:lnTo>
                <a:lnTo>
                  <a:pt x="1026" y="238"/>
                </a:lnTo>
                <a:lnTo>
                  <a:pt x="1028" y="242"/>
                </a:lnTo>
                <a:lnTo>
                  <a:pt x="1030" y="244"/>
                </a:lnTo>
                <a:lnTo>
                  <a:pt x="1032" y="248"/>
                </a:lnTo>
                <a:lnTo>
                  <a:pt x="1034" y="252"/>
                </a:lnTo>
                <a:lnTo>
                  <a:pt x="1038" y="254"/>
                </a:lnTo>
                <a:lnTo>
                  <a:pt x="1044" y="254"/>
                </a:lnTo>
                <a:lnTo>
                  <a:pt x="1052" y="254"/>
                </a:lnTo>
                <a:lnTo>
                  <a:pt x="1054" y="252"/>
                </a:lnTo>
                <a:lnTo>
                  <a:pt x="1056" y="250"/>
                </a:lnTo>
                <a:lnTo>
                  <a:pt x="1056" y="246"/>
                </a:lnTo>
                <a:lnTo>
                  <a:pt x="1056" y="244"/>
                </a:lnTo>
                <a:lnTo>
                  <a:pt x="1056" y="242"/>
                </a:lnTo>
                <a:lnTo>
                  <a:pt x="1062" y="238"/>
                </a:lnTo>
                <a:lnTo>
                  <a:pt x="1070" y="236"/>
                </a:lnTo>
                <a:lnTo>
                  <a:pt x="1086" y="234"/>
                </a:lnTo>
                <a:lnTo>
                  <a:pt x="1092" y="230"/>
                </a:lnTo>
                <a:lnTo>
                  <a:pt x="1090" y="228"/>
                </a:lnTo>
                <a:lnTo>
                  <a:pt x="1084" y="222"/>
                </a:lnTo>
                <a:lnTo>
                  <a:pt x="1082" y="214"/>
                </a:lnTo>
                <a:lnTo>
                  <a:pt x="1082" y="212"/>
                </a:lnTo>
                <a:lnTo>
                  <a:pt x="1082" y="210"/>
                </a:lnTo>
                <a:lnTo>
                  <a:pt x="1090" y="206"/>
                </a:lnTo>
                <a:lnTo>
                  <a:pt x="1104" y="200"/>
                </a:lnTo>
                <a:lnTo>
                  <a:pt x="1110" y="196"/>
                </a:lnTo>
                <a:lnTo>
                  <a:pt x="1114" y="192"/>
                </a:lnTo>
                <a:lnTo>
                  <a:pt x="1116" y="186"/>
                </a:lnTo>
                <a:lnTo>
                  <a:pt x="1120" y="180"/>
                </a:lnTo>
                <a:lnTo>
                  <a:pt x="1124" y="178"/>
                </a:lnTo>
                <a:lnTo>
                  <a:pt x="1130" y="174"/>
                </a:lnTo>
                <a:lnTo>
                  <a:pt x="1144" y="168"/>
                </a:lnTo>
                <a:lnTo>
                  <a:pt x="1154" y="162"/>
                </a:lnTo>
                <a:lnTo>
                  <a:pt x="1162" y="158"/>
                </a:lnTo>
                <a:lnTo>
                  <a:pt x="1170" y="158"/>
                </a:lnTo>
                <a:lnTo>
                  <a:pt x="1176" y="158"/>
                </a:lnTo>
                <a:lnTo>
                  <a:pt x="1178" y="162"/>
                </a:lnTo>
                <a:lnTo>
                  <a:pt x="1176" y="168"/>
                </a:lnTo>
                <a:lnTo>
                  <a:pt x="1172" y="178"/>
                </a:lnTo>
                <a:lnTo>
                  <a:pt x="1168" y="188"/>
                </a:lnTo>
                <a:lnTo>
                  <a:pt x="1166" y="194"/>
                </a:lnTo>
                <a:lnTo>
                  <a:pt x="1168" y="196"/>
                </a:lnTo>
                <a:lnTo>
                  <a:pt x="1170" y="196"/>
                </a:lnTo>
                <a:lnTo>
                  <a:pt x="1180" y="192"/>
                </a:lnTo>
                <a:lnTo>
                  <a:pt x="1202" y="182"/>
                </a:lnTo>
                <a:lnTo>
                  <a:pt x="1204" y="182"/>
                </a:lnTo>
                <a:lnTo>
                  <a:pt x="1202" y="184"/>
                </a:lnTo>
                <a:lnTo>
                  <a:pt x="1196" y="190"/>
                </a:lnTo>
                <a:lnTo>
                  <a:pt x="1186" y="200"/>
                </a:lnTo>
                <a:lnTo>
                  <a:pt x="1174" y="204"/>
                </a:lnTo>
                <a:lnTo>
                  <a:pt x="1164" y="208"/>
                </a:lnTo>
                <a:lnTo>
                  <a:pt x="1148" y="210"/>
                </a:lnTo>
                <a:lnTo>
                  <a:pt x="1138" y="212"/>
                </a:lnTo>
                <a:lnTo>
                  <a:pt x="1134" y="214"/>
                </a:lnTo>
                <a:lnTo>
                  <a:pt x="1134" y="216"/>
                </a:lnTo>
                <a:lnTo>
                  <a:pt x="1138" y="220"/>
                </a:lnTo>
                <a:lnTo>
                  <a:pt x="1144" y="228"/>
                </a:lnTo>
                <a:lnTo>
                  <a:pt x="1148" y="232"/>
                </a:lnTo>
                <a:lnTo>
                  <a:pt x="1154" y="236"/>
                </a:lnTo>
                <a:lnTo>
                  <a:pt x="1166" y="240"/>
                </a:lnTo>
                <a:lnTo>
                  <a:pt x="1178" y="244"/>
                </a:lnTo>
                <a:lnTo>
                  <a:pt x="1188" y="248"/>
                </a:lnTo>
                <a:lnTo>
                  <a:pt x="1194" y="256"/>
                </a:lnTo>
                <a:lnTo>
                  <a:pt x="1202" y="264"/>
                </a:lnTo>
                <a:lnTo>
                  <a:pt x="1208" y="268"/>
                </a:lnTo>
                <a:lnTo>
                  <a:pt x="1212" y="270"/>
                </a:lnTo>
                <a:lnTo>
                  <a:pt x="1220" y="270"/>
                </a:lnTo>
                <a:lnTo>
                  <a:pt x="1226" y="266"/>
                </a:lnTo>
                <a:lnTo>
                  <a:pt x="1236" y="260"/>
                </a:lnTo>
                <a:lnTo>
                  <a:pt x="1240" y="254"/>
                </a:lnTo>
                <a:lnTo>
                  <a:pt x="1244" y="248"/>
                </a:lnTo>
                <a:lnTo>
                  <a:pt x="1258" y="242"/>
                </a:lnTo>
                <a:lnTo>
                  <a:pt x="1280" y="234"/>
                </a:lnTo>
                <a:lnTo>
                  <a:pt x="1300" y="226"/>
                </a:lnTo>
                <a:lnTo>
                  <a:pt x="1310" y="222"/>
                </a:lnTo>
                <a:lnTo>
                  <a:pt x="1316" y="218"/>
                </a:lnTo>
                <a:lnTo>
                  <a:pt x="1320" y="214"/>
                </a:lnTo>
                <a:lnTo>
                  <a:pt x="1320" y="208"/>
                </a:lnTo>
                <a:lnTo>
                  <a:pt x="1318" y="202"/>
                </a:lnTo>
                <a:lnTo>
                  <a:pt x="1314" y="198"/>
                </a:lnTo>
                <a:lnTo>
                  <a:pt x="1304" y="188"/>
                </a:lnTo>
                <a:lnTo>
                  <a:pt x="1294" y="178"/>
                </a:lnTo>
                <a:lnTo>
                  <a:pt x="1290" y="172"/>
                </a:lnTo>
                <a:lnTo>
                  <a:pt x="1286" y="166"/>
                </a:lnTo>
                <a:lnTo>
                  <a:pt x="1288" y="160"/>
                </a:lnTo>
                <a:lnTo>
                  <a:pt x="1290" y="154"/>
                </a:lnTo>
                <a:lnTo>
                  <a:pt x="1298" y="144"/>
                </a:lnTo>
                <a:lnTo>
                  <a:pt x="1298" y="140"/>
                </a:lnTo>
                <a:lnTo>
                  <a:pt x="1296" y="136"/>
                </a:lnTo>
                <a:lnTo>
                  <a:pt x="1288" y="132"/>
                </a:lnTo>
                <a:lnTo>
                  <a:pt x="1272" y="128"/>
                </a:lnTo>
                <a:lnTo>
                  <a:pt x="1256" y="126"/>
                </a:lnTo>
                <a:lnTo>
                  <a:pt x="1246" y="122"/>
                </a:lnTo>
                <a:lnTo>
                  <a:pt x="1240" y="120"/>
                </a:lnTo>
                <a:lnTo>
                  <a:pt x="1238" y="118"/>
                </a:lnTo>
                <a:lnTo>
                  <a:pt x="1236" y="114"/>
                </a:lnTo>
                <a:lnTo>
                  <a:pt x="1224" y="114"/>
                </a:lnTo>
                <a:lnTo>
                  <a:pt x="1176" y="114"/>
                </a:lnTo>
                <a:lnTo>
                  <a:pt x="1152" y="116"/>
                </a:lnTo>
                <a:lnTo>
                  <a:pt x="1142" y="120"/>
                </a:lnTo>
                <a:lnTo>
                  <a:pt x="1136" y="122"/>
                </a:lnTo>
                <a:lnTo>
                  <a:pt x="1130" y="124"/>
                </a:lnTo>
                <a:lnTo>
                  <a:pt x="1124" y="124"/>
                </a:lnTo>
                <a:lnTo>
                  <a:pt x="1114" y="124"/>
                </a:lnTo>
                <a:lnTo>
                  <a:pt x="1106" y="124"/>
                </a:lnTo>
                <a:lnTo>
                  <a:pt x="1104" y="126"/>
                </a:lnTo>
                <a:lnTo>
                  <a:pt x="1100" y="130"/>
                </a:lnTo>
                <a:lnTo>
                  <a:pt x="1098" y="136"/>
                </a:lnTo>
                <a:lnTo>
                  <a:pt x="1096" y="140"/>
                </a:lnTo>
                <a:lnTo>
                  <a:pt x="1096" y="152"/>
                </a:lnTo>
                <a:lnTo>
                  <a:pt x="1096" y="160"/>
                </a:lnTo>
                <a:lnTo>
                  <a:pt x="1096" y="162"/>
                </a:lnTo>
                <a:lnTo>
                  <a:pt x="1094" y="162"/>
                </a:lnTo>
                <a:lnTo>
                  <a:pt x="1086" y="164"/>
                </a:lnTo>
                <a:lnTo>
                  <a:pt x="1078" y="168"/>
                </a:lnTo>
                <a:lnTo>
                  <a:pt x="1074" y="168"/>
                </a:lnTo>
                <a:lnTo>
                  <a:pt x="1070" y="168"/>
                </a:lnTo>
                <a:lnTo>
                  <a:pt x="1066" y="166"/>
                </a:lnTo>
                <a:lnTo>
                  <a:pt x="1062" y="162"/>
                </a:lnTo>
                <a:lnTo>
                  <a:pt x="1058" y="152"/>
                </a:lnTo>
                <a:lnTo>
                  <a:pt x="1052" y="144"/>
                </a:lnTo>
                <a:lnTo>
                  <a:pt x="1052" y="140"/>
                </a:lnTo>
                <a:lnTo>
                  <a:pt x="1052" y="136"/>
                </a:lnTo>
                <a:lnTo>
                  <a:pt x="1056" y="132"/>
                </a:lnTo>
                <a:lnTo>
                  <a:pt x="1062" y="130"/>
                </a:lnTo>
                <a:lnTo>
                  <a:pt x="1082" y="126"/>
                </a:lnTo>
                <a:lnTo>
                  <a:pt x="1086" y="122"/>
                </a:lnTo>
                <a:lnTo>
                  <a:pt x="1088" y="114"/>
                </a:lnTo>
                <a:lnTo>
                  <a:pt x="1088" y="108"/>
                </a:lnTo>
                <a:lnTo>
                  <a:pt x="1086" y="104"/>
                </a:lnTo>
                <a:lnTo>
                  <a:pt x="1078" y="100"/>
                </a:lnTo>
                <a:lnTo>
                  <a:pt x="1072" y="98"/>
                </a:lnTo>
                <a:lnTo>
                  <a:pt x="1078" y="96"/>
                </a:lnTo>
                <a:lnTo>
                  <a:pt x="1090" y="96"/>
                </a:lnTo>
                <a:lnTo>
                  <a:pt x="1102" y="96"/>
                </a:lnTo>
                <a:lnTo>
                  <a:pt x="1114" y="98"/>
                </a:lnTo>
                <a:lnTo>
                  <a:pt x="1130" y="98"/>
                </a:lnTo>
                <a:lnTo>
                  <a:pt x="1182" y="102"/>
                </a:lnTo>
                <a:lnTo>
                  <a:pt x="1196" y="102"/>
                </a:lnTo>
                <a:lnTo>
                  <a:pt x="1208" y="100"/>
                </a:lnTo>
                <a:lnTo>
                  <a:pt x="1216" y="98"/>
                </a:lnTo>
                <a:lnTo>
                  <a:pt x="1222" y="94"/>
                </a:lnTo>
                <a:lnTo>
                  <a:pt x="1224" y="88"/>
                </a:lnTo>
                <a:lnTo>
                  <a:pt x="1222" y="84"/>
                </a:lnTo>
                <a:lnTo>
                  <a:pt x="1220" y="82"/>
                </a:lnTo>
                <a:lnTo>
                  <a:pt x="1214" y="80"/>
                </a:lnTo>
                <a:lnTo>
                  <a:pt x="1200" y="78"/>
                </a:lnTo>
                <a:lnTo>
                  <a:pt x="1182" y="76"/>
                </a:lnTo>
                <a:lnTo>
                  <a:pt x="1136" y="72"/>
                </a:lnTo>
                <a:lnTo>
                  <a:pt x="1112" y="72"/>
                </a:lnTo>
                <a:lnTo>
                  <a:pt x="1102" y="72"/>
                </a:lnTo>
                <a:lnTo>
                  <a:pt x="1094" y="74"/>
                </a:lnTo>
                <a:lnTo>
                  <a:pt x="1080" y="82"/>
                </a:lnTo>
                <a:lnTo>
                  <a:pt x="1066" y="90"/>
                </a:lnTo>
                <a:lnTo>
                  <a:pt x="1054" y="100"/>
                </a:lnTo>
                <a:lnTo>
                  <a:pt x="1044" y="110"/>
                </a:lnTo>
                <a:lnTo>
                  <a:pt x="1042" y="114"/>
                </a:lnTo>
                <a:lnTo>
                  <a:pt x="1040" y="116"/>
                </a:lnTo>
                <a:lnTo>
                  <a:pt x="1034" y="114"/>
                </a:lnTo>
                <a:lnTo>
                  <a:pt x="1030" y="110"/>
                </a:lnTo>
                <a:lnTo>
                  <a:pt x="1024" y="110"/>
                </a:lnTo>
                <a:lnTo>
                  <a:pt x="1020" y="110"/>
                </a:lnTo>
                <a:lnTo>
                  <a:pt x="1006" y="116"/>
                </a:lnTo>
                <a:lnTo>
                  <a:pt x="992" y="124"/>
                </a:lnTo>
                <a:lnTo>
                  <a:pt x="988" y="128"/>
                </a:lnTo>
                <a:lnTo>
                  <a:pt x="984" y="134"/>
                </a:lnTo>
                <a:lnTo>
                  <a:pt x="986" y="138"/>
                </a:lnTo>
                <a:lnTo>
                  <a:pt x="988" y="142"/>
                </a:lnTo>
                <a:lnTo>
                  <a:pt x="998" y="150"/>
                </a:lnTo>
                <a:lnTo>
                  <a:pt x="1000" y="154"/>
                </a:lnTo>
                <a:lnTo>
                  <a:pt x="1000" y="156"/>
                </a:lnTo>
                <a:lnTo>
                  <a:pt x="1000" y="160"/>
                </a:lnTo>
                <a:lnTo>
                  <a:pt x="996" y="162"/>
                </a:lnTo>
                <a:lnTo>
                  <a:pt x="992" y="164"/>
                </a:lnTo>
                <a:lnTo>
                  <a:pt x="988" y="164"/>
                </a:lnTo>
                <a:lnTo>
                  <a:pt x="982" y="164"/>
                </a:lnTo>
                <a:lnTo>
                  <a:pt x="976" y="166"/>
                </a:lnTo>
                <a:lnTo>
                  <a:pt x="968" y="172"/>
                </a:lnTo>
                <a:lnTo>
                  <a:pt x="962" y="178"/>
                </a:lnTo>
                <a:lnTo>
                  <a:pt x="958" y="180"/>
                </a:lnTo>
                <a:lnTo>
                  <a:pt x="954" y="180"/>
                </a:lnTo>
                <a:lnTo>
                  <a:pt x="942" y="180"/>
                </a:lnTo>
                <a:lnTo>
                  <a:pt x="930" y="178"/>
                </a:lnTo>
                <a:lnTo>
                  <a:pt x="924" y="178"/>
                </a:lnTo>
                <a:lnTo>
                  <a:pt x="922" y="176"/>
                </a:lnTo>
                <a:lnTo>
                  <a:pt x="922" y="174"/>
                </a:lnTo>
                <a:lnTo>
                  <a:pt x="924" y="170"/>
                </a:lnTo>
                <a:lnTo>
                  <a:pt x="946" y="160"/>
                </a:lnTo>
                <a:lnTo>
                  <a:pt x="950" y="158"/>
                </a:lnTo>
                <a:lnTo>
                  <a:pt x="954" y="154"/>
                </a:lnTo>
                <a:lnTo>
                  <a:pt x="956" y="148"/>
                </a:lnTo>
                <a:lnTo>
                  <a:pt x="956" y="142"/>
                </a:lnTo>
                <a:lnTo>
                  <a:pt x="956" y="136"/>
                </a:lnTo>
                <a:lnTo>
                  <a:pt x="958" y="130"/>
                </a:lnTo>
                <a:lnTo>
                  <a:pt x="962" y="120"/>
                </a:lnTo>
                <a:lnTo>
                  <a:pt x="970" y="114"/>
                </a:lnTo>
                <a:lnTo>
                  <a:pt x="972" y="110"/>
                </a:lnTo>
                <a:lnTo>
                  <a:pt x="972" y="108"/>
                </a:lnTo>
                <a:lnTo>
                  <a:pt x="970" y="108"/>
                </a:lnTo>
                <a:lnTo>
                  <a:pt x="966" y="108"/>
                </a:lnTo>
                <a:lnTo>
                  <a:pt x="948" y="112"/>
                </a:lnTo>
                <a:lnTo>
                  <a:pt x="936" y="114"/>
                </a:lnTo>
                <a:lnTo>
                  <a:pt x="924" y="116"/>
                </a:lnTo>
                <a:lnTo>
                  <a:pt x="912" y="116"/>
                </a:lnTo>
                <a:lnTo>
                  <a:pt x="900" y="114"/>
                </a:lnTo>
                <a:lnTo>
                  <a:pt x="878" y="106"/>
                </a:lnTo>
                <a:lnTo>
                  <a:pt x="860" y="98"/>
                </a:lnTo>
                <a:lnTo>
                  <a:pt x="844" y="92"/>
                </a:lnTo>
                <a:lnTo>
                  <a:pt x="834" y="90"/>
                </a:lnTo>
                <a:lnTo>
                  <a:pt x="822" y="90"/>
                </a:lnTo>
                <a:lnTo>
                  <a:pt x="810" y="92"/>
                </a:lnTo>
                <a:lnTo>
                  <a:pt x="798" y="98"/>
                </a:lnTo>
                <a:lnTo>
                  <a:pt x="786" y="104"/>
                </a:lnTo>
                <a:lnTo>
                  <a:pt x="776" y="112"/>
                </a:lnTo>
                <a:lnTo>
                  <a:pt x="768" y="122"/>
                </a:lnTo>
                <a:lnTo>
                  <a:pt x="764" y="128"/>
                </a:lnTo>
                <a:lnTo>
                  <a:pt x="764" y="134"/>
                </a:lnTo>
                <a:lnTo>
                  <a:pt x="766" y="136"/>
                </a:lnTo>
                <a:lnTo>
                  <a:pt x="768" y="138"/>
                </a:lnTo>
                <a:lnTo>
                  <a:pt x="782" y="138"/>
                </a:lnTo>
                <a:lnTo>
                  <a:pt x="794" y="138"/>
                </a:lnTo>
                <a:lnTo>
                  <a:pt x="802" y="138"/>
                </a:lnTo>
                <a:lnTo>
                  <a:pt x="806" y="140"/>
                </a:lnTo>
                <a:lnTo>
                  <a:pt x="808" y="144"/>
                </a:lnTo>
                <a:lnTo>
                  <a:pt x="808" y="150"/>
                </a:lnTo>
                <a:lnTo>
                  <a:pt x="808" y="158"/>
                </a:lnTo>
                <a:lnTo>
                  <a:pt x="810" y="162"/>
                </a:lnTo>
                <a:lnTo>
                  <a:pt x="816" y="168"/>
                </a:lnTo>
                <a:lnTo>
                  <a:pt x="826" y="172"/>
                </a:lnTo>
                <a:lnTo>
                  <a:pt x="834" y="178"/>
                </a:lnTo>
                <a:lnTo>
                  <a:pt x="834" y="180"/>
                </a:lnTo>
                <a:lnTo>
                  <a:pt x="820" y="180"/>
                </a:lnTo>
                <a:lnTo>
                  <a:pt x="812" y="176"/>
                </a:lnTo>
                <a:lnTo>
                  <a:pt x="806" y="174"/>
                </a:lnTo>
                <a:lnTo>
                  <a:pt x="796" y="168"/>
                </a:lnTo>
                <a:lnTo>
                  <a:pt x="792" y="164"/>
                </a:lnTo>
                <a:lnTo>
                  <a:pt x="786" y="162"/>
                </a:lnTo>
                <a:lnTo>
                  <a:pt x="776" y="160"/>
                </a:lnTo>
                <a:lnTo>
                  <a:pt x="762" y="158"/>
                </a:lnTo>
                <a:lnTo>
                  <a:pt x="732" y="156"/>
                </a:lnTo>
                <a:lnTo>
                  <a:pt x="704" y="152"/>
                </a:lnTo>
                <a:lnTo>
                  <a:pt x="690" y="150"/>
                </a:lnTo>
                <a:lnTo>
                  <a:pt x="676" y="150"/>
                </a:lnTo>
                <a:lnTo>
                  <a:pt x="662" y="152"/>
                </a:lnTo>
                <a:lnTo>
                  <a:pt x="646" y="156"/>
                </a:lnTo>
                <a:lnTo>
                  <a:pt x="620" y="164"/>
                </a:lnTo>
                <a:lnTo>
                  <a:pt x="606" y="170"/>
                </a:lnTo>
                <a:lnTo>
                  <a:pt x="600" y="172"/>
                </a:lnTo>
                <a:lnTo>
                  <a:pt x="594" y="172"/>
                </a:lnTo>
                <a:lnTo>
                  <a:pt x="576" y="168"/>
                </a:lnTo>
                <a:lnTo>
                  <a:pt x="548" y="158"/>
                </a:lnTo>
                <a:lnTo>
                  <a:pt x="512" y="148"/>
                </a:lnTo>
                <a:lnTo>
                  <a:pt x="492" y="144"/>
                </a:lnTo>
                <a:lnTo>
                  <a:pt x="472" y="142"/>
                </a:lnTo>
                <a:lnTo>
                  <a:pt x="452" y="142"/>
                </a:lnTo>
                <a:lnTo>
                  <a:pt x="432" y="144"/>
                </a:lnTo>
                <a:lnTo>
                  <a:pt x="392" y="152"/>
                </a:lnTo>
                <a:lnTo>
                  <a:pt x="354" y="162"/>
                </a:lnTo>
                <a:lnTo>
                  <a:pt x="322" y="172"/>
                </a:lnTo>
                <a:lnTo>
                  <a:pt x="304" y="180"/>
                </a:lnTo>
                <a:lnTo>
                  <a:pt x="300" y="184"/>
                </a:lnTo>
                <a:lnTo>
                  <a:pt x="300" y="188"/>
                </a:lnTo>
                <a:lnTo>
                  <a:pt x="302" y="194"/>
                </a:lnTo>
                <a:lnTo>
                  <a:pt x="304" y="198"/>
                </a:lnTo>
                <a:lnTo>
                  <a:pt x="302" y="200"/>
                </a:lnTo>
                <a:lnTo>
                  <a:pt x="300" y="202"/>
                </a:lnTo>
                <a:lnTo>
                  <a:pt x="292" y="202"/>
                </a:lnTo>
                <a:lnTo>
                  <a:pt x="266" y="204"/>
                </a:lnTo>
                <a:lnTo>
                  <a:pt x="238" y="206"/>
                </a:lnTo>
                <a:lnTo>
                  <a:pt x="226" y="208"/>
                </a:lnTo>
                <a:lnTo>
                  <a:pt x="218" y="210"/>
                </a:lnTo>
                <a:lnTo>
                  <a:pt x="212" y="214"/>
                </a:lnTo>
                <a:lnTo>
                  <a:pt x="212" y="216"/>
                </a:lnTo>
                <a:lnTo>
                  <a:pt x="214" y="220"/>
                </a:lnTo>
                <a:lnTo>
                  <a:pt x="224" y="230"/>
                </a:lnTo>
                <a:lnTo>
                  <a:pt x="232" y="236"/>
                </a:lnTo>
                <a:lnTo>
                  <a:pt x="234" y="238"/>
                </a:lnTo>
                <a:lnTo>
                  <a:pt x="224" y="242"/>
                </a:lnTo>
                <a:lnTo>
                  <a:pt x="208" y="244"/>
                </a:lnTo>
                <a:lnTo>
                  <a:pt x="192" y="248"/>
                </a:lnTo>
                <a:lnTo>
                  <a:pt x="178" y="252"/>
                </a:lnTo>
                <a:lnTo>
                  <a:pt x="172" y="256"/>
                </a:lnTo>
                <a:lnTo>
                  <a:pt x="168" y="262"/>
                </a:lnTo>
                <a:lnTo>
                  <a:pt x="162" y="266"/>
                </a:lnTo>
                <a:lnTo>
                  <a:pt x="156" y="272"/>
                </a:lnTo>
                <a:lnTo>
                  <a:pt x="142" y="280"/>
                </a:lnTo>
                <a:lnTo>
                  <a:pt x="138" y="284"/>
                </a:lnTo>
                <a:lnTo>
                  <a:pt x="136" y="286"/>
                </a:lnTo>
                <a:lnTo>
                  <a:pt x="138" y="290"/>
                </a:lnTo>
                <a:lnTo>
                  <a:pt x="144" y="292"/>
                </a:lnTo>
                <a:lnTo>
                  <a:pt x="164" y="298"/>
                </a:lnTo>
                <a:lnTo>
                  <a:pt x="182" y="306"/>
                </a:lnTo>
                <a:lnTo>
                  <a:pt x="192" y="312"/>
                </a:lnTo>
                <a:lnTo>
                  <a:pt x="194" y="314"/>
                </a:lnTo>
                <a:lnTo>
                  <a:pt x="190" y="316"/>
                </a:lnTo>
                <a:lnTo>
                  <a:pt x="166" y="322"/>
                </a:lnTo>
                <a:lnTo>
                  <a:pt x="126" y="334"/>
                </a:lnTo>
                <a:lnTo>
                  <a:pt x="84" y="350"/>
                </a:lnTo>
                <a:lnTo>
                  <a:pt x="50" y="360"/>
                </a:lnTo>
                <a:lnTo>
                  <a:pt x="36" y="364"/>
                </a:lnTo>
                <a:lnTo>
                  <a:pt x="24" y="370"/>
                </a:lnTo>
                <a:lnTo>
                  <a:pt x="14" y="378"/>
                </a:lnTo>
                <a:lnTo>
                  <a:pt x="6" y="386"/>
                </a:lnTo>
                <a:lnTo>
                  <a:pt x="2" y="392"/>
                </a:lnTo>
                <a:lnTo>
                  <a:pt x="0" y="396"/>
                </a:lnTo>
                <a:lnTo>
                  <a:pt x="2" y="398"/>
                </a:lnTo>
                <a:lnTo>
                  <a:pt x="4" y="398"/>
                </a:lnTo>
                <a:lnTo>
                  <a:pt x="14" y="396"/>
                </a:lnTo>
                <a:lnTo>
                  <a:pt x="106" y="366"/>
                </a:lnTo>
                <a:lnTo>
                  <a:pt x="184" y="340"/>
                </a:lnTo>
                <a:lnTo>
                  <a:pt x="198" y="336"/>
                </a:lnTo>
                <a:lnTo>
                  <a:pt x="202" y="336"/>
                </a:lnTo>
                <a:lnTo>
                  <a:pt x="206" y="336"/>
                </a:lnTo>
                <a:lnTo>
                  <a:pt x="208" y="338"/>
                </a:lnTo>
                <a:lnTo>
                  <a:pt x="210" y="342"/>
                </a:lnTo>
                <a:lnTo>
                  <a:pt x="212" y="350"/>
                </a:lnTo>
                <a:lnTo>
                  <a:pt x="212" y="352"/>
                </a:lnTo>
                <a:lnTo>
                  <a:pt x="214" y="354"/>
                </a:lnTo>
                <a:lnTo>
                  <a:pt x="224" y="350"/>
                </a:lnTo>
                <a:lnTo>
                  <a:pt x="240" y="340"/>
                </a:lnTo>
                <a:lnTo>
                  <a:pt x="254" y="328"/>
                </a:lnTo>
                <a:lnTo>
                  <a:pt x="262" y="322"/>
                </a:lnTo>
                <a:lnTo>
                  <a:pt x="266" y="316"/>
                </a:lnTo>
                <a:lnTo>
                  <a:pt x="274" y="302"/>
                </a:lnTo>
                <a:lnTo>
                  <a:pt x="278" y="296"/>
                </a:lnTo>
                <a:lnTo>
                  <a:pt x="282" y="292"/>
                </a:lnTo>
                <a:lnTo>
                  <a:pt x="286" y="292"/>
                </a:lnTo>
                <a:lnTo>
                  <a:pt x="292" y="294"/>
                </a:lnTo>
                <a:lnTo>
                  <a:pt x="298" y="296"/>
                </a:lnTo>
                <a:lnTo>
                  <a:pt x="304" y="298"/>
                </a:lnTo>
                <a:lnTo>
                  <a:pt x="314" y="296"/>
                </a:lnTo>
                <a:lnTo>
                  <a:pt x="332" y="290"/>
                </a:lnTo>
                <a:lnTo>
                  <a:pt x="352" y="284"/>
                </a:lnTo>
                <a:lnTo>
                  <a:pt x="362" y="282"/>
                </a:lnTo>
                <a:lnTo>
                  <a:pt x="366" y="284"/>
                </a:lnTo>
                <a:lnTo>
                  <a:pt x="372" y="286"/>
                </a:lnTo>
                <a:lnTo>
                  <a:pt x="382" y="290"/>
                </a:lnTo>
                <a:lnTo>
                  <a:pt x="398" y="296"/>
                </a:lnTo>
                <a:lnTo>
                  <a:pt x="412" y="300"/>
                </a:lnTo>
                <a:lnTo>
                  <a:pt x="422" y="306"/>
                </a:lnTo>
                <a:lnTo>
                  <a:pt x="426" y="312"/>
                </a:lnTo>
                <a:lnTo>
                  <a:pt x="430" y="320"/>
                </a:lnTo>
                <a:lnTo>
                  <a:pt x="430" y="326"/>
                </a:lnTo>
                <a:lnTo>
                  <a:pt x="428" y="328"/>
                </a:lnTo>
                <a:lnTo>
                  <a:pt x="424" y="328"/>
                </a:lnTo>
                <a:lnTo>
                  <a:pt x="420" y="332"/>
                </a:lnTo>
                <a:lnTo>
                  <a:pt x="416" y="336"/>
                </a:lnTo>
                <a:lnTo>
                  <a:pt x="416" y="344"/>
                </a:lnTo>
                <a:lnTo>
                  <a:pt x="416" y="352"/>
                </a:lnTo>
                <a:lnTo>
                  <a:pt x="418" y="362"/>
                </a:lnTo>
                <a:lnTo>
                  <a:pt x="420" y="370"/>
                </a:lnTo>
                <a:lnTo>
                  <a:pt x="418" y="374"/>
                </a:lnTo>
                <a:lnTo>
                  <a:pt x="416" y="378"/>
                </a:lnTo>
                <a:lnTo>
                  <a:pt x="414" y="380"/>
                </a:lnTo>
                <a:lnTo>
                  <a:pt x="408" y="382"/>
                </a:lnTo>
                <a:lnTo>
                  <a:pt x="402" y="384"/>
                </a:lnTo>
                <a:lnTo>
                  <a:pt x="398" y="386"/>
                </a:lnTo>
                <a:lnTo>
                  <a:pt x="396" y="390"/>
                </a:lnTo>
                <a:lnTo>
                  <a:pt x="396" y="394"/>
                </a:lnTo>
                <a:lnTo>
                  <a:pt x="396" y="398"/>
                </a:lnTo>
                <a:lnTo>
                  <a:pt x="398" y="400"/>
                </a:lnTo>
                <a:lnTo>
                  <a:pt x="402" y="402"/>
                </a:lnTo>
                <a:lnTo>
                  <a:pt x="404" y="404"/>
                </a:lnTo>
                <a:lnTo>
                  <a:pt x="412" y="402"/>
                </a:lnTo>
                <a:lnTo>
                  <a:pt x="418" y="398"/>
                </a:lnTo>
                <a:lnTo>
                  <a:pt x="422" y="392"/>
                </a:lnTo>
                <a:lnTo>
                  <a:pt x="424" y="386"/>
                </a:lnTo>
                <a:lnTo>
                  <a:pt x="428" y="378"/>
                </a:lnTo>
                <a:lnTo>
                  <a:pt x="436" y="370"/>
                </a:lnTo>
                <a:lnTo>
                  <a:pt x="442" y="366"/>
                </a:lnTo>
                <a:lnTo>
                  <a:pt x="444" y="368"/>
                </a:lnTo>
                <a:lnTo>
                  <a:pt x="444" y="372"/>
                </a:lnTo>
                <a:lnTo>
                  <a:pt x="436" y="390"/>
                </a:lnTo>
                <a:lnTo>
                  <a:pt x="432" y="400"/>
                </a:lnTo>
                <a:lnTo>
                  <a:pt x="432" y="408"/>
                </a:lnTo>
                <a:lnTo>
                  <a:pt x="430" y="414"/>
                </a:lnTo>
                <a:lnTo>
                  <a:pt x="426" y="418"/>
                </a:lnTo>
                <a:lnTo>
                  <a:pt x="420" y="420"/>
                </a:lnTo>
                <a:lnTo>
                  <a:pt x="418" y="426"/>
                </a:lnTo>
                <a:lnTo>
                  <a:pt x="418" y="432"/>
                </a:lnTo>
                <a:lnTo>
                  <a:pt x="420" y="436"/>
                </a:lnTo>
                <a:lnTo>
                  <a:pt x="428" y="446"/>
                </a:lnTo>
                <a:lnTo>
                  <a:pt x="432" y="452"/>
                </a:lnTo>
                <a:lnTo>
                  <a:pt x="432" y="458"/>
                </a:lnTo>
                <a:lnTo>
                  <a:pt x="430" y="478"/>
                </a:lnTo>
                <a:lnTo>
                  <a:pt x="428" y="486"/>
                </a:lnTo>
                <a:lnTo>
                  <a:pt x="420" y="496"/>
                </a:lnTo>
                <a:lnTo>
                  <a:pt x="402" y="520"/>
                </a:lnTo>
                <a:lnTo>
                  <a:pt x="382" y="546"/>
                </a:lnTo>
                <a:lnTo>
                  <a:pt x="376" y="556"/>
                </a:lnTo>
                <a:lnTo>
                  <a:pt x="372" y="562"/>
                </a:lnTo>
                <a:lnTo>
                  <a:pt x="368" y="576"/>
                </a:lnTo>
                <a:lnTo>
                  <a:pt x="366" y="592"/>
                </a:lnTo>
                <a:lnTo>
                  <a:pt x="368" y="622"/>
                </a:lnTo>
                <a:lnTo>
                  <a:pt x="366" y="636"/>
                </a:lnTo>
                <a:lnTo>
                  <a:pt x="366" y="650"/>
                </a:lnTo>
                <a:lnTo>
                  <a:pt x="368" y="658"/>
                </a:lnTo>
                <a:lnTo>
                  <a:pt x="370" y="662"/>
                </a:lnTo>
                <a:lnTo>
                  <a:pt x="374" y="668"/>
                </a:lnTo>
                <a:lnTo>
                  <a:pt x="380" y="670"/>
                </a:lnTo>
                <a:lnTo>
                  <a:pt x="390" y="676"/>
                </a:lnTo>
                <a:lnTo>
                  <a:pt x="396" y="680"/>
                </a:lnTo>
                <a:lnTo>
                  <a:pt x="400" y="688"/>
                </a:lnTo>
                <a:lnTo>
                  <a:pt x="400" y="698"/>
                </a:lnTo>
                <a:lnTo>
                  <a:pt x="400" y="710"/>
                </a:lnTo>
                <a:lnTo>
                  <a:pt x="400" y="724"/>
                </a:lnTo>
                <a:lnTo>
                  <a:pt x="404" y="736"/>
                </a:lnTo>
                <a:lnTo>
                  <a:pt x="410" y="746"/>
                </a:lnTo>
                <a:lnTo>
                  <a:pt x="414" y="754"/>
                </a:lnTo>
                <a:lnTo>
                  <a:pt x="416" y="758"/>
                </a:lnTo>
                <a:lnTo>
                  <a:pt x="414" y="776"/>
                </a:lnTo>
                <a:lnTo>
                  <a:pt x="416" y="780"/>
                </a:lnTo>
                <a:lnTo>
                  <a:pt x="416" y="784"/>
                </a:lnTo>
                <a:lnTo>
                  <a:pt x="420" y="788"/>
                </a:lnTo>
                <a:lnTo>
                  <a:pt x="426" y="792"/>
                </a:lnTo>
                <a:lnTo>
                  <a:pt x="428" y="794"/>
                </a:lnTo>
                <a:lnTo>
                  <a:pt x="428" y="798"/>
                </a:lnTo>
                <a:lnTo>
                  <a:pt x="428" y="808"/>
                </a:lnTo>
                <a:lnTo>
                  <a:pt x="426" y="816"/>
                </a:lnTo>
                <a:lnTo>
                  <a:pt x="428" y="820"/>
                </a:lnTo>
                <a:lnTo>
                  <a:pt x="428" y="824"/>
                </a:lnTo>
                <a:lnTo>
                  <a:pt x="432" y="828"/>
                </a:lnTo>
                <a:lnTo>
                  <a:pt x="436" y="832"/>
                </a:lnTo>
                <a:lnTo>
                  <a:pt x="450" y="840"/>
                </a:lnTo>
                <a:lnTo>
                  <a:pt x="460" y="844"/>
                </a:lnTo>
                <a:lnTo>
                  <a:pt x="464" y="844"/>
                </a:lnTo>
                <a:lnTo>
                  <a:pt x="466" y="844"/>
                </a:lnTo>
                <a:lnTo>
                  <a:pt x="466" y="840"/>
                </a:lnTo>
                <a:lnTo>
                  <a:pt x="464" y="834"/>
                </a:lnTo>
                <a:lnTo>
                  <a:pt x="452" y="806"/>
                </a:lnTo>
                <a:lnTo>
                  <a:pt x="442" y="774"/>
                </a:lnTo>
                <a:lnTo>
                  <a:pt x="436" y="750"/>
                </a:lnTo>
                <a:lnTo>
                  <a:pt x="434" y="728"/>
                </a:lnTo>
                <a:lnTo>
                  <a:pt x="434" y="712"/>
                </a:lnTo>
                <a:lnTo>
                  <a:pt x="436" y="710"/>
                </a:lnTo>
                <a:lnTo>
                  <a:pt x="438" y="712"/>
                </a:lnTo>
                <a:lnTo>
                  <a:pt x="446" y="730"/>
                </a:lnTo>
                <a:lnTo>
                  <a:pt x="456" y="752"/>
                </a:lnTo>
                <a:lnTo>
                  <a:pt x="466" y="780"/>
                </a:lnTo>
                <a:lnTo>
                  <a:pt x="478" y="806"/>
                </a:lnTo>
                <a:lnTo>
                  <a:pt x="482" y="816"/>
                </a:lnTo>
                <a:lnTo>
                  <a:pt x="488" y="824"/>
                </a:lnTo>
                <a:lnTo>
                  <a:pt x="500" y="834"/>
                </a:lnTo>
                <a:lnTo>
                  <a:pt x="508" y="844"/>
                </a:lnTo>
                <a:lnTo>
                  <a:pt x="510" y="850"/>
                </a:lnTo>
                <a:lnTo>
                  <a:pt x="510" y="858"/>
                </a:lnTo>
                <a:lnTo>
                  <a:pt x="508" y="874"/>
                </a:lnTo>
                <a:lnTo>
                  <a:pt x="506" y="892"/>
                </a:lnTo>
                <a:lnTo>
                  <a:pt x="508" y="898"/>
                </a:lnTo>
                <a:lnTo>
                  <a:pt x="510" y="906"/>
                </a:lnTo>
                <a:lnTo>
                  <a:pt x="518" y="912"/>
                </a:lnTo>
                <a:lnTo>
                  <a:pt x="530" y="918"/>
                </a:lnTo>
                <a:lnTo>
                  <a:pt x="542" y="924"/>
                </a:lnTo>
                <a:lnTo>
                  <a:pt x="556" y="932"/>
                </a:lnTo>
                <a:lnTo>
                  <a:pt x="578" y="948"/>
                </a:lnTo>
                <a:lnTo>
                  <a:pt x="598" y="958"/>
                </a:lnTo>
                <a:lnTo>
                  <a:pt x="606" y="962"/>
                </a:lnTo>
                <a:lnTo>
                  <a:pt x="616" y="962"/>
                </a:lnTo>
                <a:lnTo>
                  <a:pt x="630" y="958"/>
                </a:lnTo>
                <a:lnTo>
                  <a:pt x="642" y="954"/>
                </a:lnTo>
                <a:lnTo>
                  <a:pt x="648" y="954"/>
                </a:lnTo>
                <a:lnTo>
                  <a:pt x="652" y="954"/>
                </a:lnTo>
                <a:lnTo>
                  <a:pt x="656" y="956"/>
                </a:lnTo>
                <a:lnTo>
                  <a:pt x="658" y="960"/>
                </a:lnTo>
                <a:lnTo>
                  <a:pt x="666" y="972"/>
                </a:lnTo>
                <a:lnTo>
                  <a:pt x="678" y="984"/>
                </a:lnTo>
                <a:lnTo>
                  <a:pt x="692" y="992"/>
                </a:lnTo>
                <a:lnTo>
                  <a:pt x="698" y="994"/>
                </a:lnTo>
                <a:lnTo>
                  <a:pt x="706" y="996"/>
                </a:lnTo>
                <a:lnTo>
                  <a:pt x="714" y="996"/>
                </a:lnTo>
                <a:lnTo>
                  <a:pt x="718" y="998"/>
                </a:lnTo>
                <a:lnTo>
                  <a:pt x="724" y="1000"/>
                </a:lnTo>
                <a:lnTo>
                  <a:pt x="728" y="1004"/>
                </a:lnTo>
                <a:lnTo>
                  <a:pt x="734" y="1016"/>
                </a:lnTo>
                <a:lnTo>
                  <a:pt x="736" y="1030"/>
                </a:lnTo>
                <a:lnTo>
                  <a:pt x="738" y="1036"/>
                </a:lnTo>
                <a:lnTo>
                  <a:pt x="740" y="1042"/>
                </a:lnTo>
                <a:lnTo>
                  <a:pt x="744" y="1046"/>
                </a:lnTo>
                <a:lnTo>
                  <a:pt x="748" y="1050"/>
                </a:lnTo>
                <a:lnTo>
                  <a:pt x="760" y="1054"/>
                </a:lnTo>
                <a:lnTo>
                  <a:pt x="774" y="1060"/>
                </a:lnTo>
                <a:lnTo>
                  <a:pt x="780" y="1062"/>
                </a:lnTo>
                <a:lnTo>
                  <a:pt x="786" y="1066"/>
                </a:lnTo>
                <a:lnTo>
                  <a:pt x="796" y="1076"/>
                </a:lnTo>
                <a:lnTo>
                  <a:pt x="804" y="1084"/>
                </a:lnTo>
                <a:lnTo>
                  <a:pt x="808" y="1086"/>
                </a:lnTo>
                <a:lnTo>
                  <a:pt x="814" y="1086"/>
                </a:lnTo>
                <a:lnTo>
                  <a:pt x="826" y="1084"/>
                </a:lnTo>
                <a:lnTo>
                  <a:pt x="838" y="1084"/>
                </a:lnTo>
                <a:lnTo>
                  <a:pt x="842" y="1084"/>
                </a:lnTo>
                <a:lnTo>
                  <a:pt x="846" y="1086"/>
                </a:lnTo>
                <a:lnTo>
                  <a:pt x="848" y="1088"/>
                </a:lnTo>
                <a:lnTo>
                  <a:pt x="850" y="1094"/>
                </a:lnTo>
                <a:lnTo>
                  <a:pt x="850" y="1108"/>
                </a:lnTo>
                <a:lnTo>
                  <a:pt x="850" y="1128"/>
                </a:lnTo>
                <a:lnTo>
                  <a:pt x="848" y="1138"/>
                </a:lnTo>
                <a:lnTo>
                  <a:pt x="844" y="1150"/>
                </a:lnTo>
                <a:lnTo>
                  <a:pt x="838" y="1160"/>
                </a:lnTo>
                <a:lnTo>
                  <a:pt x="830" y="1170"/>
                </a:lnTo>
                <a:lnTo>
                  <a:pt x="814" y="1186"/>
                </a:lnTo>
                <a:lnTo>
                  <a:pt x="804" y="1200"/>
                </a:lnTo>
                <a:lnTo>
                  <a:pt x="802" y="1206"/>
                </a:lnTo>
                <a:lnTo>
                  <a:pt x="802" y="1212"/>
                </a:lnTo>
                <a:lnTo>
                  <a:pt x="804" y="1218"/>
                </a:lnTo>
                <a:lnTo>
                  <a:pt x="808" y="1224"/>
                </a:lnTo>
                <a:lnTo>
                  <a:pt x="810" y="1230"/>
                </a:lnTo>
                <a:lnTo>
                  <a:pt x="812" y="1236"/>
                </a:lnTo>
                <a:lnTo>
                  <a:pt x="814" y="1242"/>
                </a:lnTo>
                <a:lnTo>
                  <a:pt x="812" y="1246"/>
                </a:lnTo>
                <a:lnTo>
                  <a:pt x="808" y="1258"/>
                </a:lnTo>
                <a:lnTo>
                  <a:pt x="802" y="1266"/>
                </a:lnTo>
                <a:lnTo>
                  <a:pt x="800" y="1272"/>
                </a:lnTo>
                <a:lnTo>
                  <a:pt x="800" y="1276"/>
                </a:lnTo>
                <a:lnTo>
                  <a:pt x="804" y="1284"/>
                </a:lnTo>
                <a:lnTo>
                  <a:pt x="820" y="1308"/>
                </a:lnTo>
                <a:lnTo>
                  <a:pt x="832" y="1322"/>
                </a:lnTo>
                <a:lnTo>
                  <a:pt x="844" y="1338"/>
                </a:lnTo>
                <a:lnTo>
                  <a:pt x="854" y="1360"/>
                </a:lnTo>
                <a:lnTo>
                  <a:pt x="864" y="1384"/>
                </a:lnTo>
                <a:lnTo>
                  <a:pt x="868" y="1398"/>
                </a:lnTo>
                <a:lnTo>
                  <a:pt x="874" y="1408"/>
                </a:lnTo>
                <a:lnTo>
                  <a:pt x="880" y="1418"/>
                </a:lnTo>
                <a:lnTo>
                  <a:pt x="886" y="1426"/>
                </a:lnTo>
                <a:lnTo>
                  <a:pt x="894" y="1432"/>
                </a:lnTo>
                <a:lnTo>
                  <a:pt x="902" y="1438"/>
                </a:lnTo>
                <a:lnTo>
                  <a:pt x="922" y="1446"/>
                </a:lnTo>
                <a:lnTo>
                  <a:pt x="942" y="1458"/>
                </a:lnTo>
                <a:lnTo>
                  <a:pt x="950" y="1464"/>
                </a:lnTo>
                <a:lnTo>
                  <a:pt x="958" y="1470"/>
                </a:lnTo>
                <a:lnTo>
                  <a:pt x="964" y="1478"/>
                </a:lnTo>
                <a:lnTo>
                  <a:pt x="968" y="1488"/>
                </a:lnTo>
                <a:lnTo>
                  <a:pt x="972" y="1498"/>
                </a:lnTo>
                <a:lnTo>
                  <a:pt x="972" y="1508"/>
                </a:lnTo>
                <a:lnTo>
                  <a:pt x="970" y="1662"/>
                </a:lnTo>
                <a:lnTo>
                  <a:pt x="972" y="1684"/>
                </a:lnTo>
                <a:lnTo>
                  <a:pt x="978" y="1704"/>
                </a:lnTo>
                <a:lnTo>
                  <a:pt x="982" y="1724"/>
                </a:lnTo>
                <a:lnTo>
                  <a:pt x="982" y="1732"/>
                </a:lnTo>
                <a:lnTo>
                  <a:pt x="980" y="1742"/>
                </a:lnTo>
                <a:lnTo>
                  <a:pt x="978" y="1758"/>
                </a:lnTo>
                <a:lnTo>
                  <a:pt x="980" y="1770"/>
                </a:lnTo>
                <a:lnTo>
                  <a:pt x="982" y="1782"/>
                </a:lnTo>
                <a:lnTo>
                  <a:pt x="988" y="1790"/>
                </a:lnTo>
                <a:lnTo>
                  <a:pt x="990" y="1798"/>
                </a:lnTo>
                <a:lnTo>
                  <a:pt x="992" y="1810"/>
                </a:lnTo>
                <a:lnTo>
                  <a:pt x="994" y="1836"/>
                </a:lnTo>
                <a:lnTo>
                  <a:pt x="996" y="1842"/>
                </a:lnTo>
                <a:lnTo>
                  <a:pt x="998" y="1844"/>
                </a:lnTo>
                <a:lnTo>
                  <a:pt x="1006" y="1848"/>
                </a:lnTo>
                <a:lnTo>
                  <a:pt x="1012" y="1850"/>
                </a:lnTo>
                <a:lnTo>
                  <a:pt x="1014" y="1852"/>
                </a:lnTo>
                <a:lnTo>
                  <a:pt x="1016" y="1858"/>
                </a:lnTo>
                <a:lnTo>
                  <a:pt x="1014" y="1872"/>
                </a:lnTo>
                <a:lnTo>
                  <a:pt x="1012" y="1886"/>
                </a:lnTo>
                <a:lnTo>
                  <a:pt x="1012" y="1900"/>
                </a:lnTo>
                <a:lnTo>
                  <a:pt x="1014" y="1904"/>
                </a:lnTo>
                <a:lnTo>
                  <a:pt x="1018" y="1908"/>
                </a:lnTo>
                <a:lnTo>
                  <a:pt x="1020" y="1912"/>
                </a:lnTo>
                <a:lnTo>
                  <a:pt x="1020" y="1918"/>
                </a:lnTo>
                <a:lnTo>
                  <a:pt x="1022" y="1934"/>
                </a:lnTo>
                <a:lnTo>
                  <a:pt x="1024" y="1944"/>
                </a:lnTo>
                <a:lnTo>
                  <a:pt x="1028" y="1954"/>
                </a:lnTo>
                <a:lnTo>
                  <a:pt x="1038" y="1964"/>
                </a:lnTo>
                <a:lnTo>
                  <a:pt x="1052" y="1976"/>
                </a:lnTo>
                <a:lnTo>
                  <a:pt x="1094" y="2002"/>
                </a:lnTo>
                <a:lnTo>
                  <a:pt x="1100" y="2008"/>
                </a:lnTo>
                <a:lnTo>
                  <a:pt x="1104" y="2010"/>
                </a:lnTo>
                <a:lnTo>
                  <a:pt x="1106" y="2012"/>
                </a:lnTo>
                <a:lnTo>
                  <a:pt x="1108" y="2012"/>
                </a:lnTo>
                <a:lnTo>
                  <a:pt x="1114" y="2008"/>
                </a:lnTo>
                <a:lnTo>
                  <a:pt x="1120" y="2006"/>
                </a:lnTo>
                <a:lnTo>
                  <a:pt x="1122" y="2006"/>
                </a:lnTo>
                <a:lnTo>
                  <a:pt x="1122" y="2010"/>
                </a:lnTo>
                <a:lnTo>
                  <a:pt x="1118" y="2018"/>
                </a:lnTo>
                <a:lnTo>
                  <a:pt x="1116" y="2024"/>
                </a:lnTo>
                <a:lnTo>
                  <a:pt x="1116" y="2030"/>
                </a:lnTo>
                <a:lnTo>
                  <a:pt x="1116" y="2034"/>
                </a:lnTo>
                <a:lnTo>
                  <a:pt x="1120" y="2038"/>
                </a:lnTo>
                <a:lnTo>
                  <a:pt x="1130" y="2042"/>
                </a:lnTo>
                <a:lnTo>
                  <a:pt x="1144" y="2042"/>
                </a:lnTo>
                <a:lnTo>
                  <a:pt x="1176" y="2044"/>
                </a:lnTo>
                <a:lnTo>
                  <a:pt x="1196" y="2044"/>
                </a:lnTo>
                <a:lnTo>
                  <a:pt x="1202" y="2042"/>
                </a:lnTo>
                <a:lnTo>
                  <a:pt x="1202" y="2040"/>
                </a:lnTo>
                <a:lnTo>
                  <a:pt x="1200" y="2034"/>
                </a:lnTo>
                <a:lnTo>
                  <a:pt x="1190" y="2028"/>
                </a:lnTo>
                <a:lnTo>
                  <a:pt x="1180" y="2020"/>
                </a:lnTo>
                <a:lnTo>
                  <a:pt x="1172" y="2016"/>
                </a:lnTo>
                <a:lnTo>
                  <a:pt x="1156" y="2010"/>
                </a:lnTo>
                <a:lnTo>
                  <a:pt x="1152" y="2008"/>
                </a:lnTo>
                <a:lnTo>
                  <a:pt x="1146" y="2006"/>
                </a:lnTo>
                <a:lnTo>
                  <a:pt x="1142" y="2000"/>
                </a:lnTo>
                <a:lnTo>
                  <a:pt x="1140" y="1994"/>
                </a:lnTo>
                <a:lnTo>
                  <a:pt x="1136" y="1982"/>
                </a:lnTo>
                <a:lnTo>
                  <a:pt x="1132" y="1974"/>
                </a:lnTo>
                <a:lnTo>
                  <a:pt x="1128" y="1968"/>
                </a:lnTo>
                <a:lnTo>
                  <a:pt x="1126" y="1960"/>
                </a:lnTo>
                <a:lnTo>
                  <a:pt x="1124" y="1954"/>
                </a:lnTo>
                <a:lnTo>
                  <a:pt x="1126" y="1950"/>
                </a:lnTo>
                <a:lnTo>
                  <a:pt x="1130" y="1942"/>
                </a:lnTo>
                <a:lnTo>
                  <a:pt x="1132" y="1934"/>
                </a:lnTo>
                <a:lnTo>
                  <a:pt x="1134" y="1928"/>
                </a:lnTo>
                <a:lnTo>
                  <a:pt x="1132" y="1924"/>
                </a:lnTo>
                <a:lnTo>
                  <a:pt x="1130" y="1918"/>
                </a:lnTo>
                <a:lnTo>
                  <a:pt x="1126" y="1914"/>
                </a:lnTo>
                <a:lnTo>
                  <a:pt x="1118" y="1908"/>
                </a:lnTo>
                <a:lnTo>
                  <a:pt x="1110" y="1902"/>
                </a:lnTo>
                <a:lnTo>
                  <a:pt x="1108" y="1898"/>
                </a:lnTo>
                <a:lnTo>
                  <a:pt x="1108" y="1892"/>
                </a:lnTo>
                <a:lnTo>
                  <a:pt x="1112" y="1882"/>
                </a:lnTo>
                <a:lnTo>
                  <a:pt x="1116" y="1872"/>
                </a:lnTo>
                <a:lnTo>
                  <a:pt x="1126" y="1856"/>
                </a:lnTo>
                <a:lnTo>
                  <a:pt x="1128" y="1850"/>
                </a:lnTo>
                <a:lnTo>
                  <a:pt x="1128" y="1846"/>
                </a:lnTo>
                <a:lnTo>
                  <a:pt x="1126" y="1840"/>
                </a:lnTo>
                <a:lnTo>
                  <a:pt x="1120" y="1836"/>
                </a:lnTo>
                <a:lnTo>
                  <a:pt x="1116" y="1832"/>
                </a:lnTo>
                <a:lnTo>
                  <a:pt x="1116" y="1828"/>
                </a:lnTo>
                <a:lnTo>
                  <a:pt x="1118" y="1826"/>
                </a:lnTo>
                <a:lnTo>
                  <a:pt x="1126" y="1824"/>
                </a:lnTo>
                <a:lnTo>
                  <a:pt x="1138" y="1822"/>
                </a:lnTo>
                <a:lnTo>
                  <a:pt x="1140" y="1818"/>
                </a:lnTo>
                <a:lnTo>
                  <a:pt x="1144" y="1808"/>
                </a:lnTo>
                <a:lnTo>
                  <a:pt x="1146" y="1804"/>
                </a:lnTo>
                <a:lnTo>
                  <a:pt x="1150" y="1800"/>
                </a:lnTo>
                <a:lnTo>
                  <a:pt x="1156" y="1794"/>
                </a:lnTo>
                <a:lnTo>
                  <a:pt x="1164" y="1792"/>
                </a:lnTo>
                <a:lnTo>
                  <a:pt x="1170" y="1788"/>
                </a:lnTo>
                <a:lnTo>
                  <a:pt x="1178" y="1784"/>
                </a:lnTo>
                <a:lnTo>
                  <a:pt x="1188" y="1778"/>
                </a:lnTo>
                <a:lnTo>
                  <a:pt x="1192" y="1774"/>
                </a:lnTo>
                <a:lnTo>
                  <a:pt x="1194" y="1768"/>
                </a:lnTo>
                <a:lnTo>
                  <a:pt x="1194" y="1762"/>
                </a:lnTo>
                <a:lnTo>
                  <a:pt x="1192" y="1754"/>
                </a:lnTo>
                <a:lnTo>
                  <a:pt x="1186" y="1740"/>
                </a:lnTo>
                <a:lnTo>
                  <a:pt x="1180" y="1730"/>
                </a:lnTo>
                <a:lnTo>
                  <a:pt x="1178" y="1728"/>
                </a:lnTo>
                <a:lnTo>
                  <a:pt x="1178" y="1724"/>
                </a:lnTo>
                <a:lnTo>
                  <a:pt x="1180" y="1724"/>
                </a:lnTo>
                <a:lnTo>
                  <a:pt x="1186" y="1722"/>
                </a:lnTo>
                <a:lnTo>
                  <a:pt x="1200" y="1722"/>
                </a:lnTo>
                <a:lnTo>
                  <a:pt x="1212" y="1720"/>
                </a:lnTo>
                <a:lnTo>
                  <a:pt x="1218" y="1716"/>
                </a:lnTo>
                <a:lnTo>
                  <a:pt x="1224" y="1712"/>
                </a:lnTo>
                <a:lnTo>
                  <a:pt x="1230" y="1706"/>
                </a:lnTo>
                <a:lnTo>
                  <a:pt x="1234" y="1698"/>
                </a:lnTo>
                <a:lnTo>
                  <a:pt x="1240" y="1682"/>
                </a:lnTo>
                <a:lnTo>
                  <a:pt x="1244" y="1672"/>
                </a:lnTo>
                <a:lnTo>
                  <a:pt x="1248" y="1662"/>
                </a:lnTo>
                <a:lnTo>
                  <a:pt x="1254" y="1650"/>
                </a:lnTo>
                <a:lnTo>
                  <a:pt x="1262" y="1638"/>
                </a:lnTo>
                <a:lnTo>
                  <a:pt x="1268" y="1626"/>
                </a:lnTo>
                <a:lnTo>
                  <a:pt x="1270" y="1614"/>
                </a:lnTo>
                <a:lnTo>
                  <a:pt x="1270" y="1604"/>
                </a:lnTo>
                <a:lnTo>
                  <a:pt x="1270" y="1594"/>
                </a:lnTo>
                <a:lnTo>
                  <a:pt x="1268" y="1584"/>
                </a:lnTo>
                <a:lnTo>
                  <a:pt x="1270" y="1580"/>
                </a:lnTo>
                <a:lnTo>
                  <a:pt x="1272" y="1576"/>
                </a:lnTo>
                <a:lnTo>
                  <a:pt x="1276" y="1572"/>
                </a:lnTo>
                <a:lnTo>
                  <a:pt x="1282" y="1568"/>
                </a:lnTo>
                <a:lnTo>
                  <a:pt x="1302" y="1562"/>
                </a:lnTo>
                <a:lnTo>
                  <a:pt x="1330" y="1552"/>
                </a:lnTo>
                <a:lnTo>
                  <a:pt x="1342" y="1546"/>
                </a:lnTo>
                <a:lnTo>
                  <a:pt x="1354" y="1540"/>
                </a:lnTo>
                <a:lnTo>
                  <a:pt x="1364" y="1534"/>
                </a:lnTo>
                <a:lnTo>
                  <a:pt x="1370" y="1524"/>
                </a:lnTo>
                <a:lnTo>
                  <a:pt x="1376" y="1506"/>
                </a:lnTo>
                <a:lnTo>
                  <a:pt x="1380" y="1486"/>
                </a:lnTo>
                <a:lnTo>
                  <a:pt x="1384" y="1466"/>
                </a:lnTo>
                <a:lnTo>
                  <a:pt x="1382" y="1446"/>
                </a:lnTo>
                <a:lnTo>
                  <a:pt x="1380" y="1426"/>
                </a:lnTo>
                <a:lnTo>
                  <a:pt x="1382" y="1410"/>
                </a:lnTo>
                <a:lnTo>
                  <a:pt x="1384" y="1402"/>
                </a:lnTo>
                <a:lnTo>
                  <a:pt x="1386" y="1396"/>
                </a:lnTo>
                <a:lnTo>
                  <a:pt x="1390" y="1388"/>
                </a:lnTo>
                <a:lnTo>
                  <a:pt x="1396" y="1380"/>
                </a:lnTo>
                <a:lnTo>
                  <a:pt x="1424" y="1348"/>
                </a:lnTo>
                <a:lnTo>
                  <a:pt x="1434" y="1334"/>
                </a:lnTo>
                <a:lnTo>
                  <a:pt x="1438" y="1326"/>
                </a:lnTo>
                <a:lnTo>
                  <a:pt x="1438" y="1318"/>
                </a:lnTo>
                <a:lnTo>
                  <a:pt x="1440" y="1302"/>
                </a:lnTo>
                <a:lnTo>
                  <a:pt x="1438" y="1286"/>
                </a:lnTo>
                <a:lnTo>
                  <a:pt x="1436" y="1278"/>
                </a:lnTo>
                <a:lnTo>
                  <a:pt x="1432" y="1272"/>
                </a:lnTo>
                <a:lnTo>
                  <a:pt x="1426" y="1266"/>
                </a:lnTo>
                <a:lnTo>
                  <a:pt x="1416" y="1262"/>
                </a:lnTo>
                <a:close/>
                <a:moveTo>
                  <a:pt x="1728" y="156"/>
                </a:moveTo>
                <a:lnTo>
                  <a:pt x="1728" y="156"/>
                </a:lnTo>
                <a:lnTo>
                  <a:pt x="1738" y="142"/>
                </a:lnTo>
                <a:lnTo>
                  <a:pt x="1744" y="132"/>
                </a:lnTo>
                <a:lnTo>
                  <a:pt x="1752" y="122"/>
                </a:lnTo>
                <a:lnTo>
                  <a:pt x="1758" y="118"/>
                </a:lnTo>
                <a:lnTo>
                  <a:pt x="1766" y="116"/>
                </a:lnTo>
                <a:lnTo>
                  <a:pt x="1774" y="112"/>
                </a:lnTo>
                <a:lnTo>
                  <a:pt x="1780" y="106"/>
                </a:lnTo>
                <a:lnTo>
                  <a:pt x="1784" y="102"/>
                </a:lnTo>
                <a:lnTo>
                  <a:pt x="1786" y="98"/>
                </a:lnTo>
                <a:lnTo>
                  <a:pt x="1784" y="86"/>
                </a:lnTo>
                <a:lnTo>
                  <a:pt x="1782" y="72"/>
                </a:lnTo>
                <a:lnTo>
                  <a:pt x="1780" y="60"/>
                </a:lnTo>
                <a:lnTo>
                  <a:pt x="1782" y="58"/>
                </a:lnTo>
                <a:lnTo>
                  <a:pt x="1786" y="56"/>
                </a:lnTo>
                <a:lnTo>
                  <a:pt x="1792" y="52"/>
                </a:lnTo>
                <a:lnTo>
                  <a:pt x="1800" y="48"/>
                </a:lnTo>
                <a:lnTo>
                  <a:pt x="1812" y="44"/>
                </a:lnTo>
                <a:lnTo>
                  <a:pt x="1824" y="42"/>
                </a:lnTo>
                <a:lnTo>
                  <a:pt x="1840" y="40"/>
                </a:lnTo>
                <a:lnTo>
                  <a:pt x="1848" y="38"/>
                </a:lnTo>
                <a:lnTo>
                  <a:pt x="1850" y="36"/>
                </a:lnTo>
                <a:lnTo>
                  <a:pt x="1852" y="34"/>
                </a:lnTo>
                <a:lnTo>
                  <a:pt x="1850" y="32"/>
                </a:lnTo>
                <a:lnTo>
                  <a:pt x="1846" y="26"/>
                </a:lnTo>
                <a:lnTo>
                  <a:pt x="1844" y="22"/>
                </a:lnTo>
                <a:lnTo>
                  <a:pt x="1842" y="20"/>
                </a:lnTo>
                <a:lnTo>
                  <a:pt x="1842" y="16"/>
                </a:lnTo>
                <a:lnTo>
                  <a:pt x="1840" y="14"/>
                </a:lnTo>
                <a:lnTo>
                  <a:pt x="1832" y="12"/>
                </a:lnTo>
                <a:lnTo>
                  <a:pt x="1818" y="12"/>
                </a:lnTo>
                <a:lnTo>
                  <a:pt x="1802" y="14"/>
                </a:lnTo>
                <a:lnTo>
                  <a:pt x="1788" y="16"/>
                </a:lnTo>
                <a:lnTo>
                  <a:pt x="1782" y="14"/>
                </a:lnTo>
                <a:lnTo>
                  <a:pt x="1766" y="8"/>
                </a:lnTo>
                <a:lnTo>
                  <a:pt x="1756" y="6"/>
                </a:lnTo>
                <a:lnTo>
                  <a:pt x="1740" y="4"/>
                </a:lnTo>
                <a:lnTo>
                  <a:pt x="1698" y="2"/>
                </a:lnTo>
                <a:lnTo>
                  <a:pt x="1624" y="0"/>
                </a:lnTo>
                <a:lnTo>
                  <a:pt x="1576" y="4"/>
                </a:lnTo>
                <a:lnTo>
                  <a:pt x="1530" y="8"/>
                </a:lnTo>
                <a:lnTo>
                  <a:pt x="1516" y="8"/>
                </a:lnTo>
                <a:lnTo>
                  <a:pt x="1504" y="8"/>
                </a:lnTo>
                <a:lnTo>
                  <a:pt x="1462" y="2"/>
                </a:lnTo>
                <a:lnTo>
                  <a:pt x="1416" y="0"/>
                </a:lnTo>
                <a:lnTo>
                  <a:pt x="1356" y="0"/>
                </a:lnTo>
                <a:lnTo>
                  <a:pt x="1298" y="2"/>
                </a:lnTo>
                <a:lnTo>
                  <a:pt x="1254" y="6"/>
                </a:lnTo>
                <a:lnTo>
                  <a:pt x="1222" y="10"/>
                </a:lnTo>
                <a:lnTo>
                  <a:pt x="1196" y="14"/>
                </a:lnTo>
                <a:lnTo>
                  <a:pt x="1172" y="22"/>
                </a:lnTo>
                <a:lnTo>
                  <a:pt x="1160" y="28"/>
                </a:lnTo>
                <a:lnTo>
                  <a:pt x="1148" y="34"/>
                </a:lnTo>
                <a:lnTo>
                  <a:pt x="1138" y="40"/>
                </a:lnTo>
                <a:lnTo>
                  <a:pt x="1128" y="44"/>
                </a:lnTo>
                <a:lnTo>
                  <a:pt x="1110" y="48"/>
                </a:lnTo>
                <a:lnTo>
                  <a:pt x="1092" y="48"/>
                </a:lnTo>
                <a:lnTo>
                  <a:pt x="1070" y="50"/>
                </a:lnTo>
                <a:lnTo>
                  <a:pt x="1038" y="52"/>
                </a:lnTo>
                <a:lnTo>
                  <a:pt x="1020" y="52"/>
                </a:lnTo>
                <a:lnTo>
                  <a:pt x="1010" y="52"/>
                </a:lnTo>
                <a:lnTo>
                  <a:pt x="1004" y="50"/>
                </a:lnTo>
                <a:lnTo>
                  <a:pt x="994" y="50"/>
                </a:lnTo>
                <a:lnTo>
                  <a:pt x="978" y="54"/>
                </a:lnTo>
                <a:lnTo>
                  <a:pt x="964" y="62"/>
                </a:lnTo>
                <a:lnTo>
                  <a:pt x="958" y="66"/>
                </a:lnTo>
                <a:lnTo>
                  <a:pt x="956" y="66"/>
                </a:lnTo>
                <a:lnTo>
                  <a:pt x="956" y="64"/>
                </a:lnTo>
                <a:lnTo>
                  <a:pt x="950" y="58"/>
                </a:lnTo>
                <a:lnTo>
                  <a:pt x="946" y="54"/>
                </a:lnTo>
                <a:lnTo>
                  <a:pt x="942" y="52"/>
                </a:lnTo>
                <a:lnTo>
                  <a:pt x="936" y="52"/>
                </a:lnTo>
                <a:lnTo>
                  <a:pt x="928" y="54"/>
                </a:lnTo>
                <a:lnTo>
                  <a:pt x="908" y="60"/>
                </a:lnTo>
                <a:lnTo>
                  <a:pt x="880" y="70"/>
                </a:lnTo>
                <a:lnTo>
                  <a:pt x="866" y="74"/>
                </a:lnTo>
                <a:lnTo>
                  <a:pt x="864" y="76"/>
                </a:lnTo>
                <a:lnTo>
                  <a:pt x="862" y="78"/>
                </a:lnTo>
                <a:lnTo>
                  <a:pt x="862" y="80"/>
                </a:lnTo>
                <a:lnTo>
                  <a:pt x="864" y="84"/>
                </a:lnTo>
                <a:lnTo>
                  <a:pt x="872" y="88"/>
                </a:lnTo>
                <a:lnTo>
                  <a:pt x="894" y="94"/>
                </a:lnTo>
                <a:lnTo>
                  <a:pt x="912" y="100"/>
                </a:lnTo>
                <a:lnTo>
                  <a:pt x="930" y="98"/>
                </a:lnTo>
                <a:lnTo>
                  <a:pt x="946" y="96"/>
                </a:lnTo>
                <a:lnTo>
                  <a:pt x="962" y="94"/>
                </a:lnTo>
                <a:lnTo>
                  <a:pt x="968" y="92"/>
                </a:lnTo>
                <a:lnTo>
                  <a:pt x="974" y="92"/>
                </a:lnTo>
                <a:lnTo>
                  <a:pt x="984" y="94"/>
                </a:lnTo>
                <a:lnTo>
                  <a:pt x="992" y="96"/>
                </a:lnTo>
                <a:lnTo>
                  <a:pt x="1000" y="96"/>
                </a:lnTo>
                <a:lnTo>
                  <a:pt x="1010" y="92"/>
                </a:lnTo>
                <a:lnTo>
                  <a:pt x="1022" y="86"/>
                </a:lnTo>
                <a:lnTo>
                  <a:pt x="1044" y="76"/>
                </a:lnTo>
                <a:lnTo>
                  <a:pt x="1084" y="66"/>
                </a:lnTo>
                <a:lnTo>
                  <a:pt x="1108" y="62"/>
                </a:lnTo>
                <a:lnTo>
                  <a:pt x="1130" y="60"/>
                </a:lnTo>
                <a:lnTo>
                  <a:pt x="1150" y="60"/>
                </a:lnTo>
                <a:lnTo>
                  <a:pt x="1170" y="60"/>
                </a:lnTo>
                <a:lnTo>
                  <a:pt x="1186" y="62"/>
                </a:lnTo>
                <a:lnTo>
                  <a:pt x="1200" y="66"/>
                </a:lnTo>
                <a:lnTo>
                  <a:pt x="1224" y="74"/>
                </a:lnTo>
                <a:lnTo>
                  <a:pt x="1240" y="80"/>
                </a:lnTo>
                <a:lnTo>
                  <a:pt x="1246" y="80"/>
                </a:lnTo>
                <a:lnTo>
                  <a:pt x="1252" y="80"/>
                </a:lnTo>
                <a:lnTo>
                  <a:pt x="1262" y="74"/>
                </a:lnTo>
                <a:lnTo>
                  <a:pt x="1276" y="64"/>
                </a:lnTo>
                <a:lnTo>
                  <a:pt x="1296" y="54"/>
                </a:lnTo>
                <a:lnTo>
                  <a:pt x="1322" y="44"/>
                </a:lnTo>
                <a:lnTo>
                  <a:pt x="1350" y="36"/>
                </a:lnTo>
                <a:lnTo>
                  <a:pt x="1382" y="30"/>
                </a:lnTo>
                <a:lnTo>
                  <a:pt x="1394" y="30"/>
                </a:lnTo>
                <a:lnTo>
                  <a:pt x="1400" y="30"/>
                </a:lnTo>
                <a:lnTo>
                  <a:pt x="1404" y="32"/>
                </a:lnTo>
                <a:lnTo>
                  <a:pt x="1402" y="34"/>
                </a:lnTo>
                <a:lnTo>
                  <a:pt x="1388" y="42"/>
                </a:lnTo>
                <a:lnTo>
                  <a:pt x="1370" y="50"/>
                </a:lnTo>
                <a:lnTo>
                  <a:pt x="1350" y="56"/>
                </a:lnTo>
                <a:lnTo>
                  <a:pt x="1334" y="58"/>
                </a:lnTo>
                <a:lnTo>
                  <a:pt x="1328" y="60"/>
                </a:lnTo>
                <a:lnTo>
                  <a:pt x="1326" y="64"/>
                </a:lnTo>
                <a:lnTo>
                  <a:pt x="1324" y="68"/>
                </a:lnTo>
                <a:lnTo>
                  <a:pt x="1324" y="74"/>
                </a:lnTo>
                <a:lnTo>
                  <a:pt x="1328" y="78"/>
                </a:lnTo>
                <a:lnTo>
                  <a:pt x="1336" y="82"/>
                </a:lnTo>
                <a:lnTo>
                  <a:pt x="1346" y="84"/>
                </a:lnTo>
                <a:lnTo>
                  <a:pt x="1356" y="86"/>
                </a:lnTo>
                <a:lnTo>
                  <a:pt x="1380" y="86"/>
                </a:lnTo>
                <a:lnTo>
                  <a:pt x="1396" y="84"/>
                </a:lnTo>
                <a:lnTo>
                  <a:pt x="1402" y="86"/>
                </a:lnTo>
                <a:lnTo>
                  <a:pt x="1406" y="88"/>
                </a:lnTo>
                <a:lnTo>
                  <a:pt x="1408" y="92"/>
                </a:lnTo>
                <a:lnTo>
                  <a:pt x="1410" y="98"/>
                </a:lnTo>
                <a:lnTo>
                  <a:pt x="1414" y="110"/>
                </a:lnTo>
                <a:lnTo>
                  <a:pt x="1414" y="122"/>
                </a:lnTo>
                <a:lnTo>
                  <a:pt x="1416" y="138"/>
                </a:lnTo>
                <a:lnTo>
                  <a:pt x="1416" y="146"/>
                </a:lnTo>
                <a:lnTo>
                  <a:pt x="1416" y="156"/>
                </a:lnTo>
                <a:lnTo>
                  <a:pt x="1420" y="164"/>
                </a:lnTo>
                <a:lnTo>
                  <a:pt x="1422" y="168"/>
                </a:lnTo>
                <a:lnTo>
                  <a:pt x="1420" y="174"/>
                </a:lnTo>
                <a:lnTo>
                  <a:pt x="1414" y="180"/>
                </a:lnTo>
                <a:lnTo>
                  <a:pt x="1404" y="188"/>
                </a:lnTo>
                <a:lnTo>
                  <a:pt x="1396" y="194"/>
                </a:lnTo>
                <a:lnTo>
                  <a:pt x="1392" y="202"/>
                </a:lnTo>
                <a:lnTo>
                  <a:pt x="1390" y="216"/>
                </a:lnTo>
                <a:lnTo>
                  <a:pt x="1392" y="234"/>
                </a:lnTo>
                <a:lnTo>
                  <a:pt x="1398" y="252"/>
                </a:lnTo>
                <a:lnTo>
                  <a:pt x="1402" y="260"/>
                </a:lnTo>
                <a:lnTo>
                  <a:pt x="1408" y="268"/>
                </a:lnTo>
                <a:lnTo>
                  <a:pt x="1416" y="276"/>
                </a:lnTo>
                <a:lnTo>
                  <a:pt x="1424" y="282"/>
                </a:lnTo>
                <a:lnTo>
                  <a:pt x="1440" y="292"/>
                </a:lnTo>
                <a:lnTo>
                  <a:pt x="1446" y="294"/>
                </a:lnTo>
                <a:lnTo>
                  <a:pt x="1452" y="294"/>
                </a:lnTo>
                <a:lnTo>
                  <a:pt x="1458" y="292"/>
                </a:lnTo>
                <a:lnTo>
                  <a:pt x="1464" y="288"/>
                </a:lnTo>
                <a:lnTo>
                  <a:pt x="1468" y="282"/>
                </a:lnTo>
                <a:lnTo>
                  <a:pt x="1474" y="274"/>
                </a:lnTo>
                <a:lnTo>
                  <a:pt x="1480" y="264"/>
                </a:lnTo>
                <a:lnTo>
                  <a:pt x="1486" y="256"/>
                </a:lnTo>
                <a:lnTo>
                  <a:pt x="1504" y="240"/>
                </a:lnTo>
                <a:lnTo>
                  <a:pt x="1522" y="230"/>
                </a:lnTo>
                <a:lnTo>
                  <a:pt x="1536" y="222"/>
                </a:lnTo>
                <a:lnTo>
                  <a:pt x="1542" y="218"/>
                </a:lnTo>
                <a:lnTo>
                  <a:pt x="1550" y="218"/>
                </a:lnTo>
                <a:lnTo>
                  <a:pt x="1566" y="216"/>
                </a:lnTo>
                <a:lnTo>
                  <a:pt x="1574" y="214"/>
                </a:lnTo>
                <a:lnTo>
                  <a:pt x="1582" y="212"/>
                </a:lnTo>
                <a:lnTo>
                  <a:pt x="1590" y="208"/>
                </a:lnTo>
                <a:lnTo>
                  <a:pt x="1598" y="200"/>
                </a:lnTo>
                <a:lnTo>
                  <a:pt x="1606" y="194"/>
                </a:lnTo>
                <a:lnTo>
                  <a:pt x="1616" y="190"/>
                </a:lnTo>
                <a:lnTo>
                  <a:pt x="1626" y="188"/>
                </a:lnTo>
                <a:lnTo>
                  <a:pt x="1636" y="186"/>
                </a:lnTo>
                <a:lnTo>
                  <a:pt x="1658" y="184"/>
                </a:lnTo>
                <a:lnTo>
                  <a:pt x="1670" y="182"/>
                </a:lnTo>
                <a:lnTo>
                  <a:pt x="1680" y="180"/>
                </a:lnTo>
                <a:lnTo>
                  <a:pt x="1710" y="172"/>
                </a:lnTo>
                <a:lnTo>
                  <a:pt x="1718" y="166"/>
                </a:lnTo>
                <a:lnTo>
                  <a:pt x="1728" y="156"/>
                </a:lnTo>
                <a:close/>
                <a:moveTo>
                  <a:pt x="1762" y="194"/>
                </a:moveTo>
                <a:lnTo>
                  <a:pt x="1762" y="194"/>
                </a:lnTo>
                <a:lnTo>
                  <a:pt x="1742" y="196"/>
                </a:lnTo>
                <a:lnTo>
                  <a:pt x="1726" y="196"/>
                </a:lnTo>
                <a:lnTo>
                  <a:pt x="1694" y="196"/>
                </a:lnTo>
                <a:lnTo>
                  <a:pt x="1684" y="196"/>
                </a:lnTo>
                <a:lnTo>
                  <a:pt x="1676" y="198"/>
                </a:lnTo>
                <a:lnTo>
                  <a:pt x="1674" y="200"/>
                </a:lnTo>
                <a:lnTo>
                  <a:pt x="1672" y="202"/>
                </a:lnTo>
                <a:lnTo>
                  <a:pt x="1672" y="212"/>
                </a:lnTo>
                <a:lnTo>
                  <a:pt x="1678" y="232"/>
                </a:lnTo>
                <a:lnTo>
                  <a:pt x="1684" y="254"/>
                </a:lnTo>
                <a:lnTo>
                  <a:pt x="1688" y="262"/>
                </a:lnTo>
                <a:lnTo>
                  <a:pt x="1694" y="268"/>
                </a:lnTo>
                <a:lnTo>
                  <a:pt x="1700" y="270"/>
                </a:lnTo>
                <a:lnTo>
                  <a:pt x="1710" y="270"/>
                </a:lnTo>
                <a:lnTo>
                  <a:pt x="1744" y="260"/>
                </a:lnTo>
                <a:lnTo>
                  <a:pt x="1774" y="250"/>
                </a:lnTo>
                <a:lnTo>
                  <a:pt x="1786" y="246"/>
                </a:lnTo>
                <a:lnTo>
                  <a:pt x="1794" y="240"/>
                </a:lnTo>
                <a:lnTo>
                  <a:pt x="1796" y="234"/>
                </a:lnTo>
                <a:lnTo>
                  <a:pt x="1796" y="230"/>
                </a:lnTo>
                <a:lnTo>
                  <a:pt x="1796" y="226"/>
                </a:lnTo>
                <a:lnTo>
                  <a:pt x="1792" y="218"/>
                </a:lnTo>
                <a:lnTo>
                  <a:pt x="1792" y="212"/>
                </a:lnTo>
                <a:lnTo>
                  <a:pt x="1794" y="200"/>
                </a:lnTo>
                <a:lnTo>
                  <a:pt x="1792" y="196"/>
                </a:lnTo>
                <a:lnTo>
                  <a:pt x="1786" y="194"/>
                </a:lnTo>
                <a:lnTo>
                  <a:pt x="1778" y="192"/>
                </a:lnTo>
                <a:lnTo>
                  <a:pt x="1762" y="194"/>
                </a:lnTo>
                <a:close/>
                <a:moveTo>
                  <a:pt x="2084" y="80"/>
                </a:moveTo>
                <a:lnTo>
                  <a:pt x="2084" y="80"/>
                </a:lnTo>
                <a:lnTo>
                  <a:pt x="2088" y="82"/>
                </a:lnTo>
                <a:lnTo>
                  <a:pt x="2094" y="84"/>
                </a:lnTo>
                <a:lnTo>
                  <a:pt x="2100" y="84"/>
                </a:lnTo>
                <a:lnTo>
                  <a:pt x="2104" y="82"/>
                </a:lnTo>
                <a:lnTo>
                  <a:pt x="2110" y="80"/>
                </a:lnTo>
                <a:lnTo>
                  <a:pt x="2116" y="74"/>
                </a:lnTo>
                <a:lnTo>
                  <a:pt x="2118" y="64"/>
                </a:lnTo>
                <a:lnTo>
                  <a:pt x="2124" y="58"/>
                </a:lnTo>
                <a:lnTo>
                  <a:pt x="2128" y="56"/>
                </a:lnTo>
                <a:lnTo>
                  <a:pt x="2132" y="60"/>
                </a:lnTo>
                <a:lnTo>
                  <a:pt x="2134" y="64"/>
                </a:lnTo>
                <a:lnTo>
                  <a:pt x="2136" y="70"/>
                </a:lnTo>
                <a:lnTo>
                  <a:pt x="2140" y="76"/>
                </a:lnTo>
                <a:lnTo>
                  <a:pt x="2144" y="78"/>
                </a:lnTo>
                <a:lnTo>
                  <a:pt x="2150" y="78"/>
                </a:lnTo>
                <a:lnTo>
                  <a:pt x="2168" y="70"/>
                </a:lnTo>
                <a:lnTo>
                  <a:pt x="2186" y="60"/>
                </a:lnTo>
                <a:lnTo>
                  <a:pt x="2222" y="38"/>
                </a:lnTo>
                <a:lnTo>
                  <a:pt x="2228" y="34"/>
                </a:lnTo>
                <a:lnTo>
                  <a:pt x="2228" y="32"/>
                </a:lnTo>
                <a:lnTo>
                  <a:pt x="2222" y="30"/>
                </a:lnTo>
                <a:lnTo>
                  <a:pt x="2212" y="30"/>
                </a:lnTo>
                <a:lnTo>
                  <a:pt x="2184" y="28"/>
                </a:lnTo>
                <a:lnTo>
                  <a:pt x="2152" y="24"/>
                </a:lnTo>
                <a:lnTo>
                  <a:pt x="2136" y="22"/>
                </a:lnTo>
                <a:lnTo>
                  <a:pt x="2118" y="22"/>
                </a:lnTo>
                <a:lnTo>
                  <a:pt x="2084" y="26"/>
                </a:lnTo>
                <a:lnTo>
                  <a:pt x="2054" y="32"/>
                </a:lnTo>
                <a:lnTo>
                  <a:pt x="2042" y="36"/>
                </a:lnTo>
                <a:lnTo>
                  <a:pt x="2034" y="42"/>
                </a:lnTo>
                <a:lnTo>
                  <a:pt x="2030" y="46"/>
                </a:lnTo>
                <a:lnTo>
                  <a:pt x="2032" y="50"/>
                </a:lnTo>
                <a:lnTo>
                  <a:pt x="2036" y="56"/>
                </a:lnTo>
                <a:lnTo>
                  <a:pt x="2044" y="62"/>
                </a:lnTo>
                <a:lnTo>
                  <a:pt x="2062" y="72"/>
                </a:lnTo>
                <a:lnTo>
                  <a:pt x="2084" y="80"/>
                </a:lnTo>
                <a:close/>
                <a:moveTo>
                  <a:pt x="2356" y="44"/>
                </a:moveTo>
                <a:lnTo>
                  <a:pt x="2356" y="44"/>
                </a:lnTo>
                <a:lnTo>
                  <a:pt x="2354" y="46"/>
                </a:lnTo>
                <a:lnTo>
                  <a:pt x="2354" y="50"/>
                </a:lnTo>
                <a:lnTo>
                  <a:pt x="2356" y="52"/>
                </a:lnTo>
                <a:lnTo>
                  <a:pt x="2358" y="54"/>
                </a:lnTo>
                <a:lnTo>
                  <a:pt x="2362" y="56"/>
                </a:lnTo>
                <a:lnTo>
                  <a:pt x="2368" y="56"/>
                </a:lnTo>
                <a:lnTo>
                  <a:pt x="2386" y="54"/>
                </a:lnTo>
                <a:lnTo>
                  <a:pt x="2410" y="50"/>
                </a:lnTo>
                <a:lnTo>
                  <a:pt x="2438" y="44"/>
                </a:lnTo>
                <a:lnTo>
                  <a:pt x="2464" y="42"/>
                </a:lnTo>
                <a:lnTo>
                  <a:pt x="2474" y="42"/>
                </a:lnTo>
                <a:lnTo>
                  <a:pt x="2482" y="40"/>
                </a:lnTo>
                <a:lnTo>
                  <a:pt x="2486" y="38"/>
                </a:lnTo>
                <a:lnTo>
                  <a:pt x="2488" y="36"/>
                </a:lnTo>
                <a:lnTo>
                  <a:pt x="2488" y="34"/>
                </a:lnTo>
                <a:lnTo>
                  <a:pt x="2486" y="32"/>
                </a:lnTo>
                <a:lnTo>
                  <a:pt x="2480" y="30"/>
                </a:lnTo>
                <a:lnTo>
                  <a:pt x="2474" y="28"/>
                </a:lnTo>
                <a:lnTo>
                  <a:pt x="2462" y="22"/>
                </a:lnTo>
                <a:lnTo>
                  <a:pt x="2446" y="16"/>
                </a:lnTo>
                <a:lnTo>
                  <a:pt x="2438" y="14"/>
                </a:lnTo>
                <a:lnTo>
                  <a:pt x="2428" y="14"/>
                </a:lnTo>
                <a:lnTo>
                  <a:pt x="2412" y="16"/>
                </a:lnTo>
                <a:lnTo>
                  <a:pt x="2404" y="22"/>
                </a:lnTo>
                <a:lnTo>
                  <a:pt x="2396" y="26"/>
                </a:lnTo>
                <a:lnTo>
                  <a:pt x="2386" y="28"/>
                </a:lnTo>
                <a:lnTo>
                  <a:pt x="2376" y="26"/>
                </a:lnTo>
                <a:lnTo>
                  <a:pt x="2368" y="26"/>
                </a:lnTo>
                <a:lnTo>
                  <a:pt x="2358" y="24"/>
                </a:lnTo>
                <a:lnTo>
                  <a:pt x="2338" y="24"/>
                </a:lnTo>
                <a:lnTo>
                  <a:pt x="2328" y="26"/>
                </a:lnTo>
                <a:lnTo>
                  <a:pt x="2322" y="28"/>
                </a:lnTo>
                <a:lnTo>
                  <a:pt x="2322" y="30"/>
                </a:lnTo>
                <a:lnTo>
                  <a:pt x="2326" y="34"/>
                </a:lnTo>
                <a:lnTo>
                  <a:pt x="2340" y="40"/>
                </a:lnTo>
                <a:lnTo>
                  <a:pt x="2356" y="44"/>
                </a:lnTo>
                <a:close/>
                <a:moveTo>
                  <a:pt x="3520" y="1350"/>
                </a:moveTo>
                <a:lnTo>
                  <a:pt x="3520" y="1350"/>
                </a:lnTo>
                <a:lnTo>
                  <a:pt x="3538" y="1350"/>
                </a:lnTo>
                <a:lnTo>
                  <a:pt x="3556" y="1350"/>
                </a:lnTo>
                <a:lnTo>
                  <a:pt x="3570" y="1346"/>
                </a:lnTo>
                <a:lnTo>
                  <a:pt x="3584" y="1340"/>
                </a:lnTo>
                <a:lnTo>
                  <a:pt x="3590" y="1336"/>
                </a:lnTo>
                <a:lnTo>
                  <a:pt x="3594" y="1332"/>
                </a:lnTo>
                <a:lnTo>
                  <a:pt x="3596" y="1328"/>
                </a:lnTo>
                <a:lnTo>
                  <a:pt x="3596" y="1324"/>
                </a:lnTo>
                <a:lnTo>
                  <a:pt x="3596" y="1318"/>
                </a:lnTo>
                <a:lnTo>
                  <a:pt x="3594" y="1312"/>
                </a:lnTo>
                <a:lnTo>
                  <a:pt x="3592" y="1310"/>
                </a:lnTo>
                <a:lnTo>
                  <a:pt x="3590" y="1310"/>
                </a:lnTo>
                <a:lnTo>
                  <a:pt x="3582" y="1314"/>
                </a:lnTo>
                <a:lnTo>
                  <a:pt x="3572" y="1318"/>
                </a:lnTo>
                <a:lnTo>
                  <a:pt x="3560" y="1320"/>
                </a:lnTo>
                <a:lnTo>
                  <a:pt x="3538" y="1324"/>
                </a:lnTo>
                <a:lnTo>
                  <a:pt x="3512" y="1326"/>
                </a:lnTo>
                <a:lnTo>
                  <a:pt x="3500" y="1324"/>
                </a:lnTo>
                <a:lnTo>
                  <a:pt x="3496" y="1322"/>
                </a:lnTo>
                <a:lnTo>
                  <a:pt x="3492" y="1318"/>
                </a:lnTo>
                <a:lnTo>
                  <a:pt x="3486" y="1316"/>
                </a:lnTo>
                <a:lnTo>
                  <a:pt x="3478" y="1316"/>
                </a:lnTo>
                <a:lnTo>
                  <a:pt x="3460" y="1314"/>
                </a:lnTo>
                <a:lnTo>
                  <a:pt x="3440" y="1310"/>
                </a:lnTo>
                <a:lnTo>
                  <a:pt x="3420" y="1306"/>
                </a:lnTo>
                <a:lnTo>
                  <a:pt x="3400" y="1298"/>
                </a:lnTo>
                <a:lnTo>
                  <a:pt x="3364" y="1284"/>
                </a:lnTo>
                <a:lnTo>
                  <a:pt x="3336" y="1274"/>
                </a:lnTo>
                <a:lnTo>
                  <a:pt x="3330" y="1270"/>
                </a:lnTo>
                <a:lnTo>
                  <a:pt x="3326" y="1268"/>
                </a:lnTo>
                <a:lnTo>
                  <a:pt x="3326" y="1264"/>
                </a:lnTo>
                <a:lnTo>
                  <a:pt x="3328" y="1258"/>
                </a:lnTo>
                <a:lnTo>
                  <a:pt x="3330" y="1244"/>
                </a:lnTo>
                <a:lnTo>
                  <a:pt x="3332" y="1236"/>
                </a:lnTo>
                <a:lnTo>
                  <a:pt x="3332" y="1226"/>
                </a:lnTo>
                <a:lnTo>
                  <a:pt x="3332" y="1218"/>
                </a:lnTo>
                <a:lnTo>
                  <a:pt x="3328" y="1212"/>
                </a:lnTo>
                <a:lnTo>
                  <a:pt x="3324" y="1208"/>
                </a:lnTo>
                <a:lnTo>
                  <a:pt x="3320" y="1206"/>
                </a:lnTo>
                <a:lnTo>
                  <a:pt x="3308" y="1204"/>
                </a:lnTo>
                <a:lnTo>
                  <a:pt x="3302" y="1202"/>
                </a:lnTo>
                <a:lnTo>
                  <a:pt x="3298" y="1200"/>
                </a:lnTo>
                <a:lnTo>
                  <a:pt x="3292" y="1196"/>
                </a:lnTo>
                <a:lnTo>
                  <a:pt x="3290" y="1190"/>
                </a:lnTo>
                <a:lnTo>
                  <a:pt x="3288" y="1186"/>
                </a:lnTo>
                <a:lnTo>
                  <a:pt x="3288" y="1180"/>
                </a:lnTo>
                <a:lnTo>
                  <a:pt x="3290" y="1174"/>
                </a:lnTo>
                <a:lnTo>
                  <a:pt x="3292" y="1172"/>
                </a:lnTo>
                <a:lnTo>
                  <a:pt x="3294" y="1174"/>
                </a:lnTo>
                <a:lnTo>
                  <a:pt x="3298" y="1178"/>
                </a:lnTo>
                <a:lnTo>
                  <a:pt x="3300" y="1180"/>
                </a:lnTo>
                <a:lnTo>
                  <a:pt x="3302" y="1172"/>
                </a:lnTo>
                <a:lnTo>
                  <a:pt x="3302" y="1154"/>
                </a:lnTo>
                <a:lnTo>
                  <a:pt x="3300" y="1142"/>
                </a:lnTo>
                <a:lnTo>
                  <a:pt x="3296" y="1130"/>
                </a:lnTo>
                <a:lnTo>
                  <a:pt x="3290" y="1118"/>
                </a:lnTo>
                <a:lnTo>
                  <a:pt x="3284" y="1108"/>
                </a:lnTo>
                <a:lnTo>
                  <a:pt x="3266" y="1086"/>
                </a:lnTo>
                <a:lnTo>
                  <a:pt x="3250" y="1064"/>
                </a:lnTo>
                <a:lnTo>
                  <a:pt x="3244" y="1054"/>
                </a:lnTo>
                <a:lnTo>
                  <a:pt x="3238" y="1044"/>
                </a:lnTo>
                <a:lnTo>
                  <a:pt x="3234" y="1028"/>
                </a:lnTo>
                <a:lnTo>
                  <a:pt x="3234" y="1014"/>
                </a:lnTo>
                <a:lnTo>
                  <a:pt x="3234" y="1002"/>
                </a:lnTo>
                <a:lnTo>
                  <a:pt x="3236" y="998"/>
                </a:lnTo>
                <a:lnTo>
                  <a:pt x="3242" y="998"/>
                </a:lnTo>
                <a:lnTo>
                  <a:pt x="3248" y="1002"/>
                </a:lnTo>
                <a:lnTo>
                  <a:pt x="3256" y="1006"/>
                </a:lnTo>
                <a:lnTo>
                  <a:pt x="3274" y="1020"/>
                </a:lnTo>
                <a:lnTo>
                  <a:pt x="3290" y="1038"/>
                </a:lnTo>
                <a:lnTo>
                  <a:pt x="3302" y="1050"/>
                </a:lnTo>
                <a:lnTo>
                  <a:pt x="3308" y="1056"/>
                </a:lnTo>
                <a:lnTo>
                  <a:pt x="3312" y="1058"/>
                </a:lnTo>
                <a:lnTo>
                  <a:pt x="3318" y="1054"/>
                </a:lnTo>
                <a:lnTo>
                  <a:pt x="3330" y="1048"/>
                </a:lnTo>
                <a:lnTo>
                  <a:pt x="3344" y="1038"/>
                </a:lnTo>
                <a:lnTo>
                  <a:pt x="3350" y="1032"/>
                </a:lnTo>
                <a:lnTo>
                  <a:pt x="3358" y="1024"/>
                </a:lnTo>
                <a:lnTo>
                  <a:pt x="3362" y="1016"/>
                </a:lnTo>
                <a:lnTo>
                  <a:pt x="3366" y="1006"/>
                </a:lnTo>
                <a:lnTo>
                  <a:pt x="3366" y="1000"/>
                </a:lnTo>
                <a:lnTo>
                  <a:pt x="3366" y="994"/>
                </a:lnTo>
                <a:lnTo>
                  <a:pt x="3360" y="982"/>
                </a:lnTo>
                <a:lnTo>
                  <a:pt x="3352" y="966"/>
                </a:lnTo>
                <a:lnTo>
                  <a:pt x="3340" y="952"/>
                </a:lnTo>
                <a:lnTo>
                  <a:pt x="3318" y="924"/>
                </a:lnTo>
                <a:lnTo>
                  <a:pt x="3310" y="910"/>
                </a:lnTo>
                <a:lnTo>
                  <a:pt x="3304" y="900"/>
                </a:lnTo>
                <a:lnTo>
                  <a:pt x="3302" y="892"/>
                </a:lnTo>
                <a:lnTo>
                  <a:pt x="3302" y="888"/>
                </a:lnTo>
                <a:lnTo>
                  <a:pt x="3304" y="884"/>
                </a:lnTo>
                <a:lnTo>
                  <a:pt x="3308" y="884"/>
                </a:lnTo>
                <a:lnTo>
                  <a:pt x="3316" y="880"/>
                </a:lnTo>
                <a:lnTo>
                  <a:pt x="3322" y="878"/>
                </a:lnTo>
                <a:lnTo>
                  <a:pt x="3326" y="872"/>
                </a:lnTo>
                <a:lnTo>
                  <a:pt x="3330" y="868"/>
                </a:lnTo>
                <a:lnTo>
                  <a:pt x="3334" y="866"/>
                </a:lnTo>
                <a:lnTo>
                  <a:pt x="3336" y="868"/>
                </a:lnTo>
                <a:lnTo>
                  <a:pt x="3340" y="872"/>
                </a:lnTo>
                <a:lnTo>
                  <a:pt x="3342" y="876"/>
                </a:lnTo>
                <a:lnTo>
                  <a:pt x="3342" y="882"/>
                </a:lnTo>
                <a:lnTo>
                  <a:pt x="3342" y="886"/>
                </a:lnTo>
                <a:lnTo>
                  <a:pt x="3340" y="892"/>
                </a:lnTo>
                <a:lnTo>
                  <a:pt x="3338" y="900"/>
                </a:lnTo>
                <a:lnTo>
                  <a:pt x="3340" y="906"/>
                </a:lnTo>
                <a:lnTo>
                  <a:pt x="3350" y="922"/>
                </a:lnTo>
                <a:lnTo>
                  <a:pt x="3354" y="926"/>
                </a:lnTo>
                <a:lnTo>
                  <a:pt x="3356" y="924"/>
                </a:lnTo>
                <a:lnTo>
                  <a:pt x="3362" y="906"/>
                </a:lnTo>
                <a:lnTo>
                  <a:pt x="3366" y="896"/>
                </a:lnTo>
                <a:lnTo>
                  <a:pt x="3368" y="890"/>
                </a:lnTo>
                <a:lnTo>
                  <a:pt x="3370" y="882"/>
                </a:lnTo>
                <a:lnTo>
                  <a:pt x="3376" y="876"/>
                </a:lnTo>
                <a:lnTo>
                  <a:pt x="3390" y="868"/>
                </a:lnTo>
                <a:lnTo>
                  <a:pt x="3410" y="860"/>
                </a:lnTo>
                <a:lnTo>
                  <a:pt x="3432" y="850"/>
                </a:lnTo>
                <a:lnTo>
                  <a:pt x="3440" y="846"/>
                </a:lnTo>
                <a:lnTo>
                  <a:pt x="3446" y="840"/>
                </a:lnTo>
                <a:lnTo>
                  <a:pt x="3454" y="832"/>
                </a:lnTo>
                <a:lnTo>
                  <a:pt x="3462" y="818"/>
                </a:lnTo>
                <a:lnTo>
                  <a:pt x="3470" y="800"/>
                </a:lnTo>
                <a:lnTo>
                  <a:pt x="3480" y="774"/>
                </a:lnTo>
                <a:lnTo>
                  <a:pt x="3484" y="760"/>
                </a:lnTo>
                <a:lnTo>
                  <a:pt x="3486" y="750"/>
                </a:lnTo>
                <a:lnTo>
                  <a:pt x="3486" y="742"/>
                </a:lnTo>
                <a:lnTo>
                  <a:pt x="3484" y="736"/>
                </a:lnTo>
                <a:lnTo>
                  <a:pt x="3478" y="726"/>
                </a:lnTo>
                <a:lnTo>
                  <a:pt x="3472" y="718"/>
                </a:lnTo>
                <a:lnTo>
                  <a:pt x="3464" y="704"/>
                </a:lnTo>
                <a:lnTo>
                  <a:pt x="3454" y="690"/>
                </a:lnTo>
                <a:lnTo>
                  <a:pt x="3434" y="662"/>
                </a:lnTo>
                <a:lnTo>
                  <a:pt x="3428" y="654"/>
                </a:lnTo>
                <a:lnTo>
                  <a:pt x="3428" y="652"/>
                </a:lnTo>
                <a:lnTo>
                  <a:pt x="3430" y="650"/>
                </a:lnTo>
                <a:lnTo>
                  <a:pt x="3440" y="646"/>
                </a:lnTo>
                <a:lnTo>
                  <a:pt x="3442" y="644"/>
                </a:lnTo>
                <a:lnTo>
                  <a:pt x="3444" y="640"/>
                </a:lnTo>
                <a:lnTo>
                  <a:pt x="3444" y="638"/>
                </a:lnTo>
                <a:lnTo>
                  <a:pt x="3442" y="634"/>
                </a:lnTo>
                <a:lnTo>
                  <a:pt x="3434" y="628"/>
                </a:lnTo>
                <a:lnTo>
                  <a:pt x="3422" y="622"/>
                </a:lnTo>
                <a:lnTo>
                  <a:pt x="3416" y="620"/>
                </a:lnTo>
                <a:lnTo>
                  <a:pt x="3410" y="620"/>
                </a:lnTo>
                <a:lnTo>
                  <a:pt x="3404" y="622"/>
                </a:lnTo>
                <a:lnTo>
                  <a:pt x="3396" y="626"/>
                </a:lnTo>
                <a:lnTo>
                  <a:pt x="3392" y="626"/>
                </a:lnTo>
                <a:lnTo>
                  <a:pt x="3386" y="626"/>
                </a:lnTo>
                <a:lnTo>
                  <a:pt x="3380" y="624"/>
                </a:lnTo>
                <a:lnTo>
                  <a:pt x="3378" y="620"/>
                </a:lnTo>
                <a:lnTo>
                  <a:pt x="3376" y="618"/>
                </a:lnTo>
                <a:lnTo>
                  <a:pt x="3378" y="612"/>
                </a:lnTo>
                <a:lnTo>
                  <a:pt x="3386" y="600"/>
                </a:lnTo>
                <a:lnTo>
                  <a:pt x="3398" y="584"/>
                </a:lnTo>
                <a:lnTo>
                  <a:pt x="3404" y="578"/>
                </a:lnTo>
                <a:lnTo>
                  <a:pt x="3408" y="576"/>
                </a:lnTo>
                <a:lnTo>
                  <a:pt x="3410" y="576"/>
                </a:lnTo>
                <a:lnTo>
                  <a:pt x="3412" y="580"/>
                </a:lnTo>
                <a:lnTo>
                  <a:pt x="3416" y="590"/>
                </a:lnTo>
                <a:lnTo>
                  <a:pt x="3418" y="596"/>
                </a:lnTo>
                <a:lnTo>
                  <a:pt x="3422" y="600"/>
                </a:lnTo>
                <a:lnTo>
                  <a:pt x="3426" y="602"/>
                </a:lnTo>
                <a:lnTo>
                  <a:pt x="3430" y="604"/>
                </a:lnTo>
                <a:lnTo>
                  <a:pt x="3436" y="600"/>
                </a:lnTo>
                <a:lnTo>
                  <a:pt x="3442" y="596"/>
                </a:lnTo>
                <a:lnTo>
                  <a:pt x="3446" y="596"/>
                </a:lnTo>
                <a:lnTo>
                  <a:pt x="3448" y="596"/>
                </a:lnTo>
                <a:lnTo>
                  <a:pt x="3458" y="602"/>
                </a:lnTo>
                <a:lnTo>
                  <a:pt x="3470" y="608"/>
                </a:lnTo>
                <a:lnTo>
                  <a:pt x="3482" y="618"/>
                </a:lnTo>
                <a:lnTo>
                  <a:pt x="3494" y="632"/>
                </a:lnTo>
                <a:lnTo>
                  <a:pt x="3504" y="648"/>
                </a:lnTo>
                <a:lnTo>
                  <a:pt x="3510" y="662"/>
                </a:lnTo>
                <a:lnTo>
                  <a:pt x="3516" y="672"/>
                </a:lnTo>
                <a:lnTo>
                  <a:pt x="3520" y="674"/>
                </a:lnTo>
                <a:lnTo>
                  <a:pt x="3524" y="674"/>
                </a:lnTo>
                <a:lnTo>
                  <a:pt x="3534" y="672"/>
                </a:lnTo>
                <a:lnTo>
                  <a:pt x="3538" y="668"/>
                </a:lnTo>
                <a:lnTo>
                  <a:pt x="3542" y="660"/>
                </a:lnTo>
                <a:lnTo>
                  <a:pt x="3546" y="650"/>
                </a:lnTo>
                <a:lnTo>
                  <a:pt x="3548" y="644"/>
                </a:lnTo>
                <a:lnTo>
                  <a:pt x="3546" y="640"/>
                </a:lnTo>
                <a:lnTo>
                  <a:pt x="3542" y="634"/>
                </a:lnTo>
                <a:lnTo>
                  <a:pt x="3538" y="630"/>
                </a:lnTo>
                <a:lnTo>
                  <a:pt x="3516" y="610"/>
                </a:lnTo>
                <a:lnTo>
                  <a:pt x="3508" y="604"/>
                </a:lnTo>
                <a:lnTo>
                  <a:pt x="3500" y="598"/>
                </a:lnTo>
                <a:lnTo>
                  <a:pt x="3500" y="596"/>
                </a:lnTo>
                <a:lnTo>
                  <a:pt x="3498" y="594"/>
                </a:lnTo>
                <a:lnTo>
                  <a:pt x="3502" y="588"/>
                </a:lnTo>
                <a:lnTo>
                  <a:pt x="3506" y="584"/>
                </a:lnTo>
                <a:lnTo>
                  <a:pt x="3508" y="580"/>
                </a:lnTo>
                <a:lnTo>
                  <a:pt x="3508" y="570"/>
                </a:lnTo>
                <a:lnTo>
                  <a:pt x="3508" y="560"/>
                </a:lnTo>
                <a:lnTo>
                  <a:pt x="3510" y="552"/>
                </a:lnTo>
                <a:lnTo>
                  <a:pt x="3512" y="548"/>
                </a:lnTo>
                <a:lnTo>
                  <a:pt x="3516" y="546"/>
                </a:lnTo>
                <a:lnTo>
                  <a:pt x="3526" y="544"/>
                </a:lnTo>
                <a:lnTo>
                  <a:pt x="3538" y="542"/>
                </a:lnTo>
                <a:lnTo>
                  <a:pt x="3552" y="538"/>
                </a:lnTo>
                <a:lnTo>
                  <a:pt x="3558" y="534"/>
                </a:lnTo>
                <a:lnTo>
                  <a:pt x="3562" y="528"/>
                </a:lnTo>
                <a:lnTo>
                  <a:pt x="3566" y="520"/>
                </a:lnTo>
                <a:lnTo>
                  <a:pt x="3568" y="512"/>
                </a:lnTo>
                <a:lnTo>
                  <a:pt x="3570" y="492"/>
                </a:lnTo>
                <a:lnTo>
                  <a:pt x="3572" y="470"/>
                </a:lnTo>
                <a:lnTo>
                  <a:pt x="3570" y="460"/>
                </a:lnTo>
                <a:lnTo>
                  <a:pt x="3568" y="450"/>
                </a:lnTo>
                <a:lnTo>
                  <a:pt x="3562" y="436"/>
                </a:lnTo>
                <a:lnTo>
                  <a:pt x="3556" y="424"/>
                </a:lnTo>
                <a:lnTo>
                  <a:pt x="3548" y="416"/>
                </a:lnTo>
                <a:lnTo>
                  <a:pt x="3546" y="414"/>
                </a:lnTo>
                <a:lnTo>
                  <a:pt x="3546" y="412"/>
                </a:lnTo>
                <a:lnTo>
                  <a:pt x="3552" y="412"/>
                </a:lnTo>
                <a:lnTo>
                  <a:pt x="3562" y="416"/>
                </a:lnTo>
                <a:lnTo>
                  <a:pt x="3574" y="424"/>
                </a:lnTo>
                <a:lnTo>
                  <a:pt x="3580" y="430"/>
                </a:lnTo>
                <a:lnTo>
                  <a:pt x="3586" y="440"/>
                </a:lnTo>
                <a:lnTo>
                  <a:pt x="3598" y="468"/>
                </a:lnTo>
                <a:lnTo>
                  <a:pt x="3610" y="500"/>
                </a:lnTo>
                <a:lnTo>
                  <a:pt x="3616" y="524"/>
                </a:lnTo>
                <a:lnTo>
                  <a:pt x="3620" y="540"/>
                </a:lnTo>
                <a:lnTo>
                  <a:pt x="3622" y="550"/>
                </a:lnTo>
                <a:lnTo>
                  <a:pt x="3628" y="558"/>
                </a:lnTo>
                <a:lnTo>
                  <a:pt x="3638" y="572"/>
                </a:lnTo>
                <a:lnTo>
                  <a:pt x="3650" y="584"/>
                </a:lnTo>
                <a:lnTo>
                  <a:pt x="3652" y="588"/>
                </a:lnTo>
                <a:lnTo>
                  <a:pt x="3652" y="592"/>
                </a:lnTo>
                <a:lnTo>
                  <a:pt x="3650" y="600"/>
                </a:lnTo>
                <a:lnTo>
                  <a:pt x="3646" y="616"/>
                </a:lnTo>
                <a:lnTo>
                  <a:pt x="3642" y="624"/>
                </a:lnTo>
                <a:lnTo>
                  <a:pt x="3638" y="630"/>
                </a:lnTo>
                <a:lnTo>
                  <a:pt x="3634" y="636"/>
                </a:lnTo>
                <a:lnTo>
                  <a:pt x="3628" y="642"/>
                </a:lnTo>
                <a:lnTo>
                  <a:pt x="3614" y="648"/>
                </a:lnTo>
                <a:lnTo>
                  <a:pt x="3596" y="654"/>
                </a:lnTo>
                <a:lnTo>
                  <a:pt x="3584" y="658"/>
                </a:lnTo>
                <a:lnTo>
                  <a:pt x="3580" y="662"/>
                </a:lnTo>
                <a:lnTo>
                  <a:pt x="3576" y="666"/>
                </a:lnTo>
                <a:lnTo>
                  <a:pt x="3572" y="676"/>
                </a:lnTo>
                <a:lnTo>
                  <a:pt x="3564" y="690"/>
                </a:lnTo>
                <a:lnTo>
                  <a:pt x="3560" y="700"/>
                </a:lnTo>
                <a:lnTo>
                  <a:pt x="3560" y="706"/>
                </a:lnTo>
                <a:lnTo>
                  <a:pt x="3562" y="710"/>
                </a:lnTo>
                <a:lnTo>
                  <a:pt x="3564" y="714"/>
                </a:lnTo>
                <a:lnTo>
                  <a:pt x="3576" y="720"/>
                </a:lnTo>
                <a:lnTo>
                  <a:pt x="3586" y="724"/>
                </a:lnTo>
                <a:lnTo>
                  <a:pt x="3592" y="726"/>
                </a:lnTo>
                <a:lnTo>
                  <a:pt x="3596" y="724"/>
                </a:lnTo>
                <a:lnTo>
                  <a:pt x="3600" y="722"/>
                </a:lnTo>
                <a:lnTo>
                  <a:pt x="3604" y="716"/>
                </a:lnTo>
                <a:lnTo>
                  <a:pt x="3612" y="704"/>
                </a:lnTo>
                <a:lnTo>
                  <a:pt x="3618" y="700"/>
                </a:lnTo>
                <a:lnTo>
                  <a:pt x="3624" y="694"/>
                </a:lnTo>
                <a:lnTo>
                  <a:pt x="3636" y="686"/>
                </a:lnTo>
                <a:lnTo>
                  <a:pt x="3652" y="680"/>
                </a:lnTo>
                <a:lnTo>
                  <a:pt x="3668" y="676"/>
                </a:lnTo>
                <a:lnTo>
                  <a:pt x="3688" y="674"/>
                </a:lnTo>
                <a:lnTo>
                  <a:pt x="3696" y="672"/>
                </a:lnTo>
                <a:lnTo>
                  <a:pt x="3698" y="670"/>
                </a:lnTo>
                <a:lnTo>
                  <a:pt x="3698" y="668"/>
                </a:lnTo>
                <a:lnTo>
                  <a:pt x="3698" y="660"/>
                </a:lnTo>
                <a:lnTo>
                  <a:pt x="3694" y="652"/>
                </a:lnTo>
                <a:lnTo>
                  <a:pt x="3684" y="632"/>
                </a:lnTo>
                <a:lnTo>
                  <a:pt x="3680" y="624"/>
                </a:lnTo>
                <a:lnTo>
                  <a:pt x="3678" y="616"/>
                </a:lnTo>
                <a:lnTo>
                  <a:pt x="3674" y="588"/>
                </a:lnTo>
                <a:lnTo>
                  <a:pt x="3672" y="578"/>
                </a:lnTo>
                <a:lnTo>
                  <a:pt x="3668" y="566"/>
                </a:lnTo>
                <a:lnTo>
                  <a:pt x="3666" y="562"/>
                </a:lnTo>
                <a:lnTo>
                  <a:pt x="3666" y="558"/>
                </a:lnTo>
                <a:lnTo>
                  <a:pt x="3668" y="554"/>
                </a:lnTo>
                <a:lnTo>
                  <a:pt x="3670" y="552"/>
                </a:lnTo>
                <a:lnTo>
                  <a:pt x="3694" y="542"/>
                </a:lnTo>
                <a:lnTo>
                  <a:pt x="3700" y="536"/>
                </a:lnTo>
                <a:lnTo>
                  <a:pt x="3706" y="532"/>
                </a:lnTo>
                <a:lnTo>
                  <a:pt x="3708" y="528"/>
                </a:lnTo>
                <a:lnTo>
                  <a:pt x="3710" y="522"/>
                </a:lnTo>
                <a:lnTo>
                  <a:pt x="3710" y="518"/>
                </a:lnTo>
                <a:lnTo>
                  <a:pt x="3708" y="514"/>
                </a:lnTo>
                <a:lnTo>
                  <a:pt x="3706" y="512"/>
                </a:lnTo>
                <a:lnTo>
                  <a:pt x="3702" y="510"/>
                </a:lnTo>
                <a:lnTo>
                  <a:pt x="3692" y="512"/>
                </a:lnTo>
                <a:lnTo>
                  <a:pt x="3682" y="514"/>
                </a:lnTo>
                <a:lnTo>
                  <a:pt x="3670" y="518"/>
                </a:lnTo>
                <a:lnTo>
                  <a:pt x="3652" y="518"/>
                </a:lnTo>
                <a:lnTo>
                  <a:pt x="3644" y="516"/>
                </a:lnTo>
                <a:lnTo>
                  <a:pt x="3638" y="512"/>
                </a:lnTo>
                <a:lnTo>
                  <a:pt x="3634" y="508"/>
                </a:lnTo>
                <a:lnTo>
                  <a:pt x="3632" y="504"/>
                </a:lnTo>
                <a:lnTo>
                  <a:pt x="3628" y="494"/>
                </a:lnTo>
                <a:lnTo>
                  <a:pt x="3626" y="486"/>
                </a:lnTo>
                <a:lnTo>
                  <a:pt x="3620" y="478"/>
                </a:lnTo>
                <a:lnTo>
                  <a:pt x="3616" y="466"/>
                </a:lnTo>
                <a:lnTo>
                  <a:pt x="3610" y="456"/>
                </a:lnTo>
                <a:lnTo>
                  <a:pt x="3608" y="444"/>
                </a:lnTo>
                <a:lnTo>
                  <a:pt x="3606" y="438"/>
                </a:lnTo>
                <a:lnTo>
                  <a:pt x="3604" y="432"/>
                </a:lnTo>
                <a:lnTo>
                  <a:pt x="3594" y="418"/>
                </a:lnTo>
                <a:lnTo>
                  <a:pt x="3566" y="392"/>
                </a:lnTo>
                <a:lnTo>
                  <a:pt x="3546" y="376"/>
                </a:lnTo>
                <a:lnTo>
                  <a:pt x="3542" y="372"/>
                </a:lnTo>
                <a:lnTo>
                  <a:pt x="3540" y="372"/>
                </a:lnTo>
                <a:lnTo>
                  <a:pt x="3540" y="374"/>
                </a:lnTo>
                <a:lnTo>
                  <a:pt x="3540" y="376"/>
                </a:lnTo>
                <a:lnTo>
                  <a:pt x="3538" y="376"/>
                </a:lnTo>
                <a:lnTo>
                  <a:pt x="3532" y="376"/>
                </a:lnTo>
                <a:lnTo>
                  <a:pt x="3522" y="374"/>
                </a:lnTo>
                <a:lnTo>
                  <a:pt x="3506" y="372"/>
                </a:lnTo>
                <a:lnTo>
                  <a:pt x="3492" y="370"/>
                </a:lnTo>
                <a:lnTo>
                  <a:pt x="3480" y="372"/>
                </a:lnTo>
                <a:lnTo>
                  <a:pt x="3470" y="372"/>
                </a:lnTo>
                <a:lnTo>
                  <a:pt x="3458" y="372"/>
                </a:lnTo>
                <a:lnTo>
                  <a:pt x="3452" y="370"/>
                </a:lnTo>
                <a:lnTo>
                  <a:pt x="3448" y="366"/>
                </a:lnTo>
                <a:lnTo>
                  <a:pt x="3450" y="360"/>
                </a:lnTo>
                <a:lnTo>
                  <a:pt x="3452" y="352"/>
                </a:lnTo>
                <a:lnTo>
                  <a:pt x="3468" y="314"/>
                </a:lnTo>
                <a:lnTo>
                  <a:pt x="3470" y="306"/>
                </a:lnTo>
                <a:lnTo>
                  <a:pt x="3476" y="302"/>
                </a:lnTo>
                <a:lnTo>
                  <a:pt x="3482" y="300"/>
                </a:lnTo>
                <a:lnTo>
                  <a:pt x="3488" y="300"/>
                </a:lnTo>
                <a:lnTo>
                  <a:pt x="3504" y="302"/>
                </a:lnTo>
                <a:lnTo>
                  <a:pt x="3518" y="304"/>
                </a:lnTo>
                <a:lnTo>
                  <a:pt x="3542" y="306"/>
                </a:lnTo>
                <a:lnTo>
                  <a:pt x="3572" y="312"/>
                </a:lnTo>
                <a:lnTo>
                  <a:pt x="3580" y="314"/>
                </a:lnTo>
                <a:lnTo>
                  <a:pt x="3586" y="312"/>
                </a:lnTo>
                <a:lnTo>
                  <a:pt x="3588" y="308"/>
                </a:lnTo>
                <a:lnTo>
                  <a:pt x="3590" y="304"/>
                </a:lnTo>
                <a:lnTo>
                  <a:pt x="3590" y="292"/>
                </a:lnTo>
                <a:lnTo>
                  <a:pt x="3592" y="276"/>
                </a:lnTo>
                <a:lnTo>
                  <a:pt x="3594" y="272"/>
                </a:lnTo>
                <a:lnTo>
                  <a:pt x="3596" y="268"/>
                </a:lnTo>
                <a:lnTo>
                  <a:pt x="3600" y="266"/>
                </a:lnTo>
                <a:lnTo>
                  <a:pt x="3604" y="266"/>
                </a:lnTo>
                <a:lnTo>
                  <a:pt x="3614" y="270"/>
                </a:lnTo>
                <a:lnTo>
                  <a:pt x="3624" y="276"/>
                </a:lnTo>
                <a:lnTo>
                  <a:pt x="3634" y="278"/>
                </a:lnTo>
                <a:lnTo>
                  <a:pt x="3640" y="280"/>
                </a:lnTo>
                <a:lnTo>
                  <a:pt x="3642" y="278"/>
                </a:lnTo>
                <a:lnTo>
                  <a:pt x="3642" y="276"/>
                </a:lnTo>
                <a:lnTo>
                  <a:pt x="3644" y="268"/>
                </a:lnTo>
                <a:lnTo>
                  <a:pt x="3644" y="264"/>
                </a:lnTo>
                <a:lnTo>
                  <a:pt x="3646" y="260"/>
                </a:lnTo>
                <a:lnTo>
                  <a:pt x="3648" y="256"/>
                </a:lnTo>
                <a:lnTo>
                  <a:pt x="3652" y="256"/>
                </a:lnTo>
                <a:lnTo>
                  <a:pt x="3656" y="254"/>
                </a:lnTo>
                <a:lnTo>
                  <a:pt x="3660" y="256"/>
                </a:lnTo>
                <a:lnTo>
                  <a:pt x="3664" y="258"/>
                </a:lnTo>
                <a:lnTo>
                  <a:pt x="3670" y="264"/>
                </a:lnTo>
                <a:lnTo>
                  <a:pt x="3672" y="268"/>
                </a:lnTo>
                <a:lnTo>
                  <a:pt x="3670" y="276"/>
                </a:lnTo>
                <a:lnTo>
                  <a:pt x="3668" y="282"/>
                </a:lnTo>
                <a:lnTo>
                  <a:pt x="3664" y="290"/>
                </a:lnTo>
                <a:lnTo>
                  <a:pt x="3654" y="300"/>
                </a:lnTo>
                <a:lnTo>
                  <a:pt x="3648" y="306"/>
                </a:lnTo>
                <a:lnTo>
                  <a:pt x="3648" y="310"/>
                </a:lnTo>
                <a:lnTo>
                  <a:pt x="3646" y="322"/>
                </a:lnTo>
                <a:lnTo>
                  <a:pt x="3646" y="328"/>
                </a:lnTo>
                <a:lnTo>
                  <a:pt x="3648" y="336"/>
                </a:lnTo>
                <a:lnTo>
                  <a:pt x="3652" y="342"/>
                </a:lnTo>
                <a:lnTo>
                  <a:pt x="3658" y="346"/>
                </a:lnTo>
                <a:lnTo>
                  <a:pt x="3666" y="352"/>
                </a:lnTo>
                <a:lnTo>
                  <a:pt x="3674" y="358"/>
                </a:lnTo>
                <a:lnTo>
                  <a:pt x="3694" y="378"/>
                </a:lnTo>
                <a:lnTo>
                  <a:pt x="3716" y="400"/>
                </a:lnTo>
                <a:lnTo>
                  <a:pt x="3734" y="414"/>
                </a:lnTo>
                <a:lnTo>
                  <a:pt x="3742" y="418"/>
                </a:lnTo>
                <a:lnTo>
                  <a:pt x="3746" y="416"/>
                </a:lnTo>
                <a:lnTo>
                  <a:pt x="3746" y="412"/>
                </a:lnTo>
                <a:lnTo>
                  <a:pt x="3746" y="404"/>
                </a:lnTo>
                <a:lnTo>
                  <a:pt x="3744" y="384"/>
                </a:lnTo>
                <a:lnTo>
                  <a:pt x="3742" y="360"/>
                </a:lnTo>
                <a:lnTo>
                  <a:pt x="3740" y="352"/>
                </a:lnTo>
                <a:lnTo>
                  <a:pt x="3738" y="344"/>
                </a:lnTo>
                <a:lnTo>
                  <a:pt x="3734" y="338"/>
                </a:lnTo>
                <a:lnTo>
                  <a:pt x="3730" y="334"/>
                </a:lnTo>
                <a:lnTo>
                  <a:pt x="3718" y="324"/>
                </a:lnTo>
                <a:lnTo>
                  <a:pt x="3712" y="318"/>
                </a:lnTo>
                <a:lnTo>
                  <a:pt x="3706" y="308"/>
                </a:lnTo>
                <a:lnTo>
                  <a:pt x="3700" y="294"/>
                </a:lnTo>
                <a:lnTo>
                  <a:pt x="3700" y="292"/>
                </a:lnTo>
                <a:lnTo>
                  <a:pt x="3702" y="292"/>
                </a:lnTo>
                <a:lnTo>
                  <a:pt x="3712" y="292"/>
                </a:lnTo>
                <a:lnTo>
                  <a:pt x="3730" y="294"/>
                </a:lnTo>
                <a:lnTo>
                  <a:pt x="3746" y="292"/>
                </a:lnTo>
                <a:lnTo>
                  <a:pt x="3756" y="288"/>
                </a:lnTo>
                <a:lnTo>
                  <a:pt x="3762" y="282"/>
                </a:lnTo>
                <a:lnTo>
                  <a:pt x="3766" y="276"/>
                </a:lnTo>
                <a:lnTo>
                  <a:pt x="3772" y="270"/>
                </a:lnTo>
                <a:lnTo>
                  <a:pt x="3778" y="266"/>
                </a:lnTo>
                <a:lnTo>
                  <a:pt x="3788" y="266"/>
                </a:lnTo>
                <a:lnTo>
                  <a:pt x="3804" y="264"/>
                </a:lnTo>
                <a:lnTo>
                  <a:pt x="3812" y="264"/>
                </a:lnTo>
                <a:lnTo>
                  <a:pt x="3816" y="264"/>
                </a:lnTo>
                <a:lnTo>
                  <a:pt x="3818" y="262"/>
                </a:lnTo>
                <a:lnTo>
                  <a:pt x="3816" y="258"/>
                </a:lnTo>
                <a:lnTo>
                  <a:pt x="3810" y="250"/>
                </a:lnTo>
                <a:lnTo>
                  <a:pt x="3802" y="242"/>
                </a:lnTo>
                <a:lnTo>
                  <a:pt x="3798" y="238"/>
                </a:lnTo>
                <a:lnTo>
                  <a:pt x="3792" y="234"/>
                </a:lnTo>
                <a:lnTo>
                  <a:pt x="3782" y="230"/>
                </a:lnTo>
                <a:lnTo>
                  <a:pt x="3774" y="228"/>
                </a:lnTo>
                <a:lnTo>
                  <a:pt x="3774" y="226"/>
                </a:lnTo>
                <a:lnTo>
                  <a:pt x="3776" y="222"/>
                </a:lnTo>
                <a:lnTo>
                  <a:pt x="3780" y="220"/>
                </a:lnTo>
                <a:lnTo>
                  <a:pt x="3788" y="220"/>
                </a:lnTo>
                <a:lnTo>
                  <a:pt x="3808" y="224"/>
                </a:lnTo>
                <a:lnTo>
                  <a:pt x="3832" y="230"/>
                </a:lnTo>
                <a:lnTo>
                  <a:pt x="3850" y="236"/>
                </a:lnTo>
                <a:lnTo>
                  <a:pt x="3862" y="240"/>
                </a:lnTo>
                <a:lnTo>
                  <a:pt x="3866" y="240"/>
                </a:lnTo>
                <a:lnTo>
                  <a:pt x="3868" y="238"/>
                </a:lnTo>
                <a:lnTo>
                  <a:pt x="3866" y="230"/>
                </a:lnTo>
                <a:lnTo>
                  <a:pt x="3864" y="218"/>
                </a:lnTo>
                <a:lnTo>
                  <a:pt x="3862" y="212"/>
                </a:lnTo>
                <a:lnTo>
                  <a:pt x="3858" y="208"/>
                </a:lnTo>
                <a:lnTo>
                  <a:pt x="3854" y="206"/>
                </a:lnTo>
                <a:lnTo>
                  <a:pt x="3846" y="206"/>
                </a:lnTo>
                <a:lnTo>
                  <a:pt x="3822" y="202"/>
                </a:lnTo>
                <a:lnTo>
                  <a:pt x="3808" y="198"/>
                </a:lnTo>
                <a:lnTo>
                  <a:pt x="3788" y="192"/>
                </a:lnTo>
                <a:lnTo>
                  <a:pt x="3748" y="180"/>
                </a:lnTo>
                <a:lnTo>
                  <a:pt x="3710" y="168"/>
                </a:lnTo>
                <a:lnTo>
                  <a:pt x="3678" y="162"/>
                </a:lnTo>
                <a:lnTo>
                  <a:pt x="3658" y="160"/>
                </a:lnTo>
                <a:lnTo>
                  <a:pt x="3652" y="160"/>
                </a:lnTo>
                <a:lnTo>
                  <a:pt x="3648" y="158"/>
                </a:lnTo>
                <a:lnTo>
                  <a:pt x="3648" y="156"/>
                </a:lnTo>
                <a:lnTo>
                  <a:pt x="3650" y="154"/>
                </a:lnTo>
                <a:lnTo>
                  <a:pt x="3656" y="150"/>
                </a:lnTo>
                <a:lnTo>
                  <a:pt x="3666" y="148"/>
                </a:lnTo>
                <a:lnTo>
                  <a:pt x="3670" y="148"/>
                </a:lnTo>
                <a:lnTo>
                  <a:pt x="3672" y="146"/>
                </a:lnTo>
                <a:lnTo>
                  <a:pt x="3674" y="144"/>
                </a:lnTo>
                <a:lnTo>
                  <a:pt x="3674" y="142"/>
                </a:lnTo>
                <a:lnTo>
                  <a:pt x="3670" y="136"/>
                </a:lnTo>
                <a:lnTo>
                  <a:pt x="3662" y="130"/>
                </a:lnTo>
                <a:lnTo>
                  <a:pt x="3652" y="128"/>
                </a:lnTo>
                <a:lnTo>
                  <a:pt x="3644" y="128"/>
                </a:lnTo>
                <a:lnTo>
                  <a:pt x="3638" y="134"/>
                </a:lnTo>
                <a:lnTo>
                  <a:pt x="3632" y="144"/>
                </a:lnTo>
                <a:lnTo>
                  <a:pt x="3632" y="148"/>
                </a:lnTo>
                <a:lnTo>
                  <a:pt x="3632" y="152"/>
                </a:lnTo>
                <a:lnTo>
                  <a:pt x="3632" y="158"/>
                </a:lnTo>
                <a:lnTo>
                  <a:pt x="3632" y="160"/>
                </a:lnTo>
                <a:lnTo>
                  <a:pt x="3628" y="160"/>
                </a:lnTo>
                <a:lnTo>
                  <a:pt x="3608" y="160"/>
                </a:lnTo>
                <a:lnTo>
                  <a:pt x="3554" y="160"/>
                </a:lnTo>
                <a:lnTo>
                  <a:pt x="3528" y="158"/>
                </a:lnTo>
                <a:lnTo>
                  <a:pt x="3496" y="152"/>
                </a:lnTo>
                <a:lnTo>
                  <a:pt x="3466" y="148"/>
                </a:lnTo>
                <a:lnTo>
                  <a:pt x="3442" y="144"/>
                </a:lnTo>
                <a:lnTo>
                  <a:pt x="3394" y="142"/>
                </a:lnTo>
                <a:lnTo>
                  <a:pt x="3382" y="140"/>
                </a:lnTo>
                <a:lnTo>
                  <a:pt x="3372" y="138"/>
                </a:lnTo>
                <a:lnTo>
                  <a:pt x="3358" y="132"/>
                </a:lnTo>
                <a:lnTo>
                  <a:pt x="3342" y="126"/>
                </a:lnTo>
                <a:lnTo>
                  <a:pt x="3332" y="124"/>
                </a:lnTo>
                <a:lnTo>
                  <a:pt x="3318" y="124"/>
                </a:lnTo>
                <a:lnTo>
                  <a:pt x="3306" y="122"/>
                </a:lnTo>
                <a:lnTo>
                  <a:pt x="3298" y="120"/>
                </a:lnTo>
                <a:lnTo>
                  <a:pt x="3292" y="118"/>
                </a:lnTo>
                <a:lnTo>
                  <a:pt x="3288" y="114"/>
                </a:lnTo>
                <a:lnTo>
                  <a:pt x="3284" y="102"/>
                </a:lnTo>
                <a:lnTo>
                  <a:pt x="3280" y="96"/>
                </a:lnTo>
                <a:lnTo>
                  <a:pt x="3276" y="90"/>
                </a:lnTo>
                <a:lnTo>
                  <a:pt x="3270" y="84"/>
                </a:lnTo>
                <a:lnTo>
                  <a:pt x="3264" y="80"/>
                </a:lnTo>
                <a:lnTo>
                  <a:pt x="3258" y="78"/>
                </a:lnTo>
                <a:lnTo>
                  <a:pt x="3250" y="76"/>
                </a:lnTo>
                <a:lnTo>
                  <a:pt x="3230" y="76"/>
                </a:lnTo>
                <a:lnTo>
                  <a:pt x="3200" y="76"/>
                </a:lnTo>
                <a:lnTo>
                  <a:pt x="3184" y="78"/>
                </a:lnTo>
                <a:lnTo>
                  <a:pt x="3174" y="80"/>
                </a:lnTo>
                <a:lnTo>
                  <a:pt x="3170" y="82"/>
                </a:lnTo>
                <a:lnTo>
                  <a:pt x="3170" y="86"/>
                </a:lnTo>
                <a:lnTo>
                  <a:pt x="3172" y="92"/>
                </a:lnTo>
                <a:lnTo>
                  <a:pt x="3176" y="94"/>
                </a:lnTo>
                <a:lnTo>
                  <a:pt x="3186" y="100"/>
                </a:lnTo>
                <a:lnTo>
                  <a:pt x="3210" y="110"/>
                </a:lnTo>
                <a:lnTo>
                  <a:pt x="3226" y="118"/>
                </a:lnTo>
                <a:lnTo>
                  <a:pt x="3242" y="128"/>
                </a:lnTo>
                <a:lnTo>
                  <a:pt x="3246" y="134"/>
                </a:lnTo>
                <a:lnTo>
                  <a:pt x="3246" y="136"/>
                </a:lnTo>
                <a:lnTo>
                  <a:pt x="3244" y="138"/>
                </a:lnTo>
                <a:lnTo>
                  <a:pt x="3238" y="140"/>
                </a:lnTo>
                <a:lnTo>
                  <a:pt x="3228" y="140"/>
                </a:lnTo>
                <a:lnTo>
                  <a:pt x="3186" y="140"/>
                </a:lnTo>
                <a:lnTo>
                  <a:pt x="3178" y="140"/>
                </a:lnTo>
                <a:lnTo>
                  <a:pt x="3174" y="138"/>
                </a:lnTo>
                <a:lnTo>
                  <a:pt x="3164" y="134"/>
                </a:lnTo>
                <a:lnTo>
                  <a:pt x="3156" y="124"/>
                </a:lnTo>
                <a:lnTo>
                  <a:pt x="3140" y="114"/>
                </a:lnTo>
                <a:lnTo>
                  <a:pt x="3130" y="108"/>
                </a:lnTo>
                <a:lnTo>
                  <a:pt x="3116" y="106"/>
                </a:lnTo>
                <a:lnTo>
                  <a:pt x="3100" y="104"/>
                </a:lnTo>
                <a:lnTo>
                  <a:pt x="3082" y="104"/>
                </a:lnTo>
                <a:lnTo>
                  <a:pt x="3048" y="104"/>
                </a:lnTo>
                <a:lnTo>
                  <a:pt x="3018" y="106"/>
                </a:lnTo>
                <a:lnTo>
                  <a:pt x="2996" y="104"/>
                </a:lnTo>
                <a:lnTo>
                  <a:pt x="2984" y="102"/>
                </a:lnTo>
                <a:lnTo>
                  <a:pt x="2980" y="98"/>
                </a:lnTo>
                <a:lnTo>
                  <a:pt x="2976" y="94"/>
                </a:lnTo>
                <a:lnTo>
                  <a:pt x="2968" y="80"/>
                </a:lnTo>
                <a:lnTo>
                  <a:pt x="2962" y="72"/>
                </a:lnTo>
                <a:lnTo>
                  <a:pt x="2954" y="68"/>
                </a:lnTo>
                <a:lnTo>
                  <a:pt x="2946" y="64"/>
                </a:lnTo>
                <a:lnTo>
                  <a:pt x="2936" y="64"/>
                </a:lnTo>
                <a:lnTo>
                  <a:pt x="2914" y="66"/>
                </a:lnTo>
                <a:lnTo>
                  <a:pt x="2888" y="68"/>
                </a:lnTo>
                <a:lnTo>
                  <a:pt x="2874" y="68"/>
                </a:lnTo>
                <a:lnTo>
                  <a:pt x="2864" y="64"/>
                </a:lnTo>
                <a:lnTo>
                  <a:pt x="2852" y="62"/>
                </a:lnTo>
                <a:lnTo>
                  <a:pt x="2844" y="58"/>
                </a:lnTo>
                <a:lnTo>
                  <a:pt x="2826" y="48"/>
                </a:lnTo>
                <a:lnTo>
                  <a:pt x="2812" y="38"/>
                </a:lnTo>
                <a:lnTo>
                  <a:pt x="2796" y="30"/>
                </a:lnTo>
                <a:lnTo>
                  <a:pt x="2776" y="26"/>
                </a:lnTo>
                <a:lnTo>
                  <a:pt x="2724" y="18"/>
                </a:lnTo>
                <a:lnTo>
                  <a:pt x="2712" y="16"/>
                </a:lnTo>
                <a:lnTo>
                  <a:pt x="2704" y="18"/>
                </a:lnTo>
                <a:lnTo>
                  <a:pt x="2702" y="22"/>
                </a:lnTo>
                <a:lnTo>
                  <a:pt x="2702" y="28"/>
                </a:lnTo>
                <a:lnTo>
                  <a:pt x="2706" y="34"/>
                </a:lnTo>
                <a:lnTo>
                  <a:pt x="2710" y="38"/>
                </a:lnTo>
                <a:lnTo>
                  <a:pt x="2716" y="42"/>
                </a:lnTo>
                <a:lnTo>
                  <a:pt x="2722" y="44"/>
                </a:lnTo>
                <a:lnTo>
                  <a:pt x="2732" y="48"/>
                </a:lnTo>
                <a:lnTo>
                  <a:pt x="2742" y="50"/>
                </a:lnTo>
                <a:lnTo>
                  <a:pt x="2754" y="52"/>
                </a:lnTo>
                <a:lnTo>
                  <a:pt x="2770" y="54"/>
                </a:lnTo>
                <a:lnTo>
                  <a:pt x="2790" y="58"/>
                </a:lnTo>
                <a:lnTo>
                  <a:pt x="2800" y="60"/>
                </a:lnTo>
                <a:lnTo>
                  <a:pt x="2810" y="66"/>
                </a:lnTo>
                <a:lnTo>
                  <a:pt x="2818" y="70"/>
                </a:lnTo>
                <a:lnTo>
                  <a:pt x="2826" y="78"/>
                </a:lnTo>
                <a:lnTo>
                  <a:pt x="2828" y="82"/>
                </a:lnTo>
                <a:lnTo>
                  <a:pt x="2828" y="84"/>
                </a:lnTo>
                <a:lnTo>
                  <a:pt x="2828" y="88"/>
                </a:lnTo>
                <a:lnTo>
                  <a:pt x="2824" y="90"/>
                </a:lnTo>
                <a:lnTo>
                  <a:pt x="2814" y="92"/>
                </a:lnTo>
                <a:lnTo>
                  <a:pt x="2800" y="96"/>
                </a:lnTo>
                <a:lnTo>
                  <a:pt x="2766" y="100"/>
                </a:lnTo>
                <a:lnTo>
                  <a:pt x="2750" y="104"/>
                </a:lnTo>
                <a:lnTo>
                  <a:pt x="2734" y="110"/>
                </a:lnTo>
                <a:lnTo>
                  <a:pt x="2722" y="116"/>
                </a:lnTo>
                <a:lnTo>
                  <a:pt x="2710" y="120"/>
                </a:lnTo>
                <a:lnTo>
                  <a:pt x="2688" y="124"/>
                </a:lnTo>
                <a:lnTo>
                  <a:pt x="2668" y="126"/>
                </a:lnTo>
                <a:lnTo>
                  <a:pt x="2660" y="128"/>
                </a:lnTo>
                <a:lnTo>
                  <a:pt x="2650" y="130"/>
                </a:lnTo>
                <a:lnTo>
                  <a:pt x="2644" y="134"/>
                </a:lnTo>
                <a:lnTo>
                  <a:pt x="2642" y="140"/>
                </a:lnTo>
                <a:lnTo>
                  <a:pt x="2644" y="144"/>
                </a:lnTo>
                <a:lnTo>
                  <a:pt x="2648" y="150"/>
                </a:lnTo>
                <a:lnTo>
                  <a:pt x="2660" y="164"/>
                </a:lnTo>
                <a:lnTo>
                  <a:pt x="2666" y="172"/>
                </a:lnTo>
                <a:lnTo>
                  <a:pt x="2670" y="180"/>
                </a:lnTo>
                <a:lnTo>
                  <a:pt x="2674" y="192"/>
                </a:lnTo>
                <a:lnTo>
                  <a:pt x="2674" y="196"/>
                </a:lnTo>
                <a:lnTo>
                  <a:pt x="2672" y="198"/>
                </a:lnTo>
                <a:lnTo>
                  <a:pt x="2666" y="202"/>
                </a:lnTo>
                <a:lnTo>
                  <a:pt x="2656" y="206"/>
                </a:lnTo>
                <a:lnTo>
                  <a:pt x="2652" y="206"/>
                </a:lnTo>
                <a:lnTo>
                  <a:pt x="2650" y="204"/>
                </a:lnTo>
                <a:lnTo>
                  <a:pt x="2652" y="196"/>
                </a:lnTo>
                <a:lnTo>
                  <a:pt x="2654" y="184"/>
                </a:lnTo>
                <a:lnTo>
                  <a:pt x="2656" y="178"/>
                </a:lnTo>
                <a:lnTo>
                  <a:pt x="2654" y="174"/>
                </a:lnTo>
                <a:lnTo>
                  <a:pt x="2632" y="144"/>
                </a:lnTo>
                <a:lnTo>
                  <a:pt x="2618" y="124"/>
                </a:lnTo>
                <a:lnTo>
                  <a:pt x="2610" y="114"/>
                </a:lnTo>
                <a:lnTo>
                  <a:pt x="2602" y="108"/>
                </a:lnTo>
                <a:lnTo>
                  <a:pt x="2596" y="106"/>
                </a:lnTo>
                <a:lnTo>
                  <a:pt x="2590" y="104"/>
                </a:lnTo>
                <a:lnTo>
                  <a:pt x="2588" y="108"/>
                </a:lnTo>
                <a:lnTo>
                  <a:pt x="2586" y="112"/>
                </a:lnTo>
                <a:lnTo>
                  <a:pt x="2586" y="124"/>
                </a:lnTo>
                <a:lnTo>
                  <a:pt x="2588" y="138"/>
                </a:lnTo>
                <a:lnTo>
                  <a:pt x="2592" y="150"/>
                </a:lnTo>
                <a:lnTo>
                  <a:pt x="2594" y="156"/>
                </a:lnTo>
                <a:lnTo>
                  <a:pt x="2598" y="162"/>
                </a:lnTo>
                <a:lnTo>
                  <a:pt x="2602" y="170"/>
                </a:lnTo>
                <a:lnTo>
                  <a:pt x="2602" y="174"/>
                </a:lnTo>
                <a:lnTo>
                  <a:pt x="2600" y="176"/>
                </a:lnTo>
                <a:lnTo>
                  <a:pt x="2596" y="176"/>
                </a:lnTo>
                <a:lnTo>
                  <a:pt x="2592" y="174"/>
                </a:lnTo>
                <a:lnTo>
                  <a:pt x="2578" y="168"/>
                </a:lnTo>
                <a:lnTo>
                  <a:pt x="2566" y="160"/>
                </a:lnTo>
                <a:lnTo>
                  <a:pt x="2560" y="158"/>
                </a:lnTo>
                <a:lnTo>
                  <a:pt x="2552" y="158"/>
                </a:lnTo>
                <a:lnTo>
                  <a:pt x="2530" y="162"/>
                </a:lnTo>
                <a:lnTo>
                  <a:pt x="2508" y="166"/>
                </a:lnTo>
                <a:lnTo>
                  <a:pt x="2498" y="166"/>
                </a:lnTo>
                <a:lnTo>
                  <a:pt x="2488" y="164"/>
                </a:lnTo>
                <a:lnTo>
                  <a:pt x="2484" y="160"/>
                </a:lnTo>
                <a:lnTo>
                  <a:pt x="2482" y="158"/>
                </a:lnTo>
                <a:lnTo>
                  <a:pt x="2482" y="156"/>
                </a:lnTo>
                <a:lnTo>
                  <a:pt x="2484" y="156"/>
                </a:lnTo>
                <a:lnTo>
                  <a:pt x="2492" y="152"/>
                </a:lnTo>
                <a:lnTo>
                  <a:pt x="2494" y="150"/>
                </a:lnTo>
                <a:lnTo>
                  <a:pt x="2496" y="148"/>
                </a:lnTo>
                <a:lnTo>
                  <a:pt x="2494" y="144"/>
                </a:lnTo>
                <a:lnTo>
                  <a:pt x="2492" y="142"/>
                </a:lnTo>
                <a:lnTo>
                  <a:pt x="2484" y="140"/>
                </a:lnTo>
                <a:lnTo>
                  <a:pt x="2472" y="138"/>
                </a:lnTo>
                <a:lnTo>
                  <a:pt x="2468" y="134"/>
                </a:lnTo>
                <a:lnTo>
                  <a:pt x="2466" y="130"/>
                </a:lnTo>
                <a:lnTo>
                  <a:pt x="2464" y="128"/>
                </a:lnTo>
                <a:lnTo>
                  <a:pt x="2466" y="124"/>
                </a:lnTo>
                <a:lnTo>
                  <a:pt x="2470" y="118"/>
                </a:lnTo>
                <a:lnTo>
                  <a:pt x="2478" y="112"/>
                </a:lnTo>
                <a:lnTo>
                  <a:pt x="2488" y="108"/>
                </a:lnTo>
                <a:lnTo>
                  <a:pt x="2512" y="98"/>
                </a:lnTo>
                <a:lnTo>
                  <a:pt x="2538" y="92"/>
                </a:lnTo>
                <a:lnTo>
                  <a:pt x="2554" y="88"/>
                </a:lnTo>
                <a:lnTo>
                  <a:pt x="2562" y="86"/>
                </a:lnTo>
                <a:lnTo>
                  <a:pt x="2564" y="84"/>
                </a:lnTo>
                <a:lnTo>
                  <a:pt x="2564" y="80"/>
                </a:lnTo>
                <a:lnTo>
                  <a:pt x="2564" y="72"/>
                </a:lnTo>
                <a:lnTo>
                  <a:pt x="2564" y="68"/>
                </a:lnTo>
                <a:lnTo>
                  <a:pt x="2562" y="66"/>
                </a:lnTo>
                <a:lnTo>
                  <a:pt x="2556" y="64"/>
                </a:lnTo>
                <a:lnTo>
                  <a:pt x="2546" y="62"/>
                </a:lnTo>
                <a:lnTo>
                  <a:pt x="2532" y="64"/>
                </a:lnTo>
                <a:lnTo>
                  <a:pt x="2516" y="66"/>
                </a:lnTo>
                <a:lnTo>
                  <a:pt x="2500" y="70"/>
                </a:lnTo>
                <a:lnTo>
                  <a:pt x="2482" y="76"/>
                </a:lnTo>
                <a:lnTo>
                  <a:pt x="2466" y="84"/>
                </a:lnTo>
                <a:lnTo>
                  <a:pt x="2450" y="92"/>
                </a:lnTo>
                <a:lnTo>
                  <a:pt x="2440" y="98"/>
                </a:lnTo>
                <a:lnTo>
                  <a:pt x="2434" y="106"/>
                </a:lnTo>
                <a:lnTo>
                  <a:pt x="2430" y="112"/>
                </a:lnTo>
                <a:lnTo>
                  <a:pt x="2428" y="124"/>
                </a:lnTo>
                <a:lnTo>
                  <a:pt x="2424" y="136"/>
                </a:lnTo>
                <a:lnTo>
                  <a:pt x="2424" y="140"/>
                </a:lnTo>
                <a:lnTo>
                  <a:pt x="2424" y="144"/>
                </a:lnTo>
                <a:lnTo>
                  <a:pt x="2428" y="148"/>
                </a:lnTo>
                <a:lnTo>
                  <a:pt x="2432" y="150"/>
                </a:lnTo>
                <a:lnTo>
                  <a:pt x="2442" y="156"/>
                </a:lnTo>
                <a:lnTo>
                  <a:pt x="2450" y="160"/>
                </a:lnTo>
                <a:lnTo>
                  <a:pt x="2452" y="164"/>
                </a:lnTo>
                <a:lnTo>
                  <a:pt x="2452" y="166"/>
                </a:lnTo>
                <a:lnTo>
                  <a:pt x="2450" y="168"/>
                </a:lnTo>
                <a:lnTo>
                  <a:pt x="2446" y="170"/>
                </a:lnTo>
                <a:lnTo>
                  <a:pt x="2418" y="180"/>
                </a:lnTo>
                <a:lnTo>
                  <a:pt x="2406" y="182"/>
                </a:lnTo>
                <a:lnTo>
                  <a:pt x="2396" y="182"/>
                </a:lnTo>
                <a:lnTo>
                  <a:pt x="2384" y="184"/>
                </a:lnTo>
                <a:lnTo>
                  <a:pt x="2370" y="188"/>
                </a:lnTo>
                <a:lnTo>
                  <a:pt x="2362" y="190"/>
                </a:lnTo>
                <a:lnTo>
                  <a:pt x="2358" y="194"/>
                </a:lnTo>
                <a:lnTo>
                  <a:pt x="2354" y="200"/>
                </a:lnTo>
                <a:lnTo>
                  <a:pt x="2350" y="208"/>
                </a:lnTo>
                <a:lnTo>
                  <a:pt x="2346" y="212"/>
                </a:lnTo>
                <a:lnTo>
                  <a:pt x="2340" y="214"/>
                </a:lnTo>
                <a:lnTo>
                  <a:pt x="2304" y="230"/>
                </a:lnTo>
                <a:lnTo>
                  <a:pt x="2300" y="230"/>
                </a:lnTo>
                <a:lnTo>
                  <a:pt x="2298" y="228"/>
                </a:lnTo>
                <a:lnTo>
                  <a:pt x="2298" y="224"/>
                </a:lnTo>
                <a:lnTo>
                  <a:pt x="2302" y="220"/>
                </a:lnTo>
                <a:lnTo>
                  <a:pt x="2308" y="214"/>
                </a:lnTo>
                <a:lnTo>
                  <a:pt x="2314" y="208"/>
                </a:lnTo>
                <a:lnTo>
                  <a:pt x="2322" y="204"/>
                </a:lnTo>
                <a:lnTo>
                  <a:pt x="2330" y="200"/>
                </a:lnTo>
                <a:lnTo>
                  <a:pt x="2338" y="200"/>
                </a:lnTo>
                <a:lnTo>
                  <a:pt x="2344" y="196"/>
                </a:lnTo>
                <a:lnTo>
                  <a:pt x="2346" y="194"/>
                </a:lnTo>
                <a:lnTo>
                  <a:pt x="2348" y="190"/>
                </a:lnTo>
                <a:lnTo>
                  <a:pt x="2346" y="184"/>
                </a:lnTo>
                <a:lnTo>
                  <a:pt x="2340" y="180"/>
                </a:lnTo>
                <a:lnTo>
                  <a:pt x="2330" y="174"/>
                </a:lnTo>
                <a:lnTo>
                  <a:pt x="2308" y="166"/>
                </a:lnTo>
                <a:lnTo>
                  <a:pt x="2244" y="148"/>
                </a:lnTo>
                <a:lnTo>
                  <a:pt x="2224" y="144"/>
                </a:lnTo>
                <a:lnTo>
                  <a:pt x="2204" y="142"/>
                </a:lnTo>
                <a:lnTo>
                  <a:pt x="2182" y="144"/>
                </a:lnTo>
                <a:lnTo>
                  <a:pt x="2160" y="146"/>
                </a:lnTo>
                <a:lnTo>
                  <a:pt x="2140" y="150"/>
                </a:lnTo>
                <a:lnTo>
                  <a:pt x="2122" y="154"/>
                </a:lnTo>
                <a:lnTo>
                  <a:pt x="2094" y="164"/>
                </a:lnTo>
                <a:lnTo>
                  <a:pt x="2080" y="172"/>
                </a:lnTo>
                <a:lnTo>
                  <a:pt x="2074" y="180"/>
                </a:lnTo>
                <a:lnTo>
                  <a:pt x="2070" y="190"/>
                </a:lnTo>
                <a:lnTo>
                  <a:pt x="2068" y="200"/>
                </a:lnTo>
                <a:lnTo>
                  <a:pt x="2064" y="208"/>
                </a:lnTo>
                <a:lnTo>
                  <a:pt x="2056" y="214"/>
                </a:lnTo>
                <a:lnTo>
                  <a:pt x="2032" y="230"/>
                </a:lnTo>
                <a:lnTo>
                  <a:pt x="1978" y="258"/>
                </a:lnTo>
                <a:lnTo>
                  <a:pt x="1970" y="264"/>
                </a:lnTo>
                <a:lnTo>
                  <a:pt x="1966" y="270"/>
                </a:lnTo>
                <a:lnTo>
                  <a:pt x="1966" y="276"/>
                </a:lnTo>
                <a:lnTo>
                  <a:pt x="1968" y="284"/>
                </a:lnTo>
                <a:lnTo>
                  <a:pt x="1976" y="296"/>
                </a:lnTo>
                <a:lnTo>
                  <a:pt x="1984" y="308"/>
                </a:lnTo>
                <a:lnTo>
                  <a:pt x="1988" y="312"/>
                </a:lnTo>
                <a:lnTo>
                  <a:pt x="1992" y="314"/>
                </a:lnTo>
                <a:lnTo>
                  <a:pt x="1998" y="314"/>
                </a:lnTo>
                <a:lnTo>
                  <a:pt x="2004" y="314"/>
                </a:lnTo>
                <a:lnTo>
                  <a:pt x="2018" y="312"/>
                </a:lnTo>
                <a:lnTo>
                  <a:pt x="2034" y="308"/>
                </a:lnTo>
                <a:lnTo>
                  <a:pt x="2042" y="306"/>
                </a:lnTo>
                <a:lnTo>
                  <a:pt x="2048" y="308"/>
                </a:lnTo>
                <a:lnTo>
                  <a:pt x="2052" y="312"/>
                </a:lnTo>
                <a:lnTo>
                  <a:pt x="2054" y="316"/>
                </a:lnTo>
                <a:lnTo>
                  <a:pt x="2056" y="328"/>
                </a:lnTo>
                <a:lnTo>
                  <a:pt x="2058" y="340"/>
                </a:lnTo>
                <a:lnTo>
                  <a:pt x="2060" y="342"/>
                </a:lnTo>
                <a:lnTo>
                  <a:pt x="2062" y="344"/>
                </a:lnTo>
                <a:lnTo>
                  <a:pt x="2070" y="348"/>
                </a:lnTo>
                <a:lnTo>
                  <a:pt x="2082" y="346"/>
                </a:lnTo>
                <a:lnTo>
                  <a:pt x="2096" y="340"/>
                </a:lnTo>
                <a:lnTo>
                  <a:pt x="2104" y="336"/>
                </a:lnTo>
                <a:lnTo>
                  <a:pt x="2108" y="330"/>
                </a:lnTo>
                <a:lnTo>
                  <a:pt x="2112" y="324"/>
                </a:lnTo>
                <a:lnTo>
                  <a:pt x="2114" y="318"/>
                </a:lnTo>
                <a:lnTo>
                  <a:pt x="2114" y="306"/>
                </a:lnTo>
                <a:lnTo>
                  <a:pt x="2114" y="294"/>
                </a:lnTo>
                <a:lnTo>
                  <a:pt x="2112" y="284"/>
                </a:lnTo>
                <a:lnTo>
                  <a:pt x="2112" y="276"/>
                </a:lnTo>
                <a:lnTo>
                  <a:pt x="2116" y="266"/>
                </a:lnTo>
                <a:lnTo>
                  <a:pt x="2124" y="254"/>
                </a:lnTo>
                <a:lnTo>
                  <a:pt x="2146" y="232"/>
                </a:lnTo>
                <a:lnTo>
                  <a:pt x="2156" y="224"/>
                </a:lnTo>
                <a:lnTo>
                  <a:pt x="2166" y="216"/>
                </a:lnTo>
                <a:lnTo>
                  <a:pt x="2170" y="214"/>
                </a:lnTo>
                <a:lnTo>
                  <a:pt x="2172" y="214"/>
                </a:lnTo>
                <a:lnTo>
                  <a:pt x="2174" y="216"/>
                </a:lnTo>
                <a:lnTo>
                  <a:pt x="2174" y="218"/>
                </a:lnTo>
                <a:lnTo>
                  <a:pt x="2170" y="228"/>
                </a:lnTo>
                <a:lnTo>
                  <a:pt x="2158" y="240"/>
                </a:lnTo>
                <a:lnTo>
                  <a:pt x="2152" y="246"/>
                </a:lnTo>
                <a:lnTo>
                  <a:pt x="2148" y="250"/>
                </a:lnTo>
                <a:lnTo>
                  <a:pt x="2146" y="256"/>
                </a:lnTo>
                <a:lnTo>
                  <a:pt x="2148" y="260"/>
                </a:lnTo>
                <a:lnTo>
                  <a:pt x="2154" y="270"/>
                </a:lnTo>
                <a:lnTo>
                  <a:pt x="2160" y="282"/>
                </a:lnTo>
                <a:lnTo>
                  <a:pt x="2164" y="288"/>
                </a:lnTo>
                <a:lnTo>
                  <a:pt x="2170" y="290"/>
                </a:lnTo>
                <a:lnTo>
                  <a:pt x="2176" y="290"/>
                </a:lnTo>
                <a:lnTo>
                  <a:pt x="2182" y="288"/>
                </a:lnTo>
                <a:lnTo>
                  <a:pt x="2198" y="284"/>
                </a:lnTo>
                <a:lnTo>
                  <a:pt x="2206" y="280"/>
                </a:lnTo>
                <a:lnTo>
                  <a:pt x="2216" y="278"/>
                </a:lnTo>
                <a:lnTo>
                  <a:pt x="2222" y="278"/>
                </a:lnTo>
                <a:lnTo>
                  <a:pt x="2224" y="280"/>
                </a:lnTo>
                <a:lnTo>
                  <a:pt x="2220" y="284"/>
                </a:lnTo>
                <a:lnTo>
                  <a:pt x="2212" y="288"/>
                </a:lnTo>
                <a:lnTo>
                  <a:pt x="2194" y="296"/>
                </a:lnTo>
                <a:lnTo>
                  <a:pt x="2184" y="300"/>
                </a:lnTo>
                <a:lnTo>
                  <a:pt x="2176" y="300"/>
                </a:lnTo>
                <a:lnTo>
                  <a:pt x="2170" y="302"/>
                </a:lnTo>
                <a:lnTo>
                  <a:pt x="2168" y="304"/>
                </a:lnTo>
                <a:lnTo>
                  <a:pt x="2168" y="306"/>
                </a:lnTo>
                <a:lnTo>
                  <a:pt x="2168" y="310"/>
                </a:lnTo>
                <a:lnTo>
                  <a:pt x="2168" y="318"/>
                </a:lnTo>
                <a:lnTo>
                  <a:pt x="2168" y="320"/>
                </a:lnTo>
                <a:lnTo>
                  <a:pt x="2164" y="320"/>
                </a:lnTo>
                <a:lnTo>
                  <a:pt x="2156" y="322"/>
                </a:lnTo>
                <a:lnTo>
                  <a:pt x="2152" y="328"/>
                </a:lnTo>
                <a:lnTo>
                  <a:pt x="2150" y="336"/>
                </a:lnTo>
                <a:lnTo>
                  <a:pt x="2148" y="350"/>
                </a:lnTo>
                <a:lnTo>
                  <a:pt x="2146" y="360"/>
                </a:lnTo>
                <a:lnTo>
                  <a:pt x="2144" y="364"/>
                </a:lnTo>
                <a:lnTo>
                  <a:pt x="2142" y="364"/>
                </a:lnTo>
                <a:lnTo>
                  <a:pt x="2136" y="366"/>
                </a:lnTo>
                <a:lnTo>
                  <a:pt x="2126" y="370"/>
                </a:lnTo>
                <a:lnTo>
                  <a:pt x="2116" y="372"/>
                </a:lnTo>
                <a:lnTo>
                  <a:pt x="2102" y="374"/>
                </a:lnTo>
                <a:lnTo>
                  <a:pt x="2088" y="374"/>
                </a:lnTo>
                <a:lnTo>
                  <a:pt x="2072" y="372"/>
                </a:lnTo>
                <a:lnTo>
                  <a:pt x="2064" y="368"/>
                </a:lnTo>
                <a:lnTo>
                  <a:pt x="2058" y="364"/>
                </a:lnTo>
                <a:lnTo>
                  <a:pt x="2052" y="354"/>
                </a:lnTo>
                <a:lnTo>
                  <a:pt x="2044" y="344"/>
                </a:lnTo>
                <a:lnTo>
                  <a:pt x="2042" y="338"/>
                </a:lnTo>
                <a:lnTo>
                  <a:pt x="2036" y="332"/>
                </a:lnTo>
                <a:lnTo>
                  <a:pt x="2030" y="328"/>
                </a:lnTo>
                <a:lnTo>
                  <a:pt x="2026" y="328"/>
                </a:lnTo>
                <a:lnTo>
                  <a:pt x="2024" y="328"/>
                </a:lnTo>
                <a:lnTo>
                  <a:pt x="2022" y="332"/>
                </a:lnTo>
                <a:lnTo>
                  <a:pt x="2018" y="340"/>
                </a:lnTo>
                <a:lnTo>
                  <a:pt x="2018" y="348"/>
                </a:lnTo>
                <a:lnTo>
                  <a:pt x="2016" y="356"/>
                </a:lnTo>
                <a:lnTo>
                  <a:pt x="2010" y="364"/>
                </a:lnTo>
                <a:lnTo>
                  <a:pt x="2002" y="372"/>
                </a:lnTo>
                <a:lnTo>
                  <a:pt x="1996" y="374"/>
                </a:lnTo>
                <a:lnTo>
                  <a:pt x="1988" y="378"/>
                </a:lnTo>
                <a:lnTo>
                  <a:pt x="1978" y="386"/>
                </a:lnTo>
                <a:lnTo>
                  <a:pt x="1968" y="398"/>
                </a:lnTo>
                <a:lnTo>
                  <a:pt x="1956" y="412"/>
                </a:lnTo>
                <a:lnTo>
                  <a:pt x="1952" y="416"/>
                </a:lnTo>
                <a:lnTo>
                  <a:pt x="1948" y="420"/>
                </a:lnTo>
                <a:lnTo>
                  <a:pt x="1946" y="420"/>
                </a:lnTo>
                <a:lnTo>
                  <a:pt x="1942" y="420"/>
                </a:lnTo>
                <a:lnTo>
                  <a:pt x="1936" y="416"/>
                </a:lnTo>
                <a:lnTo>
                  <a:pt x="1934" y="412"/>
                </a:lnTo>
                <a:lnTo>
                  <a:pt x="1934" y="406"/>
                </a:lnTo>
                <a:lnTo>
                  <a:pt x="1936" y="398"/>
                </a:lnTo>
                <a:lnTo>
                  <a:pt x="1938" y="390"/>
                </a:lnTo>
                <a:lnTo>
                  <a:pt x="1936" y="384"/>
                </a:lnTo>
                <a:lnTo>
                  <a:pt x="1936" y="378"/>
                </a:lnTo>
                <a:lnTo>
                  <a:pt x="1932" y="372"/>
                </a:lnTo>
                <a:lnTo>
                  <a:pt x="1928" y="366"/>
                </a:lnTo>
                <a:lnTo>
                  <a:pt x="1916" y="352"/>
                </a:lnTo>
                <a:lnTo>
                  <a:pt x="1912" y="344"/>
                </a:lnTo>
                <a:lnTo>
                  <a:pt x="1910" y="334"/>
                </a:lnTo>
                <a:lnTo>
                  <a:pt x="1908" y="322"/>
                </a:lnTo>
                <a:lnTo>
                  <a:pt x="1910" y="308"/>
                </a:lnTo>
                <a:lnTo>
                  <a:pt x="1912" y="296"/>
                </a:lnTo>
                <a:lnTo>
                  <a:pt x="1912" y="290"/>
                </a:lnTo>
                <a:lnTo>
                  <a:pt x="1908" y="286"/>
                </a:lnTo>
                <a:lnTo>
                  <a:pt x="1904" y="286"/>
                </a:lnTo>
                <a:lnTo>
                  <a:pt x="1892" y="290"/>
                </a:lnTo>
                <a:lnTo>
                  <a:pt x="1872" y="294"/>
                </a:lnTo>
                <a:lnTo>
                  <a:pt x="1856" y="298"/>
                </a:lnTo>
                <a:lnTo>
                  <a:pt x="1844" y="304"/>
                </a:lnTo>
                <a:lnTo>
                  <a:pt x="1838" y="312"/>
                </a:lnTo>
                <a:lnTo>
                  <a:pt x="1836" y="318"/>
                </a:lnTo>
                <a:lnTo>
                  <a:pt x="1832" y="328"/>
                </a:lnTo>
                <a:lnTo>
                  <a:pt x="1824" y="340"/>
                </a:lnTo>
                <a:lnTo>
                  <a:pt x="1802" y="368"/>
                </a:lnTo>
                <a:lnTo>
                  <a:pt x="1798" y="374"/>
                </a:lnTo>
                <a:lnTo>
                  <a:pt x="1794" y="382"/>
                </a:lnTo>
                <a:lnTo>
                  <a:pt x="1794" y="388"/>
                </a:lnTo>
                <a:lnTo>
                  <a:pt x="1794" y="394"/>
                </a:lnTo>
                <a:lnTo>
                  <a:pt x="1798" y="408"/>
                </a:lnTo>
                <a:lnTo>
                  <a:pt x="1806" y="422"/>
                </a:lnTo>
                <a:lnTo>
                  <a:pt x="1810" y="428"/>
                </a:lnTo>
                <a:lnTo>
                  <a:pt x="1814" y="428"/>
                </a:lnTo>
                <a:lnTo>
                  <a:pt x="1820" y="428"/>
                </a:lnTo>
                <a:lnTo>
                  <a:pt x="1824" y="424"/>
                </a:lnTo>
                <a:lnTo>
                  <a:pt x="1836" y="412"/>
                </a:lnTo>
                <a:lnTo>
                  <a:pt x="1842" y="398"/>
                </a:lnTo>
                <a:lnTo>
                  <a:pt x="1848" y="388"/>
                </a:lnTo>
                <a:lnTo>
                  <a:pt x="1854" y="380"/>
                </a:lnTo>
                <a:lnTo>
                  <a:pt x="1858" y="378"/>
                </a:lnTo>
                <a:lnTo>
                  <a:pt x="1860" y="378"/>
                </a:lnTo>
                <a:lnTo>
                  <a:pt x="1864" y="378"/>
                </a:lnTo>
                <a:lnTo>
                  <a:pt x="1868" y="382"/>
                </a:lnTo>
                <a:lnTo>
                  <a:pt x="1870" y="384"/>
                </a:lnTo>
                <a:lnTo>
                  <a:pt x="1870" y="388"/>
                </a:lnTo>
                <a:lnTo>
                  <a:pt x="1864" y="398"/>
                </a:lnTo>
                <a:lnTo>
                  <a:pt x="1854" y="410"/>
                </a:lnTo>
                <a:lnTo>
                  <a:pt x="1852" y="418"/>
                </a:lnTo>
                <a:lnTo>
                  <a:pt x="1850" y="424"/>
                </a:lnTo>
                <a:lnTo>
                  <a:pt x="1848" y="432"/>
                </a:lnTo>
                <a:lnTo>
                  <a:pt x="1850" y="436"/>
                </a:lnTo>
                <a:lnTo>
                  <a:pt x="1852" y="440"/>
                </a:lnTo>
                <a:lnTo>
                  <a:pt x="1854" y="440"/>
                </a:lnTo>
                <a:lnTo>
                  <a:pt x="1864" y="440"/>
                </a:lnTo>
                <a:lnTo>
                  <a:pt x="1880" y="436"/>
                </a:lnTo>
                <a:lnTo>
                  <a:pt x="1892" y="432"/>
                </a:lnTo>
                <a:lnTo>
                  <a:pt x="1896" y="430"/>
                </a:lnTo>
                <a:lnTo>
                  <a:pt x="1900" y="430"/>
                </a:lnTo>
                <a:lnTo>
                  <a:pt x="1910" y="434"/>
                </a:lnTo>
                <a:lnTo>
                  <a:pt x="1914" y="436"/>
                </a:lnTo>
                <a:lnTo>
                  <a:pt x="1914" y="440"/>
                </a:lnTo>
                <a:lnTo>
                  <a:pt x="1912" y="442"/>
                </a:lnTo>
                <a:lnTo>
                  <a:pt x="1906" y="444"/>
                </a:lnTo>
                <a:lnTo>
                  <a:pt x="1888" y="448"/>
                </a:lnTo>
                <a:lnTo>
                  <a:pt x="1872" y="450"/>
                </a:lnTo>
                <a:lnTo>
                  <a:pt x="1864" y="452"/>
                </a:lnTo>
                <a:lnTo>
                  <a:pt x="1860" y="454"/>
                </a:lnTo>
                <a:lnTo>
                  <a:pt x="1858" y="456"/>
                </a:lnTo>
                <a:lnTo>
                  <a:pt x="1858" y="460"/>
                </a:lnTo>
                <a:lnTo>
                  <a:pt x="1860" y="466"/>
                </a:lnTo>
                <a:lnTo>
                  <a:pt x="1864" y="470"/>
                </a:lnTo>
                <a:lnTo>
                  <a:pt x="1876" y="480"/>
                </a:lnTo>
                <a:lnTo>
                  <a:pt x="1882" y="486"/>
                </a:lnTo>
                <a:lnTo>
                  <a:pt x="1886" y="492"/>
                </a:lnTo>
                <a:lnTo>
                  <a:pt x="1886" y="498"/>
                </a:lnTo>
                <a:lnTo>
                  <a:pt x="1886" y="502"/>
                </a:lnTo>
                <a:lnTo>
                  <a:pt x="1886" y="508"/>
                </a:lnTo>
                <a:lnTo>
                  <a:pt x="1882" y="512"/>
                </a:lnTo>
                <a:lnTo>
                  <a:pt x="1878" y="514"/>
                </a:lnTo>
                <a:lnTo>
                  <a:pt x="1874" y="516"/>
                </a:lnTo>
                <a:lnTo>
                  <a:pt x="1848" y="520"/>
                </a:lnTo>
                <a:lnTo>
                  <a:pt x="1808" y="528"/>
                </a:lnTo>
                <a:lnTo>
                  <a:pt x="1798" y="532"/>
                </a:lnTo>
                <a:lnTo>
                  <a:pt x="1792" y="536"/>
                </a:lnTo>
                <a:lnTo>
                  <a:pt x="1790" y="542"/>
                </a:lnTo>
                <a:lnTo>
                  <a:pt x="1792" y="548"/>
                </a:lnTo>
                <a:lnTo>
                  <a:pt x="1796" y="564"/>
                </a:lnTo>
                <a:lnTo>
                  <a:pt x="1798" y="570"/>
                </a:lnTo>
                <a:lnTo>
                  <a:pt x="1796" y="576"/>
                </a:lnTo>
                <a:lnTo>
                  <a:pt x="1794" y="590"/>
                </a:lnTo>
                <a:lnTo>
                  <a:pt x="1792" y="606"/>
                </a:lnTo>
                <a:lnTo>
                  <a:pt x="1794" y="614"/>
                </a:lnTo>
                <a:lnTo>
                  <a:pt x="1796" y="620"/>
                </a:lnTo>
                <a:lnTo>
                  <a:pt x="1798" y="624"/>
                </a:lnTo>
                <a:lnTo>
                  <a:pt x="1804" y="626"/>
                </a:lnTo>
                <a:lnTo>
                  <a:pt x="1808" y="628"/>
                </a:lnTo>
                <a:lnTo>
                  <a:pt x="1812" y="632"/>
                </a:lnTo>
                <a:lnTo>
                  <a:pt x="1814" y="636"/>
                </a:lnTo>
                <a:lnTo>
                  <a:pt x="1816" y="642"/>
                </a:lnTo>
                <a:lnTo>
                  <a:pt x="1816" y="654"/>
                </a:lnTo>
                <a:lnTo>
                  <a:pt x="1814" y="658"/>
                </a:lnTo>
                <a:lnTo>
                  <a:pt x="1810" y="662"/>
                </a:lnTo>
                <a:lnTo>
                  <a:pt x="1800" y="676"/>
                </a:lnTo>
                <a:lnTo>
                  <a:pt x="1792" y="684"/>
                </a:lnTo>
                <a:lnTo>
                  <a:pt x="1780" y="694"/>
                </a:lnTo>
                <a:lnTo>
                  <a:pt x="1774" y="700"/>
                </a:lnTo>
                <a:lnTo>
                  <a:pt x="1770" y="706"/>
                </a:lnTo>
                <a:lnTo>
                  <a:pt x="1770" y="712"/>
                </a:lnTo>
                <a:lnTo>
                  <a:pt x="1770" y="716"/>
                </a:lnTo>
                <a:lnTo>
                  <a:pt x="1770" y="730"/>
                </a:lnTo>
                <a:lnTo>
                  <a:pt x="1770" y="736"/>
                </a:lnTo>
                <a:lnTo>
                  <a:pt x="1768" y="744"/>
                </a:lnTo>
                <a:lnTo>
                  <a:pt x="1766" y="750"/>
                </a:lnTo>
                <a:lnTo>
                  <a:pt x="1762" y="754"/>
                </a:lnTo>
                <a:lnTo>
                  <a:pt x="1752" y="758"/>
                </a:lnTo>
                <a:lnTo>
                  <a:pt x="1740" y="762"/>
                </a:lnTo>
                <a:lnTo>
                  <a:pt x="1732" y="766"/>
                </a:lnTo>
                <a:lnTo>
                  <a:pt x="1724" y="774"/>
                </a:lnTo>
                <a:lnTo>
                  <a:pt x="1712" y="790"/>
                </a:lnTo>
                <a:lnTo>
                  <a:pt x="1700" y="804"/>
                </a:lnTo>
                <a:lnTo>
                  <a:pt x="1680" y="838"/>
                </a:lnTo>
                <a:lnTo>
                  <a:pt x="1672" y="852"/>
                </a:lnTo>
                <a:lnTo>
                  <a:pt x="1670" y="858"/>
                </a:lnTo>
                <a:lnTo>
                  <a:pt x="1670" y="864"/>
                </a:lnTo>
                <a:lnTo>
                  <a:pt x="1670" y="870"/>
                </a:lnTo>
                <a:lnTo>
                  <a:pt x="1672" y="876"/>
                </a:lnTo>
                <a:lnTo>
                  <a:pt x="1682" y="894"/>
                </a:lnTo>
                <a:lnTo>
                  <a:pt x="1688" y="906"/>
                </a:lnTo>
                <a:lnTo>
                  <a:pt x="1690" y="914"/>
                </a:lnTo>
                <a:lnTo>
                  <a:pt x="1690" y="922"/>
                </a:lnTo>
                <a:lnTo>
                  <a:pt x="1688" y="928"/>
                </a:lnTo>
                <a:lnTo>
                  <a:pt x="1678" y="942"/>
                </a:lnTo>
                <a:lnTo>
                  <a:pt x="1668" y="960"/>
                </a:lnTo>
                <a:lnTo>
                  <a:pt x="1664" y="970"/>
                </a:lnTo>
                <a:lnTo>
                  <a:pt x="1662" y="976"/>
                </a:lnTo>
                <a:lnTo>
                  <a:pt x="1662" y="982"/>
                </a:lnTo>
                <a:lnTo>
                  <a:pt x="1666" y="988"/>
                </a:lnTo>
                <a:lnTo>
                  <a:pt x="1672" y="998"/>
                </a:lnTo>
                <a:lnTo>
                  <a:pt x="1676" y="1004"/>
                </a:lnTo>
                <a:lnTo>
                  <a:pt x="1680" y="1012"/>
                </a:lnTo>
                <a:lnTo>
                  <a:pt x="1682" y="1020"/>
                </a:lnTo>
                <a:lnTo>
                  <a:pt x="1686" y="1026"/>
                </a:lnTo>
                <a:lnTo>
                  <a:pt x="1692" y="1034"/>
                </a:lnTo>
                <a:lnTo>
                  <a:pt x="1700" y="1042"/>
                </a:lnTo>
                <a:lnTo>
                  <a:pt x="1702" y="1046"/>
                </a:lnTo>
                <a:lnTo>
                  <a:pt x="1704" y="1054"/>
                </a:lnTo>
                <a:lnTo>
                  <a:pt x="1708" y="1070"/>
                </a:lnTo>
                <a:lnTo>
                  <a:pt x="1716" y="1080"/>
                </a:lnTo>
                <a:lnTo>
                  <a:pt x="1726" y="1090"/>
                </a:lnTo>
                <a:lnTo>
                  <a:pt x="1740" y="1102"/>
                </a:lnTo>
                <a:lnTo>
                  <a:pt x="1774" y="1128"/>
                </a:lnTo>
                <a:lnTo>
                  <a:pt x="1788" y="1136"/>
                </a:lnTo>
                <a:lnTo>
                  <a:pt x="1794" y="1138"/>
                </a:lnTo>
                <a:lnTo>
                  <a:pt x="1798" y="1138"/>
                </a:lnTo>
                <a:lnTo>
                  <a:pt x="1808" y="1132"/>
                </a:lnTo>
                <a:lnTo>
                  <a:pt x="1824" y="1126"/>
                </a:lnTo>
                <a:lnTo>
                  <a:pt x="1842" y="1122"/>
                </a:lnTo>
                <a:lnTo>
                  <a:pt x="1854" y="1120"/>
                </a:lnTo>
                <a:lnTo>
                  <a:pt x="1868" y="1120"/>
                </a:lnTo>
                <a:lnTo>
                  <a:pt x="1880" y="1120"/>
                </a:lnTo>
                <a:lnTo>
                  <a:pt x="1888" y="1118"/>
                </a:lnTo>
                <a:lnTo>
                  <a:pt x="1894" y="1116"/>
                </a:lnTo>
                <a:lnTo>
                  <a:pt x="1900" y="1112"/>
                </a:lnTo>
                <a:lnTo>
                  <a:pt x="1912" y="1104"/>
                </a:lnTo>
                <a:lnTo>
                  <a:pt x="1920" y="1100"/>
                </a:lnTo>
                <a:lnTo>
                  <a:pt x="1934" y="1096"/>
                </a:lnTo>
                <a:lnTo>
                  <a:pt x="1954" y="1094"/>
                </a:lnTo>
                <a:lnTo>
                  <a:pt x="1958" y="1096"/>
                </a:lnTo>
                <a:lnTo>
                  <a:pt x="1958" y="1098"/>
                </a:lnTo>
                <a:lnTo>
                  <a:pt x="1956" y="1104"/>
                </a:lnTo>
                <a:lnTo>
                  <a:pt x="1956" y="1110"/>
                </a:lnTo>
                <a:lnTo>
                  <a:pt x="1956" y="1114"/>
                </a:lnTo>
                <a:lnTo>
                  <a:pt x="1960" y="1118"/>
                </a:lnTo>
                <a:lnTo>
                  <a:pt x="1964" y="1122"/>
                </a:lnTo>
                <a:lnTo>
                  <a:pt x="1976" y="1130"/>
                </a:lnTo>
                <a:lnTo>
                  <a:pt x="1994" y="1136"/>
                </a:lnTo>
                <a:lnTo>
                  <a:pt x="2014" y="1138"/>
                </a:lnTo>
                <a:lnTo>
                  <a:pt x="2024" y="1140"/>
                </a:lnTo>
                <a:lnTo>
                  <a:pt x="2028" y="1146"/>
                </a:lnTo>
                <a:lnTo>
                  <a:pt x="2030" y="1152"/>
                </a:lnTo>
                <a:lnTo>
                  <a:pt x="2028" y="1162"/>
                </a:lnTo>
                <a:lnTo>
                  <a:pt x="2022" y="1182"/>
                </a:lnTo>
                <a:lnTo>
                  <a:pt x="2020" y="1192"/>
                </a:lnTo>
                <a:lnTo>
                  <a:pt x="2018" y="1202"/>
                </a:lnTo>
                <a:lnTo>
                  <a:pt x="2018" y="1214"/>
                </a:lnTo>
                <a:lnTo>
                  <a:pt x="2018" y="1224"/>
                </a:lnTo>
                <a:lnTo>
                  <a:pt x="2024" y="1232"/>
                </a:lnTo>
                <a:lnTo>
                  <a:pt x="2032" y="1244"/>
                </a:lnTo>
                <a:lnTo>
                  <a:pt x="2044" y="1264"/>
                </a:lnTo>
                <a:lnTo>
                  <a:pt x="2056" y="1288"/>
                </a:lnTo>
                <a:lnTo>
                  <a:pt x="2066" y="1312"/>
                </a:lnTo>
                <a:lnTo>
                  <a:pt x="2074" y="1334"/>
                </a:lnTo>
                <a:lnTo>
                  <a:pt x="2074" y="1342"/>
                </a:lnTo>
                <a:lnTo>
                  <a:pt x="2074" y="1352"/>
                </a:lnTo>
                <a:lnTo>
                  <a:pt x="2070" y="1370"/>
                </a:lnTo>
                <a:lnTo>
                  <a:pt x="2064" y="1390"/>
                </a:lnTo>
                <a:lnTo>
                  <a:pt x="2054" y="1406"/>
                </a:lnTo>
                <a:lnTo>
                  <a:pt x="2050" y="1416"/>
                </a:lnTo>
                <a:lnTo>
                  <a:pt x="2048" y="1428"/>
                </a:lnTo>
                <a:lnTo>
                  <a:pt x="2048" y="1440"/>
                </a:lnTo>
                <a:lnTo>
                  <a:pt x="2048" y="1456"/>
                </a:lnTo>
                <a:lnTo>
                  <a:pt x="2052" y="1470"/>
                </a:lnTo>
                <a:lnTo>
                  <a:pt x="2058" y="1486"/>
                </a:lnTo>
                <a:lnTo>
                  <a:pt x="2066" y="1502"/>
                </a:lnTo>
                <a:lnTo>
                  <a:pt x="2074" y="1516"/>
                </a:lnTo>
                <a:lnTo>
                  <a:pt x="2084" y="1528"/>
                </a:lnTo>
                <a:lnTo>
                  <a:pt x="2088" y="1538"/>
                </a:lnTo>
                <a:lnTo>
                  <a:pt x="2092" y="1546"/>
                </a:lnTo>
                <a:lnTo>
                  <a:pt x="2092" y="1552"/>
                </a:lnTo>
                <a:lnTo>
                  <a:pt x="2088" y="1568"/>
                </a:lnTo>
                <a:lnTo>
                  <a:pt x="2088" y="1578"/>
                </a:lnTo>
                <a:lnTo>
                  <a:pt x="2086" y="1590"/>
                </a:lnTo>
                <a:lnTo>
                  <a:pt x="2088" y="1602"/>
                </a:lnTo>
                <a:lnTo>
                  <a:pt x="2090" y="1612"/>
                </a:lnTo>
                <a:lnTo>
                  <a:pt x="2094" y="1618"/>
                </a:lnTo>
                <a:lnTo>
                  <a:pt x="2098" y="1624"/>
                </a:lnTo>
                <a:lnTo>
                  <a:pt x="2110" y="1632"/>
                </a:lnTo>
                <a:lnTo>
                  <a:pt x="2116" y="1636"/>
                </a:lnTo>
                <a:lnTo>
                  <a:pt x="2122" y="1644"/>
                </a:lnTo>
                <a:lnTo>
                  <a:pt x="2126" y="1652"/>
                </a:lnTo>
                <a:lnTo>
                  <a:pt x="2130" y="1664"/>
                </a:lnTo>
                <a:lnTo>
                  <a:pt x="2134" y="1686"/>
                </a:lnTo>
                <a:lnTo>
                  <a:pt x="2136" y="1708"/>
                </a:lnTo>
                <a:lnTo>
                  <a:pt x="2140" y="1718"/>
                </a:lnTo>
                <a:lnTo>
                  <a:pt x="2144" y="1728"/>
                </a:lnTo>
                <a:lnTo>
                  <a:pt x="2150" y="1734"/>
                </a:lnTo>
                <a:lnTo>
                  <a:pt x="2156" y="1738"/>
                </a:lnTo>
                <a:lnTo>
                  <a:pt x="2162" y="1738"/>
                </a:lnTo>
                <a:lnTo>
                  <a:pt x="2170" y="1736"/>
                </a:lnTo>
                <a:lnTo>
                  <a:pt x="2188" y="1728"/>
                </a:lnTo>
                <a:lnTo>
                  <a:pt x="2208" y="1720"/>
                </a:lnTo>
                <a:lnTo>
                  <a:pt x="2226" y="1714"/>
                </a:lnTo>
                <a:lnTo>
                  <a:pt x="2242" y="1710"/>
                </a:lnTo>
                <a:lnTo>
                  <a:pt x="2258" y="1702"/>
                </a:lnTo>
                <a:lnTo>
                  <a:pt x="2278" y="1690"/>
                </a:lnTo>
                <a:lnTo>
                  <a:pt x="2290" y="1680"/>
                </a:lnTo>
                <a:lnTo>
                  <a:pt x="2300" y="1668"/>
                </a:lnTo>
                <a:lnTo>
                  <a:pt x="2310" y="1656"/>
                </a:lnTo>
                <a:lnTo>
                  <a:pt x="2320" y="1644"/>
                </a:lnTo>
                <a:lnTo>
                  <a:pt x="2332" y="1620"/>
                </a:lnTo>
                <a:lnTo>
                  <a:pt x="2334" y="1612"/>
                </a:lnTo>
                <a:lnTo>
                  <a:pt x="2336" y="1606"/>
                </a:lnTo>
                <a:lnTo>
                  <a:pt x="2338" y="1596"/>
                </a:lnTo>
                <a:lnTo>
                  <a:pt x="2342" y="1590"/>
                </a:lnTo>
                <a:lnTo>
                  <a:pt x="2352" y="1584"/>
                </a:lnTo>
                <a:lnTo>
                  <a:pt x="2362" y="1580"/>
                </a:lnTo>
                <a:lnTo>
                  <a:pt x="2368" y="1576"/>
                </a:lnTo>
                <a:lnTo>
                  <a:pt x="2372" y="1568"/>
                </a:lnTo>
                <a:lnTo>
                  <a:pt x="2374" y="1560"/>
                </a:lnTo>
                <a:lnTo>
                  <a:pt x="2376" y="1550"/>
                </a:lnTo>
                <a:lnTo>
                  <a:pt x="2376" y="1532"/>
                </a:lnTo>
                <a:lnTo>
                  <a:pt x="2374" y="1518"/>
                </a:lnTo>
                <a:lnTo>
                  <a:pt x="2374" y="1510"/>
                </a:lnTo>
                <a:lnTo>
                  <a:pt x="2376" y="1502"/>
                </a:lnTo>
                <a:lnTo>
                  <a:pt x="2380" y="1494"/>
                </a:lnTo>
                <a:lnTo>
                  <a:pt x="2384" y="1488"/>
                </a:lnTo>
                <a:lnTo>
                  <a:pt x="2414" y="1460"/>
                </a:lnTo>
                <a:lnTo>
                  <a:pt x="2448" y="1424"/>
                </a:lnTo>
                <a:lnTo>
                  <a:pt x="2452" y="1418"/>
                </a:lnTo>
                <a:lnTo>
                  <a:pt x="2456" y="1412"/>
                </a:lnTo>
                <a:lnTo>
                  <a:pt x="2456" y="1404"/>
                </a:lnTo>
                <a:lnTo>
                  <a:pt x="2454" y="1396"/>
                </a:lnTo>
                <a:lnTo>
                  <a:pt x="2450" y="1378"/>
                </a:lnTo>
                <a:lnTo>
                  <a:pt x="2446" y="1358"/>
                </a:lnTo>
                <a:lnTo>
                  <a:pt x="2444" y="1340"/>
                </a:lnTo>
                <a:lnTo>
                  <a:pt x="2438" y="1324"/>
                </a:lnTo>
                <a:lnTo>
                  <a:pt x="2436" y="1310"/>
                </a:lnTo>
                <a:lnTo>
                  <a:pt x="2434" y="1288"/>
                </a:lnTo>
                <a:lnTo>
                  <a:pt x="2432" y="1270"/>
                </a:lnTo>
                <a:lnTo>
                  <a:pt x="2434" y="1262"/>
                </a:lnTo>
                <a:lnTo>
                  <a:pt x="2436" y="1256"/>
                </a:lnTo>
                <a:lnTo>
                  <a:pt x="2440" y="1248"/>
                </a:lnTo>
                <a:lnTo>
                  <a:pt x="2448" y="1238"/>
                </a:lnTo>
                <a:lnTo>
                  <a:pt x="2478" y="1208"/>
                </a:lnTo>
                <a:lnTo>
                  <a:pt x="2500" y="1186"/>
                </a:lnTo>
                <a:lnTo>
                  <a:pt x="2520" y="1164"/>
                </a:lnTo>
                <a:lnTo>
                  <a:pt x="2538" y="1142"/>
                </a:lnTo>
                <a:lnTo>
                  <a:pt x="2554" y="1118"/>
                </a:lnTo>
                <a:lnTo>
                  <a:pt x="2580" y="1078"/>
                </a:lnTo>
                <a:lnTo>
                  <a:pt x="2588" y="1064"/>
                </a:lnTo>
                <a:lnTo>
                  <a:pt x="2592" y="1054"/>
                </a:lnTo>
                <a:lnTo>
                  <a:pt x="2594" y="1042"/>
                </a:lnTo>
                <a:lnTo>
                  <a:pt x="2594" y="1030"/>
                </a:lnTo>
                <a:lnTo>
                  <a:pt x="2594" y="1018"/>
                </a:lnTo>
                <a:lnTo>
                  <a:pt x="2592" y="1008"/>
                </a:lnTo>
                <a:lnTo>
                  <a:pt x="2590" y="1006"/>
                </a:lnTo>
                <a:lnTo>
                  <a:pt x="2588" y="1004"/>
                </a:lnTo>
                <a:lnTo>
                  <a:pt x="2578" y="1004"/>
                </a:lnTo>
                <a:lnTo>
                  <a:pt x="2550" y="1010"/>
                </a:lnTo>
                <a:lnTo>
                  <a:pt x="2520" y="1016"/>
                </a:lnTo>
                <a:lnTo>
                  <a:pt x="2500" y="1020"/>
                </a:lnTo>
                <a:lnTo>
                  <a:pt x="2492" y="1020"/>
                </a:lnTo>
                <a:lnTo>
                  <a:pt x="2484" y="1014"/>
                </a:lnTo>
                <a:lnTo>
                  <a:pt x="2468" y="1000"/>
                </a:lnTo>
                <a:lnTo>
                  <a:pt x="2456" y="984"/>
                </a:lnTo>
                <a:lnTo>
                  <a:pt x="2448" y="970"/>
                </a:lnTo>
                <a:lnTo>
                  <a:pt x="2446" y="966"/>
                </a:lnTo>
                <a:lnTo>
                  <a:pt x="2442" y="960"/>
                </a:lnTo>
                <a:lnTo>
                  <a:pt x="2430" y="950"/>
                </a:lnTo>
                <a:lnTo>
                  <a:pt x="2414" y="938"/>
                </a:lnTo>
                <a:lnTo>
                  <a:pt x="2398" y="924"/>
                </a:lnTo>
                <a:lnTo>
                  <a:pt x="2392" y="916"/>
                </a:lnTo>
                <a:lnTo>
                  <a:pt x="2388" y="906"/>
                </a:lnTo>
                <a:lnTo>
                  <a:pt x="2386" y="898"/>
                </a:lnTo>
                <a:lnTo>
                  <a:pt x="2386" y="888"/>
                </a:lnTo>
                <a:lnTo>
                  <a:pt x="2384" y="870"/>
                </a:lnTo>
                <a:lnTo>
                  <a:pt x="2382" y="862"/>
                </a:lnTo>
                <a:lnTo>
                  <a:pt x="2376" y="852"/>
                </a:lnTo>
                <a:lnTo>
                  <a:pt x="2366" y="834"/>
                </a:lnTo>
                <a:lnTo>
                  <a:pt x="2356" y="816"/>
                </a:lnTo>
                <a:lnTo>
                  <a:pt x="2352" y="796"/>
                </a:lnTo>
                <a:lnTo>
                  <a:pt x="2348" y="780"/>
                </a:lnTo>
                <a:lnTo>
                  <a:pt x="2348" y="776"/>
                </a:lnTo>
                <a:lnTo>
                  <a:pt x="2350" y="774"/>
                </a:lnTo>
                <a:lnTo>
                  <a:pt x="2356" y="778"/>
                </a:lnTo>
                <a:lnTo>
                  <a:pt x="2362" y="784"/>
                </a:lnTo>
                <a:lnTo>
                  <a:pt x="2378" y="800"/>
                </a:lnTo>
                <a:lnTo>
                  <a:pt x="2394" y="818"/>
                </a:lnTo>
                <a:lnTo>
                  <a:pt x="2412" y="842"/>
                </a:lnTo>
                <a:lnTo>
                  <a:pt x="2430" y="866"/>
                </a:lnTo>
                <a:lnTo>
                  <a:pt x="2454" y="908"/>
                </a:lnTo>
                <a:lnTo>
                  <a:pt x="2460" y="922"/>
                </a:lnTo>
                <a:lnTo>
                  <a:pt x="2464" y="938"/>
                </a:lnTo>
                <a:lnTo>
                  <a:pt x="2468" y="954"/>
                </a:lnTo>
                <a:lnTo>
                  <a:pt x="2470" y="970"/>
                </a:lnTo>
                <a:lnTo>
                  <a:pt x="2472" y="978"/>
                </a:lnTo>
                <a:lnTo>
                  <a:pt x="2474" y="982"/>
                </a:lnTo>
                <a:lnTo>
                  <a:pt x="2478" y="986"/>
                </a:lnTo>
                <a:lnTo>
                  <a:pt x="2482" y="990"/>
                </a:lnTo>
                <a:lnTo>
                  <a:pt x="2492" y="992"/>
                </a:lnTo>
                <a:lnTo>
                  <a:pt x="2506" y="992"/>
                </a:lnTo>
                <a:lnTo>
                  <a:pt x="2516" y="990"/>
                </a:lnTo>
                <a:lnTo>
                  <a:pt x="2528" y="986"/>
                </a:lnTo>
                <a:lnTo>
                  <a:pt x="2562" y="970"/>
                </a:lnTo>
                <a:lnTo>
                  <a:pt x="2622" y="942"/>
                </a:lnTo>
                <a:lnTo>
                  <a:pt x="2632" y="936"/>
                </a:lnTo>
                <a:lnTo>
                  <a:pt x="2642" y="928"/>
                </a:lnTo>
                <a:lnTo>
                  <a:pt x="2660" y="910"/>
                </a:lnTo>
                <a:lnTo>
                  <a:pt x="2678" y="886"/>
                </a:lnTo>
                <a:lnTo>
                  <a:pt x="2684" y="874"/>
                </a:lnTo>
                <a:lnTo>
                  <a:pt x="2690" y="860"/>
                </a:lnTo>
                <a:lnTo>
                  <a:pt x="2692" y="850"/>
                </a:lnTo>
                <a:lnTo>
                  <a:pt x="2690" y="842"/>
                </a:lnTo>
                <a:lnTo>
                  <a:pt x="2686" y="836"/>
                </a:lnTo>
                <a:lnTo>
                  <a:pt x="2678" y="832"/>
                </a:lnTo>
                <a:lnTo>
                  <a:pt x="2662" y="824"/>
                </a:lnTo>
                <a:lnTo>
                  <a:pt x="2654" y="820"/>
                </a:lnTo>
                <a:lnTo>
                  <a:pt x="2648" y="816"/>
                </a:lnTo>
                <a:lnTo>
                  <a:pt x="2642" y="810"/>
                </a:lnTo>
                <a:lnTo>
                  <a:pt x="2638" y="808"/>
                </a:lnTo>
                <a:lnTo>
                  <a:pt x="2634" y="808"/>
                </a:lnTo>
                <a:lnTo>
                  <a:pt x="2630" y="810"/>
                </a:lnTo>
                <a:lnTo>
                  <a:pt x="2622" y="816"/>
                </a:lnTo>
                <a:lnTo>
                  <a:pt x="2616" y="818"/>
                </a:lnTo>
                <a:lnTo>
                  <a:pt x="2610" y="820"/>
                </a:lnTo>
                <a:lnTo>
                  <a:pt x="2602" y="820"/>
                </a:lnTo>
                <a:lnTo>
                  <a:pt x="2596" y="818"/>
                </a:lnTo>
                <a:lnTo>
                  <a:pt x="2588" y="814"/>
                </a:lnTo>
                <a:lnTo>
                  <a:pt x="2580" y="808"/>
                </a:lnTo>
                <a:lnTo>
                  <a:pt x="2542" y="768"/>
                </a:lnTo>
                <a:lnTo>
                  <a:pt x="2526" y="752"/>
                </a:lnTo>
                <a:lnTo>
                  <a:pt x="2524" y="748"/>
                </a:lnTo>
                <a:lnTo>
                  <a:pt x="2524" y="746"/>
                </a:lnTo>
                <a:lnTo>
                  <a:pt x="2530" y="744"/>
                </a:lnTo>
                <a:lnTo>
                  <a:pt x="2534" y="744"/>
                </a:lnTo>
                <a:lnTo>
                  <a:pt x="2536" y="742"/>
                </a:lnTo>
                <a:lnTo>
                  <a:pt x="2540" y="740"/>
                </a:lnTo>
                <a:lnTo>
                  <a:pt x="2546" y="742"/>
                </a:lnTo>
                <a:lnTo>
                  <a:pt x="2560" y="750"/>
                </a:lnTo>
                <a:lnTo>
                  <a:pt x="2578" y="762"/>
                </a:lnTo>
                <a:lnTo>
                  <a:pt x="2594" y="778"/>
                </a:lnTo>
                <a:lnTo>
                  <a:pt x="2604" y="790"/>
                </a:lnTo>
                <a:lnTo>
                  <a:pt x="2610" y="792"/>
                </a:lnTo>
                <a:lnTo>
                  <a:pt x="2614" y="794"/>
                </a:lnTo>
                <a:lnTo>
                  <a:pt x="2624" y="792"/>
                </a:lnTo>
                <a:lnTo>
                  <a:pt x="2638" y="792"/>
                </a:lnTo>
                <a:lnTo>
                  <a:pt x="2650" y="794"/>
                </a:lnTo>
                <a:lnTo>
                  <a:pt x="2662" y="798"/>
                </a:lnTo>
                <a:lnTo>
                  <a:pt x="2674" y="804"/>
                </a:lnTo>
                <a:lnTo>
                  <a:pt x="2692" y="810"/>
                </a:lnTo>
                <a:lnTo>
                  <a:pt x="2702" y="812"/>
                </a:lnTo>
                <a:lnTo>
                  <a:pt x="2712" y="814"/>
                </a:lnTo>
                <a:lnTo>
                  <a:pt x="2728" y="812"/>
                </a:lnTo>
                <a:lnTo>
                  <a:pt x="2744" y="810"/>
                </a:lnTo>
                <a:lnTo>
                  <a:pt x="2760" y="810"/>
                </a:lnTo>
                <a:lnTo>
                  <a:pt x="2768" y="812"/>
                </a:lnTo>
                <a:lnTo>
                  <a:pt x="2774" y="814"/>
                </a:lnTo>
                <a:lnTo>
                  <a:pt x="2780" y="816"/>
                </a:lnTo>
                <a:lnTo>
                  <a:pt x="2782" y="822"/>
                </a:lnTo>
                <a:lnTo>
                  <a:pt x="2790" y="834"/>
                </a:lnTo>
                <a:lnTo>
                  <a:pt x="2798" y="850"/>
                </a:lnTo>
                <a:lnTo>
                  <a:pt x="2808" y="866"/>
                </a:lnTo>
                <a:lnTo>
                  <a:pt x="2812" y="868"/>
                </a:lnTo>
                <a:lnTo>
                  <a:pt x="2814" y="870"/>
                </a:lnTo>
                <a:lnTo>
                  <a:pt x="2826" y="872"/>
                </a:lnTo>
                <a:lnTo>
                  <a:pt x="2846" y="872"/>
                </a:lnTo>
                <a:lnTo>
                  <a:pt x="2864" y="874"/>
                </a:lnTo>
                <a:lnTo>
                  <a:pt x="2866" y="876"/>
                </a:lnTo>
                <a:lnTo>
                  <a:pt x="2864" y="876"/>
                </a:lnTo>
                <a:lnTo>
                  <a:pt x="2860" y="884"/>
                </a:lnTo>
                <a:lnTo>
                  <a:pt x="2858" y="888"/>
                </a:lnTo>
                <a:lnTo>
                  <a:pt x="2856" y="896"/>
                </a:lnTo>
                <a:lnTo>
                  <a:pt x="2856" y="912"/>
                </a:lnTo>
                <a:lnTo>
                  <a:pt x="2860" y="924"/>
                </a:lnTo>
                <a:lnTo>
                  <a:pt x="2868" y="938"/>
                </a:lnTo>
                <a:lnTo>
                  <a:pt x="2882" y="956"/>
                </a:lnTo>
                <a:lnTo>
                  <a:pt x="2888" y="968"/>
                </a:lnTo>
                <a:lnTo>
                  <a:pt x="2896" y="982"/>
                </a:lnTo>
                <a:lnTo>
                  <a:pt x="2906" y="1012"/>
                </a:lnTo>
                <a:lnTo>
                  <a:pt x="2912" y="1042"/>
                </a:lnTo>
                <a:lnTo>
                  <a:pt x="2918" y="1066"/>
                </a:lnTo>
                <a:lnTo>
                  <a:pt x="2922" y="1074"/>
                </a:lnTo>
                <a:lnTo>
                  <a:pt x="2924" y="1078"/>
                </a:lnTo>
                <a:lnTo>
                  <a:pt x="2928" y="1078"/>
                </a:lnTo>
                <a:lnTo>
                  <a:pt x="2934" y="1076"/>
                </a:lnTo>
                <a:lnTo>
                  <a:pt x="2946" y="1070"/>
                </a:lnTo>
                <a:lnTo>
                  <a:pt x="2952" y="1068"/>
                </a:lnTo>
                <a:lnTo>
                  <a:pt x="2960" y="1066"/>
                </a:lnTo>
                <a:lnTo>
                  <a:pt x="2966" y="1068"/>
                </a:lnTo>
                <a:lnTo>
                  <a:pt x="2970" y="1070"/>
                </a:lnTo>
                <a:lnTo>
                  <a:pt x="2972" y="1074"/>
                </a:lnTo>
                <a:lnTo>
                  <a:pt x="2972" y="1078"/>
                </a:lnTo>
                <a:lnTo>
                  <a:pt x="2972" y="1094"/>
                </a:lnTo>
                <a:lnTo>
                  <a:pt x="2974" y="1102"/>
                </a:lnTo>
                <a:lnTo>
                  <a:pt x="2978" y="1112"/>
                </a:lnTo>
                <a:lnTo>
                  <a:pt x="2984" y="1120"/>
                </a:lnTo>
                <a:lnTo>
                  <a:pt x="2990" y="1122"/>
                </a:lnTo>
                <a:lnTo>
                  <a:pt x="2996" y="1120"/>
                </a:lnTo>
                <a:lnTo>
                  <a:pt x="3000" y="1116"/>
                </a:lnTo>
                <a:lnTo>
                  <a:pt x="3002" y="1110"/>
                </a:lnTo>
                <a:lnTo>
                  <a:pt x="3006" y="1104"/>
                </a:lnTo>
                <a:lnTo>
                  <a:pt x="3008" y="1094"/>
                </a:lnTo>
                <a:lnTo>
                  <a:pt x="3006" y="1084"/>
                </a:lnTo>
                <a:lnTo>
                  <a:pt x="3002" y="1070"/>
                </a:lnTo>
                <a:lnTo>
                  <a:pt x="2994" y="1058"/>
                </a:lnTo>
                <a:lnTo>
                  <a:pt x="2988" y="1050"/>
                </a:lnTo>
                <a:lnTo>
                  <a:pt x="2980" y="1044"/>
                </a:lnTo>
                <a:lnTo>
                  <a:pt x="2974" y="1042"/>
                </a:lnTo>
                <a:lnTo>
                  <a:pt x="2972" y="1040"/>
                </a:lnTo>
                <a:lnTo>
                  <a:pt x="2970" y="1036"/>
                </a:lnTo>
                <a:lnTo>
                  <a:pt x="2972" y="1034"/>
                </a:lnTo>
                <a:lnTo>
                  <a:pt x="2976" y="1030"/>
                </a:lnTo>
                <a:lnTo>
                  <a:pt x="2978" y="1024"/>
                </a:lnTo>
                <a:lnTo>
                  <a:pt x="2980" y="1020"/>
                </a:lnTo>
                <a:lnTo>
                  <a:pt x="2980" y="1008"/>
                </a:lnTo>
                <a:lnTo>
                  <a:pt x="2978" y="996"/>
                </a:lnTo>
                <a:lnTo>
                  <a:pt x="2978" y="984"/>
                </a:lnTo>
                <a:lnTo>
                  <a:pt x="2978" y="970"/>
                </a:lnTo>
                <a:lnTo>
                  <a:pt x="2980" y="960"/>
                </a:lnTo>
                <a:lnTo>
                  <a:pt x="2982" y="950"/>
                </a:lnTo>
                <a:lnTo>
                  <a:pt x="2988" y="944"/>
                </a:lnTo>
                <a:lnTo>
                  <a:pt x="3012" y="918"/>
                </a:lnTo>
                <a:lnTo>
                  <a:pt x="3044" y="882"/>
                </a:lnTo>
                <a:lnTo>
                  <a:pt x="3058" y="870"/>
                </a:lnTo>
                <a:lnTo>
                  <a:pt x="3064" y="866"/>
                </a:lnTo>
                <a:lnTo>
                  <a:pt x="3072" y="862"/>
                </a:lnTo>
                <a:lnTo>
                  <a:pt x="3086" y="860"/>
                </a:lnTo>
                <a:lnTo>
                  <a:pt x="3104" y="860"/>
                </a:lnTo>
                <a:lnTo>
                  <a:pt x="3116" y="862"/>
                </a:lnTo>
                <a:lnTo>
                  <a:pt x="3118" y="864"/>
                </a:lnTo>
                <a:lnTo>
                  <a:pt x="3118" y="872"/>
                </a:lnTo>
                <a:lnTo>
                  <a:pt x="3120" y="878"/>
                </a:lnTo>
                <a:lnTo>
                  <a:pt x="3124" y="884"/>
                </a:lnTo>
                <a:lnTo>
                  <a:pt x="3134" y="900"/>
                </a:lnTo>
                <a:lnTo>
                  <a:pt x="3140" y="920"/>
                </a:lnTo>
                <a:lnTo>
                  <a:pt x="3148" y="938"/>
                </a:lnTo>
                <a:lnTo>
                  <a:pt x="3154" y="946"/>
                </a:lnTo>
                <a:lnTo>
                  <a:pt x="3160" y="954"/>
                </a:lnTo>
                <a:lnTo>
                  <a:pt x="3164" y="960"/>
                </a:lnTo>
                <a:lnTo>
                  <a:pt x="3170" y="962"/>
                </a:lnTo>
                <a:lnTo>
                  <a:pt x="3172" y="960"/>
                </a:lnTo>
                <a:lnTo>
                  <a:pt x="3176" y="958"/>
                </a:lnTo>
                <a:lnTo>
                  <a:pt x="3182" y="950"/>
                </a:lnTo>
                <a:lnTo>
                  <a:pt x="3186" y="946"/>
                </a:lnTo>
                <a:lnTo>
                  <a:pt x="3192" y="944"/>
                </a:lnTo>
                <a:lnTo>
                  <a:pt x="3196" y="942"/>
                </a:lnTo>
                <a:lnTo>
                  <a:pt x="3198" y="944"/>
                </a:lnTo>
                <a:lnTo>
                  <a:pt x="3200" y="954"/>
                </a:lnTo>
                <a:lnTo>
                  <a:pt x="3202" y="968"/>
                </a:lnTo>
                <a:lnTo>
                  <a:pt x="3204" y="976"/>
                </a:lnTo>
                <a:lnTo>
                  <a:pt x="3206" y="984"/>
                </a:lnTo>
                <a:lnTo>
                  <a:pt x="3210" y="992"/>
                </a:lnTo>
                <a:lnTo>
                  <a:pt x="3210" y="1000"/>
                </a:lnTo>
                <a:lnTo>
                  <a:pt x="3212" y="1018"/>
                </a:lnTo>
                <a:lnTo>
                  <a:pt x="3210" y="1050"/>
                </a:lnTo>
                <a:lnTo>
                  <a:pt x="3210" y="1056"/>
                </a:lnTo>
                <a:lnTo>
                  <a:pt x="3214" y="1064"/>
                </a:lnTo>
                <a:lnTo>
                  <a:pt x="3222" y="1078"/>
                </a:lnTo>
                <a:lnTo>
                  <a:pt x="3244" y="1104"/>
                </a:lnTo>
                <a:lnTo>
                  <a:pt x="3252" y="1114"/>
                </a:lnTo>
                <a:lnTo>
                  <a:pt x="3254" y="1124"/>
                </a:lnTo>
                <a:lnTo>
                  <a:pt x="3250" y="1130"/>
                </a:lnTo>
                <a:lnTo>
                  <a:pt x="3244" y="1136"/>
                </a:lnTo>
                <a:lnTo>
                  <a:pt x="3242" y="1136"/>
                </a:lnTo>
                <a:lnTo>
                  <a:pt x="3238" y="1136"/>
                </a:lnTo>
                <a:lnTo>
                  <a:pt x="3228" y="1128"/>
                </a:lnTo>
                <a:lnTo>
                  <a:pt x="3206" y="1106"/>
                </a:lnTo>
                <a:lnTo>
                  <a:pt x="3200" y="1102"/>
                </a:lnTo>
                <a:lnTo>
                  <a:pt x="3196" y="1098"/>
                </a:lnTo>
                <a:lnTo>
                  <a:pt x="3190" y="1098"/>
                </a:lnTo>
                <a:lnTo>
                  <a:pt x="3186" y="1100"/>
                </a:lnTo>
                <a:lnTo>
                  <a:pt x="3182" y="1102"/>
                </a:lnTo>
                <a:lnTo>
                  <a:pt x="3182" y="1106"/>
                </a:lnTo>
                <a:lnTo>
                  <a:pt x="3182" y="1110"/>
                </a:lnTo>
                <a:lnTo>
                  <a:pt x="3186" y="1116"/>
                </a:lnTo>
                <a:lnTo>
                  <a:pt x="3196" y="1128"/>
                </a:lnTo>
                <a:lnTo>
                  <a:pt x="3204" y="1146"/>
                </a:lnTo>
                <a:lnTo>
                  <a:pt x="3222" y="1186"/>
                </a:lnTo>
                <a:lnTo>
                  <a:pt x="3238" y="1208"/>
                </a:lnTo>
                <a:lnTo>
                  <a:pt x="3254" y="1232"/>
                </a:lnTo>
                <a:lnTo>
                  <a:pt x="3292" y="1278"/>
                </a:lnTo>
                <a:lnTo>
                  <a:pt x="3302" y="1290"/>
                </a:lnTo>
                <a:lnTo>
                  <a:pt x="3316" y="1298"/>
                </a:lnTo>
                <a:lnTo>
                  <a:pt x="3332" y="1306"/>
                </a:lnTo>
                <a:lnTo>
                  <a:pt x="3350" y="1312"/>
                </a:lnTo>
                <a:lnTo>
                  <a:pt x="3368" y="1316"/>
                </a:lnTo>
                <a:lnTo>
                  <a:pt x="3384" y="1320"/>
                </a:lnTo>
                <a:lnTo>
                  <a:pt x="3412" y="1322"/>
                </a:lnTo>
                <a:lnTo>
                  <a:pt x="3422" y="1324"/>
                </a:lnTo>
                <a:lnTo>
                  <a:pt x="3436" y="1326"/>
                </a:lnTo>
                <a:lnTo>
                  <a:pt x="3466" y="1334"/>
                </a:lnTo>
                <a:lnTo>
                  <a:pt x="3494" y="1344"/>
                </a:lnTo>
                <a:lnTo>
                  <a:pt x="3520" y="1350"/>
                </a:lnTo>
                <a:close/>
                <a:moveTo>
                  <a:pt x="2350" y="696"/>
                </a:moveTo>
                <a:lnTo>
                  <a:pt x="2350" y="696"/>
                </a:lnTo>
                <a:lnTo>
                  <a:pt x="2344" y="710"/>
                </a:lnTo>
                <a:lnTo>
                  <a:pt x="2338" y="720"/>
                </a:lnTo>
                <a:lnTo>
                  <a:pt x="2334" y="724"/>
                </a:lnTo>
                <a:lnTo>
                  <a:pt x="2330" y="726"/>
                </a:lnTo>
                <a:lnTo>
                  <a:pt x="2326" y="726"/>
                </a:lnTo>
                <a:lnTo>
                  <a:pt x="2320" y="724"/>
                </a:lnTo>
                <a:lnTo>
                  <a:pt x="2304" y="722"/>
                </a:lnTo>
                <a:lnTo>
                  <a:pt x="2278" y="720"/>
                </a:lnTo>
                <a:lnTo>
                  <a:pt x="2252" y="718"/>
                </a:lnTo>
                <a:lnTo>
                  <a:pt x="2230" y="712"/>
                </a:lnTo>
                <a:lnTo>
                  <a:pt x="2210" y="706"/>
                </a:lnTo>
                <a:lnTo>
                  <a:pt x="2188" y="700"/>
                </a:lnTo>
                <a:lnTo>
                  <a:pt x="2178" y="698"/>
                </a:lnTo>
                <a:lnTo>
                  <a:pt x="2170" y="700"/>
                </a:lnTo>
                <a:lnTo>
                  <a:pt x="2164" y="702"/>
                </a:lnTo>
                <a:lnTo>
                  <a:pt x="2160" y="708"/>
                </a:lnTo>
                <a:lnTo>
                  <a:pt x="2160" y="714"/>
                </a:lnTo>
                <a:lnTo>
                  <a:pt x="2160" y="720"/>
                </a:lnTo>
                <a:lnTo>
                  <a:pt x="2162" y="730"/>
                </a:lnTo>
                <a:lnTo>
                  <a:pt x="2160" y="732"/>
                </a:lnTo>
                <a:lnTo>
                  <a:pt x="2156" y="732"/>
                </a:lnTo>
                <a:lnTo>
                  <a:pt x="2136" y="726"/>
                </a:lnTo>
                <a:lnTo>
                  <a:pt x="2104" y="714"/>
                </a:lnTo>
                <a:lnTo>
                  <a:pt x="2076" y="702"/>
                </a:lnTo>
                <a:lnTo>
                  <a:pt x="2054" y="690"/>
                </a:lnTo>
                <a:lnTo>
                  <a:pt x="2046" y="684"/>
                </a:lnTo>
                <a:lnTo>
                  <a:pt x="2042" y="680"/>
                </a:lnTo>
                <a:lnTo>
                  <a:pt x="2042" y="674"/>
                </a:lnTo>
                <a:lnTo>
                  <a:pt x="2042" y="666"/>
                </a:lnTo>
                <a:lnTo>
                  <a:pt x="2046" y="648"/>
                </a:lnTo>
                <a:lnTo>
                  <a:pt x="2046" y="642"/>
                </a:lnTo>
                <a:lnTo>
                  <a:pt x="2044" y="634"/>
                </a:lnTo>
                <a:lnTo>
                  <a:pt x="2038" y="630"/>
                </a:lnTo>
                <a:lnTo>
                  <a:pt x="2030" y="628"/>
                </a:lnTo>
                <a:lnTo>
                  <a:pt x="1980" y="630"/>
                </a:lnTo>
                <a:lnTo>
                  <a:pt x="1958" y="632"/>
                </a:lnTo>
                <a:lnTo>
                  <a:pt x="1950" y="634"/>
                </a:lnTo>
                <a:lnTo>
                  <a:pt x="1944" y="638"/>
                </a:lnTo>
                <a:lnTo>
                  <a:pt x="1928" y="646"/>
                </a:lnTo>
                <a:lnTo>
                  <a:pt x="1904" y="654"/>
                </a:lnTo>
                <a:lnTo>
                  <a:pt x="1880" y="660"/>
                </a:lnTo>
                <a:lnTo>
                  <a:pt x="1868" y="662"/>
                </a:lnTo>
                <a:lnTo>
                  <a:pt x="1860" y="660"/>
                </a:lnTo>
                <a:lnTo>
                  <a:pt x="1848" y="656"/>
                </a:lnTo>
                <a:lnTo>
                  <a:pt x="1840" y="652"/>
                </a:lnTo>
                <a:lnTo>
                  <a:pt x="1838" y="650"/>
                </a:lnTo>
                <a:lnTo>
                  <a:pt x="1838" y="646"/>
                </a:lnTo>
                <a:lnTo>
                  <a:pt x="1842" y="642"/>
                </a:lnTo>
                <a:lnTo>
                  <a:pt x="1850" y="638"/>
                </a:lnTo>
                <a:lnTo>
                  <a:pt x="1860" y="636"/>
                </a:lnTo>
                <a:lnTo>
                  <a:pt x="1870" y="632"/>
                </a:lnTo>
                <a:lnTo>
                  <a:pt x="1890" y="630"/>
                </a:lnTo>
                <a:lnTo>
                  <a:pt x="1898" y="628"/>
                </a:lnTo>
                <a:lnTo>
                  <a:pt x="1904" y="626"/>
                </a:lnTo>
                <a:lnTo>
                  <a:pt x="1908" y="622"/>
                </a:lnTo>
                <a:lnTo>
                  <a:pt x="1912" y="616"/>
                </a:lnTo>
                <a:lnTo>
                  <a:pt x="1912" y="612"/>
                </a:lnTo>
                <a:lnTo>
                  <a:pt x="1910" y="606"/>
                </a:lnTo>
                <a:lnTo>
                  <a:pt x="1904" y="598"/>
                </a:lnTo>
                <a:lnTo>
                  <a:pt x="1902" y="594"/>
                </a:lnTo>
                <a:lnTo>
                  <a:pt x="1904" y="592"/>
                </a:lnTo>
                <a:lnTo>
                  <a:pt x="1908" y="586"/>
                </a:lnTo>
                <a:lnTo>
                  <a:pt x="1914" y="582"/>
                </a:lnTo>
                <a:lnTo>
                  <a:pt x="1924" y="576"/>
                </a:lnTo>
                <a:lnTo>
                  <a:pt x="1930" y="570"/>
                </a:lnTo>
                <a:lnTo>
                  <a:pt x="1936" y="560"/>
                </a:lnTo>
                <a:lnTo>
                  <a:pt x="1940" y="552"/>
                </a:lnTo>
                <a:lnTo>
                  <a:pt x="1944" y="548"/>
                </a:lnTo>
                <a:lnTo>
                  <a:pt x="1950" y="544"/>
                </a:lnTo>
                <a:lnTo>
                  <a:pt x="1966" y="540"/>
                </a:lnTo>
                <a:lnTo>
                  <a:pt x="1980" y="538"/>
                </a:lnTo>
                <a:lnTo>
                  <a:pt x="1996" y="536"/>
                </a:lnTo>
                <a:lnTo>
                  <a:pt x="2008" y="532"/>
                </a:lnTo>
                <a:lnTo>
                  <a:pt x="2012" y="530"/>
                </a:lnTo>
                <a:lnTo>
                  <a:pt x="2014" y="528"/>
                </a:lnTo>
                <a:lnTo>
                  <a:pt x="2030" y="538"/>
                </a:lnTo>
                <a:lnTo>
                  <a:pt x="2038" y="544"/>
                </a:lnTo>
                <a:lnTo>
                  <a:pt x="2048" y="550"/>
                </a:lnTo>
                <a:lnTo>
                  <a:pt x="2064" y="566"/>
                </a:lnTo>
                <a:lnTo>
                  <a:pt x="2076" y="578"/>
                </a:lnTo>
                <a:lnTo>
                  <a:pt x="2082" y="582"/>
                </a:lnTo>
                <a:lnTo>
                  <a:pt x="2086" y="584"/>
                </a:lnTo>
                <a:lnTo>
                  <a:pt x="2096" y="586"/>
                </a:lnTo>
                <a:lnTo>
                  <a:pt x="2102" y="590"/>
                </a:lnTo>
                <a:lnTo>
                  <a:pt x="2104" y="596"/>
                </a:lnTo>
                <a:lnTo>
                  <a:pt x="2102" y="600"/>
                </a:lnTo>
                <a:lnTo>
                  <a:pt x="2100" y="602"/>
                </a:lnTo>
                <a:lnTo>
                  <a:pt x="2092" y="606"/>
                </a:lnTo>
                <a:lnTo>
                  <a:pt x="2086" y="610"/>
                </a:lnTo>
                <a:lnTo>
                  <a:pt x="2074" y="614"/>
                </a:lnTo>
                <a:lnTo>
                  <a:pt x="2070" y="616"/>
                </a:lnTo>
                <a:lnTo>
                  <a:pt x="2068" y="620"/>
                </a:lnTo>
                <a:lnTo>
                  <a:pt x="2068" y="626"/>
                </a:lnTo>
                <a:lnTo>
                  <a:pt x="2070" y="628"/>
                </a:lnTo>
                <a:lnTo>
                  <a:pt x="2074" y="632"/>
                </a:lnTo>
                <a:lnTo>
                  <a:pt x="2082" y="640"/>
                </a:lnTo>
                <a:lnTo>
                  <a:pt x="2088" y="646"/>
                </a:lnTo>
                <a:lnTo>
                  <a:pt x="2092" y="646"/>
                </a:lnTo>
                <a:lnTo>
                  <a:pt x="2094" y="646"/>
                </a:lnTo>
                <a:lnTo>
                  <a:pt x="2098" y="640"/>
                </a:lnTo>
                <a:lnTo>
                  <a:pt x="2100" y="634"/>
                </a:lnTo>
                <a:lnTo>
                  <a:pt x="2102" y="628"/>
                </a:lnTo>
                <a:lnTo>
                  <a:pt x="2106" y="626"/>
                </a:lnTo>
                <a:lnTo>
                  <a:pt x="2110" y="624"/>
                </a:lnTo>
                <a:lnTo>
                  <a:pt x="2122" y="620"/>
                </a:lnTo>
                <a:lnTo>
                  <a:pt x="2130" y="614"/>
                </a:lnTo>
                <a:lnTo>
                  <a:pt x="2134" y="612"/>
                </a:lnTo>
                <a:lnTo>
                  <a:pt x="2136" y="608"/>
                </a:lnTo>
                <a:lnTo>
                  <a:pt x="2136" y="606"/>
                </a:lnTo>
                <a:lnTo>
                  <a:pt x="2134" y="602"/>
                </a:lnTo>
                <a:lnTo>
                  <a:pt x="2128" y="594"/>
                </a:lnTo>
                <a:lnTo>
                  <a:pt x="2126" y="588"/>
                </a:lnTo>
                <a:lnTo>
                  <a:pt x="2126" y="586"/>
                </a:lnTo>
                <a:lnTo>
                  <a:pt x="2128" y="584"/>
                </a:lnTo>
                <a:lnTo>
                  <a:pt x="2134" y="586"/>
                </a:lnTo>
                <a:lnTo>
                  <a:pt x="2144" y="590"/>
                </a:lnTo>
                <a:lnTo>
                  <a:pt x="2150" y="588"/>
                </a:lnTo>
                <a:lnTo>
                  <a:pt x="2150" y="586"/>
                </a:lnTo>
                <a:lnTo>
                  <a:pt x="2150" y="584"/>
                </a:lnTo>
                <a:lnTo>
                  <a:pt x="2148" y="580"/>
                </a:lnTo>
                <a:lnTo>
                  <a:pt x="2144" y="574"/>
                </a:lnTo>
                <a:lnTo>
                  <a:pt x="2134" y="566"/>
                </a:lnTo>
                <a:lnTo>
                  <a:pt x="2126" y="560"/>
                </a:lnTo>
                <a:lnTo>
                  <a:pt x="2106" y="546"/>
                </a:lnTo>
                <a:lnTo>
                  <a:pt x="2092" y="538"/>
                </a:lnTo>
                <a:lnTo>
                  <a:pt x="2078" y="530"/>
                </a:lnTo>
                <a:lnTo>
                  <a:pt x="2070" y="522"/>
                </a:lnTo>
                <a:lnTo>
                  <a:pt x="2068" y="520"/>
                </a:lnTo>
                <a:lnTo>
                  <a:pt x="2066" y="516"/>
                </a:lnTo>
                <a:lnTo>
                  <a:pt x="2064" y="508"/>
                </a:lnTo>
                <a:lnTo>
                  <a:pt x="2062" y="498"/>
                </a:lnTo>
                <a:lnTo>
                  <a:pt x="2062" y="496"/>
                </a:lnTo>
                <a:lnTo>
                  <a:pt x="2064" y="494"/>
                </a:lnTo>
                <a:lnTo>
                  <a:pt x="2068" y="492"/>
                </a:lnTo>
                <a:lnTo>
                  <a:pt x="2074" y="494"/>
                </a:lnTo>
                <a:lnTo>
                  <a:pt x="2094" y="504"/>
                </a:lnTo>
                <a:lnTo>
                  <a:pt x="2122" y="520"/>
                </a:lnTo>
                <a:lnTo>
                  <a:pt x="2146" y="536"/>
                </a:lnTo>
                <a:lnTo>
                  <a:pt x="2152" y="544"/>
                </a:lnTo>
                <a:lnTo>
                  <a:pt x="2156" y="550"/>
                </a:lnTo>
                <a:lnTo>
                  <a:pt x="2158" y="562"/>
                </a:lnTo>
                <a:lnTo>
                  <a:pt x="2162" y="574"/>
                </a:lnTo>
                <a:lnTo>
                  <a:pt x="2164" y="582"/>
                </a:lnTo>
                <a:lnTo>
                  <a:pt x="2164" y="588"/>
                </a:lnTo>
                <a:lnTo>
                  <a:pt x="2162" y="594"/>
                </a:lnTo>
                <a:lnTo>
                  <a:pt x="2158" y="598"/>
                </a:lnTo>
                <a:lnTo>
                  <a:pt x="2154" y="602"/>
                </a:lnTo>
                <a:lnTo>
                  <a:pt x="2154" y="606"/>
                </a:lnTo>
                <a:lnTo>
                  <a:pt x="2156" y="608"/>
                </a:lnTo>
                <a:lnTo>
                  <a:pt x="2160" y="612"/>
                </a:lnTo>
                <a:lnTo>
                  <a:pt x="2170" y="616"/>
                </a:lnTo>
                <a:lnTo>
                  <a:pt x="2180" y="620"/>
                </a:lnTo>
                <a:lnTo>
                  <a:pt x="2182" y="626"/>
                </a:lnTo>
                <a:lnTo>
                  <a:pt x="2186" y="634"/>
                </a:lnTo>
                <a:lnTo>
                  <a:pt x="2188" y="638"/>
                </a:lnTo>
                <a:lnTo>
                  <a:pt x="2190" y="642"/>
                </a:lnTo>
                <a:lnTo>
                  <a:pt x="2196" y="642"/>
                </a:lnTo>
                <a:lnTo>
                  <a:pt x="2202" y="642"/>
                </a:lnTo>
                <a:lnTo>
                  <a:pt x="2214" y="640"/>
                </a:lnTo>
                <a:lnTo>
                  <a:pt x="2222" y="638"/>
                </a:lnTo>
                <a:lnTo>
                  <a:pt x="2226" y="636"/>
                </a:lnTo>
                <a:lnTo>
                  <a:pt x="2226" y="632"/>
                </a:lnTo>
                <a:lnTo>
                  <a:pt x="2226" y="628"/>
                </a:lnTo>
                <a:lnTo>
                  <a:pt x="2222" y="622"/>
                </a:lnTo>
                <a:lnTo>
                  <a:pt x="2214" y="610"/>
                </a:lnTo>
                <a:lnTo>
                  <a:pt x="2208" y="600"/>
                </a:lnTo>
                <a:lnTo>
                  <a:pt x="2206" y="596"/>
                </a:lnTo>
                <a:lnTo>
                  <a:pt x="2206" y="594"/>
                </a:lnTo>
                <a:lnTo>
                  <a:pt x="2208" y="590"/>
                </a:lnTo>
                <a:lnTo>
                  <a:pt x="2212" y="588"/>
                </a:lnTo>
                <a:lnTo>
                  <a:pt x="2224" y="584"/>
                </a:lnTo>
                <a:lnTo>
                  <a:pt x="2230" y="582"/>
                </a:lnTo>
                <a:lnTo>
                  <a:pt x="2232" y="584"/>
                </a:lnTo>
                <a:lnTo>
                  <a:pt x="2234" y="586"/>
                </a:lnTo>
                <a:lnTo>
                  <a:pt x="2238" y="602"/>
                </a:lnTo>
                <a:lnTo>
                  <a:pt x="2240" y="620"/>
                </a:lnTo>
                <a:lnTo>
                  <a:pt x="2242" y="626"/>
                </a:lnTo>
                <a:lnTo>
                  <a:pt x="2244" y="632"/>
                </a:lnTo>
                <a:lnTo>
                  <a:pt x="2248" y="636"/>
                </a:lnTo>
                <a:lnTo>
                  <a:pt x="2254" y="640"/>
                </a:lnTo>
                <a:lnTo>
                  <a:pt x="2264" y="642"/>
                </a:lnTo>
                <a:lnTo>
                  <a:pt x="2276" y="642"/>
                </a:lnTo>
                <a:lnTo>
                  <a:pt x="2304" y="642"/>
                </a:lnTo>
                <a:lnTo>
                  <a:pt x="2326" y="640"/>
                </a:lnTo>
                <a:lnTo>
                  <a:pt x="2342" y="638"/>
                </a:lnTo>
                <a:lnTo>
                  <a:pt x="2346" y="640"/>
                </a:lnTo>
                <a:lnTo>
                  <a:pt x="2350" y="644"/>
                </a:lnTo>
                <a:lnTo>
                  <a:pt x="2354" y="654"/>
                </a:lnTo>
                <a:lnTo>
                  <a:pt x="2356" y="666"/>
                </a:lnTo>
                <a:lnTo>
                  <a:pt x="2356" y="680"/>
                </a:lnTo>
                <a:lnTo>
                  <a:pt x="2354" y="688"/>
                </a:lnTo>
                <a:lnTo>
                  <a:pt x="2350" y="696"/>
                </a:lnTo>
                <a:close/>
                <a:moveTo>
                  <a:pt x="2416" y="570"/>
                </a:moveTo>
                <a:lnTo>
                  <a:pt x="2416" y="570"/>
                </a:lnTo>
                <a:lnTo>
                  <a:pt x="2368" y="564"/>
                </a:lnTo>
                <a:lnTo>
                  <a:pt x="2342" y="560"/>
                </a:lnTo>
                <a:lnTo>
                  <a:pt x="2322" y="560"/>
                </a:lnTo>
                <a:lnTo>
                  <a:pt x="2298" y="562"/>
                </a:lnTo>
                <a:lnTo>
                  <a:pt x="2292" y="562"/>
                </a:lnTo>
                <a:lnTo>
                  <a:pt x="2274" y="562"/>
                </a:lnTo>
                <a:lnTo>
                  <a:pt x="2256" y="562"/>
                </a:lnTo>
                <a:lnTo>
                  <a:pt x="2250" y="560"/>
                </a:lnTo>
                <a:lnTo>
                  <a:pt x="2246" y="558"/>
                </a:lnTo>
                <a:lnTo>
                  <a:pt x="2246" y="552"/>
                </a:lnTo>
                <a:lnTo>
                  <a:pt x="2252" y="542"/>
                </a:lnTo>
                <a:lnTo>
                  <a:pt x="2258" y="532"/>
                </a:lnTo>
                <a:lnTo>
                  <a:pt x="2262" y="520"/>
                </a:lnTo>
                <a:lnTo>
                  <a:pt x="2268" y="500"/>
                </a:lnTo>
                <a:lnTo>
                  <a:pt x="2270" y="492"/>
                </a:lnTo>
                <a:lnTo>
                  <a:pt x="2274" y="488"/>
                </a:lnTo>
                <a:lnTo>
                  <a:pt x="2278" y="486"/>
                </a:lnTo>
                <a:lnTo>
                  <a:pt x="2286" y="488"/>
                </a:lnTo>
                <a:lnTo>
                  <a:pt x="2296" y="492"/>
                </a:lnTo>
                <a:lnTo>
                  <a:pt x="2304" y="498"/>
                </a:lnTo>
                <a:lnTo>
                  <a:pt x="2314" y="512"/>
                </a:lnTo>
                <a:lnTo>
                  <a:pt x="2318" y="518"/>
                </a:lnTo>
                <a:lnTo>
                  <a:pt x="2322" y="520"/>
                </a:lnTo>
                <a:lnTo>
                  <a:pt x="2326" y="518"/>
                </a:lnTo>
                <a:lnTo>
                  <a:pt x="2332" y="512"/>
                </a:lnTo>
                <a:lnTo>
                  <a:pt x="2346" y="494"/>
                </a:lnTo>
                <a:lnTo>
                  <a:pt x="2358" y="480"/>
                </a:lnTo>
                <a:lnTo>
                  <a:pt x="2362" y="476"/>
                </a:lnTo>
                <a:lnTo>
                  <a:pt x="2366" y="474"/>
                </a:lnTo>
                <a:lnTo>
                  <a:pt x="2370" y="476"/>
                </a:lnTo>
                <a:lnTo>
                  <a:pt x="2372" y="480"/>
                </a:lnTo>
                <a:lnTo>
                  <a:pt x="2374" y="488"/>
                </a:lnTo>
                <a:lnTo>
                  <a:pt x="2372" y="494"/>
                </a:lnTo>
                <a:lnTo>
                  <a:pt x="2368" y="506"/>
                </a:lnTo>
                <a:lnTo>
                  <a:pt x="2366" y="512"/>
                </a:lnTo>
                <a:lnTo>
                  <a:pt x="2368" y="518"/>
                </a:lnTo>
                <a:lnTo>
                  <a:pt x="2374" y="524"/>
                </a:lnTo>
                <a:lnTo>
                  <a:pt x="2384" y="530"/>
                </a:lnTo>
                <a:lnTo>
                  <a:pt x="2398" y="536"/>
                </a:lnTo>
                <a:lnTo>
                  <a:pt x="2408" y="542"/>
                </a:lnTo>
                <a:lnTo>
                  <a:pt x="2418" y="550"/>
                </a:lnTo>
                <a:lnTo>
                  <a:pt x="2424" y="556"/>
                </a:lnTo>
                <a:lnTo>
                  <a:pt x="2428" y="562"/>
                </a:lnTo>
                <a:lnTo>
                  <a:pt x="2428" y="566"/>
                </a:lnTo>
                <a:lnTo>
                  <a:pt x="2424" y="570"/>
                </a:lnTo>
                <a:lnTo>
                  <a:pt x="2416" y="570"/>
                </a:lnTo>
                <a:close/>
                <a:moveTo>
                  <a:pt x="2578" y="632"/>
                </a:moveTo>
                <a:lnTo>
                  <a:pt x="2578" y="632"/>
                </a:lnTo>
                <a:lnTo>
                  <a:pt x="2558" y="630"/>
                </a:lnTo>
                <a:lnTo>
                  <a:pt x="2540" y="628"/>
                </a:lnTo>
                <a:lnTo>
                  <a:pt x="2534" y="626"/>
                </a:lnTo>
                <a:lnTo>
                  <a:pt x="2528" y="622"/>
                </a:lnTo>
                <a:lnTo>
                  <a:pt x="2524" y="618"/>
                </a:lnTo>
                <a:lnTo>
                  <a:pt x="2522" y="614"/>
                </a:lnTo>
                <a:lnTo>
                  <a:pt x="2522" y="582"/>
                </a:lnTo>
                <a:lnTo>
                  <a:pt x="2512" y="562"/>
                </a:lnTo>
                <a:lnTo>
                  <a:pt x="2502" y="548"/>
                </a:lnTo>
                <a:lnTo>
                  <a:pt x="2496" y="536"/>
                </a:lnTo>
                <a:lnTo>
                  <a:pt x="2494" y="528"/>
                </a:lnTo>
                <a:lnTo>
                  <a:pt x="2492" y="520"/>
                </a:lnTo>
                <a:lnTo>
                  <a:pt x="2492" y="512"/>
                </a:lnTo>
                <a:lnTo>
                  <a:pt x="2494" y="506"/>
                </a:lnTo>
                <a:lnTo>
                  <a:pt x="2498" y="498"/>
                </a:lnTo>
                <a:lnTo>
                  <a:pt x="2502" y="492"/>
                </a:lnTo>
                <a:lnTo>
                  <a:pt x="2508" y="488"/>
                </a:lnTo>
                <a:lnTo>
                  <a:pt x="2516" y="484"/>
                </a:lnTo>
                <a:lnTo>
                  <a:pt x="2524" y="482"/>
                </a:lnTo>
                <a:lnTo>
                  <a:pt x="2532" y="480"/>
                </a:lnTo>
                <a:lnTo>
                  <a:pt x="2550" y="480"/>
                </a:lnTo>
                <a:lnTo>
                  <a:pt x="2560" y="482"/>
                </a:lnTo>
                <a:lnTo>
                  <a:pt x="2562" y="484"/>
                </a:lnTo>
                <a:lnTo>
                  <a:pt x="2562" y="488"/>
                </a:lnTo>
                <a:lnTo>
                  <a:pt x="2552" y="500"/>
                </a:lnTo>
                <a:lnTo>
                  <a:pt x="2538" y="516"/>
                </a:lnTo>
                <a:lnTo>
                  <a:pt x="2534" y="520"/>
                </a:lnTo>
                <a:lnTo>
                  <a:pt x="2530" y="526"/>
                </a:lnTo>
                <a:lnTo>
                  <a:pt x="2528" y="534"/>
                </a:lnTo>
                <a:lnTo>
                  <a:pt x="2528" y="540"/>
                </a:lnTo>
                <a:lnTo>
                  <a:pt x="2534" y="550"/>
                </a:lnTo>
                <a:lnTo>
                  <a:pt x="2542" y="562"/>
                </a:lnTo>
                <a:lnTo>
                  <a:pt x="2562" y="590"/>
                </a:lnTo>
                <a:lnTo>
                  <a:pt x="2580" y="612"/>
                </a:lnTo>
                <a:lnTo>
                  <a:pt x="2584" y="620"/>
                </a:lnTo>
                <a:lnTo>
                  <a:pt x="2586" y="626"/>
                </a:lnTo>
                <a:lnTo>
                  <a:pt x="2586" y="628"/>
                </a:lnTo>
                <a:lnTo>
                  <a:pt x="2584" y="630"/>
                </a:lnTo>
                <a:lnTo>
                  <a:pt x="2578" y="632"/>
                </a:lnTo>
                <a:close/>
                <a:moveTo>
                  <a:pt x="3492" y="860"/>
                </a:moveTo>
                <a:lnTo>
                  <a:pt x="3492" y="860"/>
                </a:lnTo>
                <a:lnTo>
                  <a:pt x="3494" y="860"/>
                </a:lnTo>
                <a:lnTo>
                  <a:pt x="3496" y="858"/>
                </a:lnTo>
                <a:lnTo>
                  <a:pt x="3500" y="854"/>
                </a:lnTo>
                <a:lnTo>
                  <a:pt x="3502" y="846"/>
                </a:lnTo>
                <a:lnTo>
                  <a:pt x="3502" y="836"/>
                </a:lnTo>
                <a:lnTo>
                  <a:pt x="3502" y="828"/>
                </a:lnTo>
                <a:lnTo>
                  <a:pt x="3498" y="820"/>
                </a:lnTo>
                <a:lnTo>
                  <a:pt x="3492" y="816"/>
                </a:lnTo>
                <a:lnTo>
                  <a:pt x="3490" y="816"/>
                </a:lnTo>
                <a:lnTo>
                  <a:pt x="3484" y="816"/>
                </a:lnTo>
                <a:lnTo>
                  <a:pt x="3478" y="820"/>
                </a:lnTo>
                <a:lnTo>
                  <a:pt x="3474" y="826"/>
                </a:lnTo>
                <a:lnTo>
                  <a:pt x="3472" y="832"/>
                </a:lnTo>
                <a:lnTo>
                  <a:pt x="3474" y="838"/>
                </a:lnTo>
                <a:lnTo>
                  <a:pt x="3476" y="846"/>
                </a:lnTo>
                <a:lnTo>
                  <a:pt x="3482" y="852"/>
                </a:lnTo>
                <a:lnTo>
                  <a:pt x="3486" y="856"/>
                </a:lnTo>
                <a:lnTo>
                  <a:pt x="3492" y="860"/>
                </a:lnTo>
                <a:close/>
                <a:moveTo>
                  <a:pt x="3526" y="1020"/>
                </a:moveTo>
                <a:lnTo>
                  <a:pt x="3526" y="1020"/>
                </a:lnTo>
                <a:lnTo>
                  <a:pt x="3534" y="1026"/>
                </a:lnTo>
                <a:lnTo>
                  <a:pt x="3538" y="1036"/>
                </a:lnTo>
                <a:lnTo>
                  <a:pt x="3538" y="1048"/>
                </a:lnTo>
                <a:lnTo>
                  <a:pt x="3538" y="1062"/>
                </a:lnTo>
                <a:lnTo>
                  <a:pt x="3536" y="1068"/>
                </a:lnTo>
                <a:lnTo>
                  <a:pt x="3534" y="1074"/>
                </a:lnTo>
                <a:lnTo>
                  <a:pt x="3530" y="1080"/>
                </a:lnTo>
                <a:lnTo>
                  <a:pt x="3530" y="1084"/>
                </a:lnTo>
                <a:lnTo>
                  <a:pt x="3534" y="1086"/>
                </a:lnTo>
                <a:lnTo>
                  <a:pt x="3550" y="1094"/>
                </a:lnTo>
                <a:lnTo>
                  <a:pt x="3574" y="1104"/>
                </a:lnTo>
                <a:lnTo>
                  <a:pt x="3584" y="1108"/>
                </a:lnTo>
                <a:lnTo>
                  <a:pt x="3596" y="1112"/>
                </a:lnTo>
                <a:lnTo>
                  <a:pt x="3604" y="1112"/>
                </a:lnTo>
                <a:lnTo>
                  <a:pt x="3606" y="1110"/>
                </a:lnTo>
                <a:lnTo>
                  <a:pt x="3608" y="1108"/>
                </a:lnTo>
                <a:lnTo>
                  <a:pt x="3610" y="1106"/>
                </a:lnTo>
                <a:lnTo>
                  <a:pt x="3612" y="1102"/>
                </a:lnTo>
                <a:lnTo>
                  <a:pt x="3610" y="1088"/>
                </a:lnTo>
                <a:lnTo>
                  <a:pt x="3604" y="1062"/>
                </a:lnTo>
                <a:lnTo>
                  <a:pt x="3600" y="1044"/>
                </a:lnTo>
                <a:lnTo>
                  <a:pt x="3598" y="1038"/>
                </a:lnTo>
                <a:lnTo>
                  <a:pt x="3592" y="1028"/>
                </a:lnTo>
                <a:lnTo>
                  <a:pt x="3574" y="1008"/>
                </a:lnTo>
                <a:lnTo>
                  <a:pt x="3562" y="1000"/>
                </a:lnTo>
                <a:lnTo>
                  <a:pt x="3554" y="994"/>
                </a:lnTo>
                <a:lnTo>
                  <a:pt x="3542" y="988"/>
                </a:lnTo>
                <a:lnTo>
                  <a:pt x="3540" y="986"/>
                </a:lnTo>
                <a:lnTo>
                  <a:pt x="3538" y="984"/>
                </a:lnTo>
                <a:lnTo>
                  <a:pt x="3534" y="970"/>
                </a:lnTo>
                <a:lnTo>
                  <a:pt x="3530" y="948"/>
                </a:lnTo>
                <a:lnTo>
                  <a:pt x="3524" y="926"/>
                </a:lnTo>
                <a:lnTo>
                  <a:pt x="3520" y="916"/>
                </a:lnTo>
                <a:lnTo>
                  <a:pt x="3516" y="912"/>
                </a:lnTo>
                <a:lnTo>
                  <a:pt x="3514" y="910"/>
                </a:lnTo>
                <a:lnTo>
                  <a:pt x="3512" y="910"/>
                </a:lnTo>
                <a:lnTo>
                  <a:pt x="3508" y="914"/>
                </a:lnTo>
                <a:lnTo>
                  <a:pt x="3500" y="926"/>
                </a:lnTo>
                <a:lnTo>
                  <a:pt x="3494" y="936"/>
                </a:lnTo>
                <a:lnTo>
                  <a:pt x="3494" y="942"/>
                </a:lnTo>
                <a:lnTo>
                  <a:pt x="3494" y="948"/>
                </a:lnTo>
                <a:lnTo>
                  <a:pt x="3496" y="956"/>
                </a:lnTo>
                <a:lnTo>
                  <a:pt x="3500" y="966"/>
                </a:lnTo>
                <a:lnTo>
                  <a:pt x="3508" y="984"/>
                </a:lnTo>
                <a:lnTo>
                  <a:pt x="3514" y="1000"/>
                </a:lnTo>
                <a:lnTo>
                  <a:pt x="3520" y="1012"/>
                </a:lnTo>
                <a:lnTo>
                  <a:pt x="3522" y="1016"/>
                </a:lnTo>
                <a:lnTo>
                  <a:pt x="3526" y="1020"/>
                </a:lnTo>
                <a:close/>
                <a:moveTo>
                  <a:pt x="3454" y="1086"/>
                </a:moveTo>
                <a:lnTo>
                  <a:pt x="3454" y="1086"/>
                </a:lnTo>
                <a:lnTo>
                  <a:pt x="3432" y="1116"/>
                </a:lnTo>
                <a:lnTo>
                  <a:pt x="3418" y="1134"/>
                </a:lnTo>
                <a:lnTo>
                  <a:pt x="3406" y="1146"/>
                </a:lnTo>
                <a:lnTo>
                  <a:pt x="3400" y="1148"/>
                </a:lnTo>
                <a:lnTo>
                  <a:pt x="3392" y="1150"/>
                </a:lnTo>
                <a:lnTo>
                  <a:pt x="3380" y="1150"/>
                </a:lnTo>
                <a:lnTo>
                  <a:pt x="3374" y="1152"/>
                </a:lnTo>
                <a:lnTo>
                  <a:pt x="3368" y="1154"/>
                </a:lnTo>
                <a:lnTo>
                  <a:pt x="3366" y="1160"/>
                </a:lnTo>
                <a:lnTo>
                  <a:pt x="3366" y="1168"/>
                </a:lnTo>
                <a:lnTo>
                  <a:pt x="3372" y="1224"/>
                </a:lnTo>
                <a:lnTo>
                  <a:pt x="3374" y="1238"/>
                </a:lnTo>
                <a:lnTo>
                  <a:pt x="3376" y="1242"/>
                </a:lnTo>
                <a:lnTo>
                  <a:pt x="3378" y="1246"/>
                </a:lnTo>
                <a:lnTo>
                  <a:pt x="3382" y="1250"/>
                </a:lnTo>
                <a:lnTo>
                  <a:pt x="3388" y="1252"/>
                </a:lnTo>
                <a:lnTo>
                  <a:pt x="3396" y="1254"/>
                </a:lnTo>
                <a:lnTo>
                  <a:pt x="3406" y="1254"/>
                </a:lnTo>
                <a:lnTo>
                  <a:pt x="3424" y="1256"/>
                </a:lnTo>
                <a:lnTo>
                  <a:pt x="3438" y="1260"/>
                </a:lnTo>
                <a:lnTo>
                  <a:pt x="3448" y="1262"/>
                </a:lnTo>
                <a:lnTo>
                  <a:pt x="3456" y="1260"/>
                </a:lnTo>
                <a:lnTo>
                  <a:pt x="3460" y="1258"/>
                </a:lnTo>
                <a:lnTo>
                  <a:pt x="3462" y="1256"/>
                </a:lnTo>
                <a:lnTo>
                  <a:pt x="3466" y="1246"/>
                </a:lnTo>
                <a:lnTo>
                  <a:pt x="3470" y="1232"/>
                </a:lnTo>
                <a:lnTo>
                  <a:pt x="3476" y="1216"/>
                </a:lnTo>
                <a:lnTo>
                  <a:pt x="3480" y="1210"/>
                </a:lnTo>
                <a:lnTo>
                  <a:pt x="3484" y="1204"/>
                </a:lnTo>
                <a:lnTo>
                  <a:pt x="3494" y="1198"/>
                </a:lnTo>
                <a:lnTo>
                  <a:pt x="3498" y="1196"/>
                </a:lnTo>
                <a:lnTo>
                  <a:pt x="3500" y="1192"/>
                </a:lnTo>
                <a:lnTo>
                  <a:pt x="3500" y="1188"/>
                </a:lnTo>
                <a:lnTo>
                  <a:pt x="3498" y="1182"/>
                </a:lnTo>
                <a:lnTo>
                  <a:pt x="3492" y="1168"/>
                </a:lnTo>
                <a:lnTo>
                  <a:pt x="3490" y="1152"/>
                </a:lnTo>
                <a:lnTo>
                  <a:pt x="3492" y="1144"/>
                </a:lnTo>
                <a:lnTo>
                  <a:pt x="3494" y="1140"/>
                </a:lnTo>
                <a:lnTo>
                  <a:pt x="3496" y="1134"/>
                </a:lnTo>
                <a:lnTo>
                  <a:pt x="3494" y="1118"/>
                </a:lnTo>
                <a:lnTo>
                  <a:pt x="3492" y="1108"/>
                </a:lnTo>
                <a:lnTo>
                  <a:pt x="3488" y="1100"/>
                </a:lnTo>
                <a:lnTo>
                  <a:pt x="3482" y="1092"/>
                </a:lnTo>
                <a:lnTo>
                  <a:pt x="3478" y="1086"/>
                </a:lnTo>
                <a:lnTo>
                  <a:pt x="3472" y="1082"/>
                </a:lnTo>
                <a:lnTo>
                  <a:pt x="3466" y="1080"/>
                </a:lnTo>
                <a:lnTo>
                  <a:pt x="3460" y="1082"/>
                </a:lnTo>
                <a:lnTo>
                  <a:pt x="3454" y="1086"/>
                </a:lnTo>
                <a:close/>
                <a:moveTo>
                  <a:pt x="3854" y="1262"/>
                </a:moveTo>
                <a:lnTo>
                  <a:pt x="3854" y="1262"/>
                </a:lnTo>
                <a:lnTo>
                  <a:pt x="3844" y="1252"/>
                </a:lnTo>
                <a:lnTo>
                  <a:pt x="3832" y="1244"/>
                </a:lnTo>
                <a:lnTo>
                  <a:pt x="3810" y="1230"/>
                </a:lnTo>
                <a:lnTo>
                  <a:pt x="3788" y="1222"/>
                </a:lnTo>
                <a:lnTo>
                  <a:pt x="3778" y="1220"/>
                </a:lnTo>
                <a:lnTo>
                  <a:pt x="3770" y="1218"/>
                </a:lnTo>
                <a:lnTo>
                  <a:pt x="3764" y="1220"/>
                </a:lnTo>
                <a:lnTo>
                  <a:pt x="3758" y="1224"/>
                </a:lnTo>
                <a:lnTo>
                  <a:pt x="3746" y="1232"/>
                </a:lnTo>
                <a:lnTo>
                  <a:pt x="3738" y="1240"/>
                </a:lnTo>
                <a:lnTo>
                  <a:pt x="3732" y="1240"/>
                </a:lnTo>
                <a:lnTo>
                  <a:pt x="3728" y="1238"/>
                </a:lnTo>
                <a:lnTo>
                  <a:pt x="3718" y="1226"/>
                </a:lnTo>
                <a:lnTo>
                  <a:pt x="3704" y="1208"/>
                </a:lnTo>
                <a:lnTo>
                  <a:pt x="3696" y="1200"/>
                </a:lnTo>
                <a:lnTo>
                  <a:pt x="3690" y="1196"/>
                </a:lnTo>
                <a:lnTo>
                  <a:pt x="3682" y="1194"/>
                </a:lnTo>
                <a:lnTo>
                  <a:pt x="3678" y="1194"/>
                </a:lnTo>
                <a:lnTo>
                  <a:pt x="3676" y="1196"/>
                </a:lnTo>
                <a:lnTo>
                  <a:pt x="3672" y="1202"/>
                </a:lnTo>
                <a:lnTo>
                  <a:pt x="3670" y="1206"/>
                </a:lnTo>
                <a:lnTo>
                  <a:pt x="3668" y="1216"/>
                </a:lnTo>
                <a:lnTo>
                  <a:pt x="3668" y="1220"/>
                </a:lnTo>
                <a:lnTo>
                  <a:pt x="3668" y="1222"/>
                </a:lnTo>
                <a:lnTo>
                  <a:pt x="3664" y="1224"/>
                </a:lnTo>
                <a:lnTo>
                  <a:pt x="3658" y="1224"/>
                </a:lnTo>
                <a:lnTo>
                  <a:pt x="3652" y="1226"/>
                </a:lnTo>
                <a:lnTo>
                  <a:pt x="3648" y="1228"/>
                </a:lnTo>
                <a:lnTo>
                  <a:pt x="3640" y="1232"/>
                </a:lnTo>
                <a:lnTo>
                  <a:pt x="3636" y="1232"/>
                </a:lnTo>
                <a:lnTo>
                  <a:pt x="3634" y="1230"/>
                </a:lnTo>
                <a:lnTo>
                  <a:pt x="3632" y="1226"/>
                </a:lnTo>
                <a:lnTo>
                  <a:pt x="3630" y="1216"/>
                </a:lnTo>
                <a:lnTo>
                  <a:pt x="3628" y="1206"/>
                </a:lnTo>
                <a:lnTo>
                  <a:pt x="3626" y="1198"/>
                </a:lnTo>
                <a:lnTo>
                  <a:pt x="3622" y="1190"/>
                </a:lnTo>
                <a:lnTo>
                  <a:pt x="3620" y="1186"/>
                </a:lnTo>
                <a:lnTo>
                  <a:pt x="3616" y="1184"/>
                </a:lnTo>
                <a:lnTo>
                  <a:pt x="3612" y="1184"/>
                </a:lnTo>
                <a:lnTo>
                  <a:pt x="3610" y="1188"/>
                </a:lnTo>
                <a:lnTo>
                  <a:pt x="3608" y="1194"/>
                </a:lnTo>
                <a:lnTo>
                  <a:pt x="3606" y="1210"/>
                </a:lnTo>
                <a:lnTo>
                  <a:pt x="3602" y="1220"/>
                </a:lnTo>
                <a:lnTo>
                  <a:pt x="3600" y="1222"/>
                </a:lnTo>
                <a:lnTo>
                  <a:pt x="3598" y="1222"/>
                </a:lnTo>
                <a:lnTo>
                  <a:pt x="3596" y="1220"/>
                </a:lnTo>
                <a:lnTo>
                  <a:pt x="3592" y="1216"/>
                </a:lnTo>
                <a:lnTo>
                  <a:pt x="3586" y="1206"/>
                </a:lnTo>
                <a:lnTo>
                  <a:pt x="3582" y="1204"/>
                </a:lnTo>
                <a:lnTo>
                  <a:pt x="3578" y="1200"/>
                </a:lnTo>
                <a:lnTo>
                  <a:pt x="3578" y="1192"/>
                </a:lnTo>
                <a:lnTo>
                  <a:pt x="3576" y="1186"/>
                </a:lnTo>
                <a:lnTo>
                  <a:pt x="3572" y="1180"/>
                </a:lnTo>
                <a:lnTo>
                  <a:pt x="3564" y="1174"/>
                </a:lnTo>
                <a:lnTo>
                  <a:pt x="3556" y="1170"/>
                </a:lnTo>
                <a:lnTo>
                  <a:pt x="3548" y="1168"/>
                </a:lnTo>
                <a:lnTo>
                  <a:pt x="3540" y="1168"/>
                </a:lnTo>
                <a:lnTo>
                  <a:pt x="3532" y="1170"/>
                </a:lnTo>
                <a:lnTo>
                  <a:pt x="3524" y="1176"/>
                </a:lnTo>
                <a:lnTo>
                  <a:pt x="3518" y="1182"/>
                </a:lnTo>
                <a:lnTo>
                  <a:pt x="3514" y="1190"/>
                </a:lnTo>
                <a:lnTo>
                  <a:pt x="3510" y="1200"/>
                </a:lnTo>
                <a:lnTo>
                  <a:pt x="3508" y="1216"/>
                </a:lnTo>
                <a:lnTo>
                  <a:pt x="3504" y="1236"/>
                </a:lnTo>
                <a:lnTo>
                  <a:pt x="3502" y="1258"/>
                </a:lnTo>
                <a:lnTo>
                  <a:pt x="3502" y="1266"/>
                </a:lnTo>
                <a:lnTo>
                  <a:pt x="3504" y="1272"/>
                </a:lnTo>
                <a:lnTo>
                  <a:pt x="3508" y="1274"/>
                </a:lnTo>
                <a:lnTo>
                  <a:pt x="3516" y="1272"/>
                </a:lnTo>
                <a:lnTo>
                  <a:pt x="3528" y="1266"/>
                </a:lnTo>
                <a:lnTo>
                  <a:pt x="3536" y="1264"/>
                </a:lnTo>
                <a:lnTo>
                  <a:pt x="3542" y="1264"/>
                </a:lnTo>
                <a:lnTo>
                  <a:pt x="3550" y="1256"/>
                </a:lnTo>
                <a:lnTo>
                  <a:pt x="3556" y="1248"/>
                </a:lnTo>
                <a:lnTo>
                  <a:pt x="3566" y="1242"/>
                </a:lnTo>
                <a:lnTo>
                  <a:pt x="3576" y="1240"/>
                </a:lnTo>
                <a:lnTo>
                  <a:pt x="3588" y="1244"/>
                </a:lnTo>
                <a:lnTo>
                  <a:pt x="3596" y="1248"/>
                </a:lnTo>
                <a:lnTo>
                  <a:pt x="3602" y="1250"/>
                </a:lnTo>
                <a:lnTo>
                  <a:pt x="3610" y="1250"/>
                </a:lnTo>
                <a:lnTo>
                  <a:pt x="3626" y="1248"/>
                </a:lnTo>
                <a:lnTo>
                  <a:pt x="3646" y="1246"/>
                </a:lnTo>
                <a:lnTo>
                  <a:pt x="3664" y="1246"/>
                </a:lnTo>
                <a:lnTo>
                  <a:pt x="3678" y="1250"/>
                </a:lnTo>
                <a:lnTo>
                  <a:pt x="3692" y="1256"/>
                </a:lnTo>
                <a:lnTo>
                  <a:pt x="3702" y="1260"/>
                </a:lnTo>
                <a:lnTo>
                  <a:pt x="3712" y="1264"/>
                </a:lnTo>
                <a:lnTo>
                  <a:pt x="3732" y="1266"/>
                </a:lnTo>
                <a:lnTo>
                  <a:pt x="3748" y="1268"/>
                </a:lnTo>
                <a:lnTo>
                  <a:pt x="3754" y="1272"/>
                </a:lnTo>
                <a:lnTo>
                  <a:pt x="3756" y="1276"/>
                </a:lnTo>
                <a:lnTo>
                  <a:pt x="3754" y="1280"/>
                </a:lnTo>
                <a:lnTo>
                  <a:pt x="3750" y="1284"/>
                </a:lnTo>
                <a:lnTo>
                  <a:pt x="3740" y="1294"/>
                </a:lnTo>
                <a:lnTo>
                  <a:pt x="3736" y="1298"/>
                </a:lnTo>
                <a:lnTo>
                  <a:pt x="3738" y="1302"/>
                </a:lnTo>
                <a:lnTo>
                  <a:pt x="3742" y="1306"/>
                </a:lnTo>
                <a:lnTo>
                  <a:pt x="3756" y="1312"/>
                </a:lnTo>
                <a:lnTo>
                  <a:pt x="3770" y="1318"/>
                </a:lnTo>
                <a:lnTo>
                  <a:pt x="3782" y="1324"/>
                </a:lnTo>
                <a:lnTo>
                  <a:pt x="3800" y="1336"/>
                </a:lnTo>
                <a:lnTo>
                  <a:pt x="3806" y="1342"/>
                </a:lnTo>
                <a:lnTo>
                  <a:pt x="3812" y="1344"/>
                </a:lnTo>
                <a:lnTo>
                  <a:pt x="3816" y="1344"/>
                </a:lnTo>
                <a:lnTo>
                  <a:pt x="3822" y="1340"/>
                </a:lnTo>
                <a:lnTo>
                  <a:pt x="3832" y="1328"/>
                </a:lnTo>
                <a:lnTo>
                  <a:pt x="3844" y="1318"/>
                </a:lnTo>
                <a:lnTo>
                  <a:pt x="3850" y="1316"/>
                </a:lnTo>
                <a:lnTo>
                  <a:pt x="3856" y="1314"/>
                </a:lnTo>
                <a:lnTo>
                  <a:pt x="3862" y="1316"/>
                </a:lnTo>
                <a:lnTo>
                  <a:pt x="3868" y="1320"/>
                </a:lnTo>
                <a:lnTo>
                  <a:pt x="3882" y="1334"/>
                </a:lnTo>
                <a:lnTo>
                  <a:pt x="3902" y="1350"/>
                </a:lnTo>
                <a:lnTo>
                  <a:pt x="3912" y="1356"/>
                </a:lnTo>
                <a:lnTo>
                  <a:pt x="3920" y="1360"/>
                </a:lnTo>
                <a:lnTo>
                  <a:pt x="3922" y="1360"/>
                </a:lnTo>
                <a:lnTo>
                  <a:pt x="3922" y="1358"/>
                </a:lnTo>
                <a:lnTo>
                  <a:pt x="3922" y="1354"/>
                </a:lnTo>
                <a:lnTo>
                  <a:pt x="3918" y="1344"/>
                </a:lnTo>
                <a:lnTo>
                  <a:pt x="3918" y="1336"/>
                </a:lnTo>
                <a:lnTo>
                  <a:pt x="3916" y="1328"/>
                </a:lnTo>
                <a:lnTo>
                  <a:pt x="3918" y="1320"/>
                </a:lnTo>
                <a:lnTo>
                  <a:pt x="3922" y="1312"/>
                </a:lnTo>
                <a:lnTo>
                  <a:pt x="3926" y="1302"/>
                </a:lnTo>
                <a:lnTo>
                  <a:pt x="3934" y="1294"/>
                </a:lnTo>
                <a:lnTo>
                  <a:pt x="3944" y="1286"/>
                </a:lnTo>
                <a:lnTo>
                  <a:pt x="3954" y="1276"/>
                </a:lnTo>
                <a:lnTo>
                  <a:pt x="3960" y="1270"/>
                </a:lnTo>
                <a:lnTo>
                  <a:pt x="3964" y="1262"/>
                </a:lnTo>
                <a:lnTo>
                  <a:pt x="3966" y="1258"/>
                </a:lnTo>
                <a:lnTo>
                  <a:pt x="3964" y="1254"/>
                </a:lnTo>
                <a:lnTo>
                  <a:pt x="3962" y="1252"/>
                </a:lnTo>
                <a:lnTo>
                  <a:pt x="3958" y="1250"/>
                </a:lnTo>
                <a:lnTo>
                  <a:pt x="3954" y="1250"/>
                </a:lnTo>
                <a:lnTo>
                  <a:pt x="3950" y="1250"/>
                </a:lnTo>
                <a:lnTo>
                  <a:pt x="3946" y="1252"/>
                </a:lnTo>
                <a:lnTo>
                  <a:pt x="3938" y="1258"/>
                </a:lnTo>
                <a:lnTo>
                  <a:pt x="3928" y="1266"/>
                </a:lnTo>
                <a:lnTo>
                  <a:pt x="3920" y="1268"/>
                </a:lnTo>
                <a:lnTo>
                  <a:pt x="3910" y="1270"/>
                </a:lnTo>
                <a:lnTo>
                  <a:pt x="3892" y="1274"/>
                </a:lnTo>
                <a:lnTo>
                  <a:pt x="3880" y="1278"/>
                </a:lnTo>
                <a:lnTo>
                  <a:pt x="3874" y="1278"/>
                </a:lnTo>
                <a:lnTo>
                  <a:pt x="3868" y="1276"/>
                </a:lnTo>
                <a:lnTo>
                  <a:pt x="3862" y="1270"/>
                </a:lnTo>
                <a:lnTo>
                  <a:pt x="3854" y="1262"/>
                </a:lnTo>
                <a:close/>
                <a:moveTo>
                  <a:pt x="3868" y="1506"/>
                </a:moveTo>
                <a:lnTo>
                  <a:pt x="3868" y="1506"/>
                </a:lnTo>
                <a:lnTo>
                  <a:pt x="3858" y="1476"/>
                </a:lnTo>
                <a:lnTo>
                  <a:pt x="3850" y="1448"/>
                </a:lnTo>
                <a:lnTo>
                  <a:pt x="3846" y="1426"/>
                </a:lnTo>
                <a:lnTo>
                  <a:pt x="3840" y="1410"/>
                </a:lnTo>
                <a:lnTo>
                  <a:pt x="3836" y="1396"/>
                </a:lnTo>
                <a:lnTo>
                  <a:pt x="3832" y="1382"/>
                </a:lnTo>
                <a:lnTo>
                  <a:pt x="3830" y="1376"/>
                </a:lnTo>
                <a:lnTo>
                  <a:pt x="3826" y="1372"/>
                </a:lnTo>
                <a:lnTo>
                  <a:pt x="3820" y="1370"/>
                </a:lnTo>
                <a:lnTo>
                  <a:pt x="3810" y="1368"/>
                </a:lnTo>
                <a:lnTo>
                  <a:pt x="3804" y="1370"/>
                </a:lnTo>
                <a:lnTo>
                  <a:pt x="3800" y="1376"/>
                </a:lnTo>
                <a:lnTo>
                  <a:pt x="3790" y="1400"/>
                </a:lnTo>
                <a:lnTo>
                  <a:pt x="3786" y="1410"/>
                </a:lnTo>
                <a:lnTo>
                  <a:pt x="3786" y="1422"/>
                </a:lnTo>
                <a:lnTo>
                  <a:pt x="3784" y="1444"/>
                </a:lnTo>
                <a:lnTo>
                  <a:pt x="3782" y="1454"/>
                </a:lnTo>
                <a:lnTo>
                  <a:pt x="3780" y="1460"/>
                </a:lnTo>
                <a:lnTo>
                  <a:pt x="3774" y="1464"/>
                </a:lnTo>
                <a:lnTo>
                  <a:pt x="3766" y="1464"/>
                </a:lnTo>
                <a:lnTo>
                  <a:pt x="3750" y="1460"/>
                </a:lnTo>
                <a:lnTo>
                  <a:pt x="3744" y="1456"/>
                </a:lnTo>
                <a:lnTo>
                  <a:pt x="3738" y="1452"/>
                </a:lnTo>
                <a:lnTo>
                  <a:pt x="3734" y="1446"/>
                </a:lnTo>
                <a:lnTo>
                  <a:pt x="3730" y="1440"/>
                </a:lnTo>
                <a:lnTo>
                  <a:pt x="3726" y="1424"/>
                </a:lnTo>
                <a:lnTo>
                  <a:pt x="3724" y="1414"/>
                </a:lnTo>
                <a:lnTo>
                  <a:pt x="3724" y="1406"/>
                </a:lnTo>
                <a:lnTo>
                  <a:pt x="3724" y="1390"/>
                </a:lnTo>
                <a:lnTo>
                  <a:pt x="3724" y="1384"/>
                </a:lnTo>
                <a:lnTo>
                  <a:pt x="3722" y="1380"/>
                </a:lnTo>
                <a:lnTo>
                  <a:pt x="3720" y="1376"/>
                </a:lnTo>
                <a:lnTo>
                  <a:pt x="3714" y="1376"/>
                </a:lnTo>
                <a:lnTo>
                  <a:pt x="3694" y="1374"/>
                </a:lnTo>
                <a:lnTo>
                  <a:pt x="3670" y="1372"/>
                </a:lnTo>
                <a:lnTo>
                  <a:pt x="3656" y="1372"/>
                </a:lnTo>
                <a:lnTo>
                  <a:pt x="3644" y="1374"/>
                </a:lnTo>
                <a:lnTo>
                  <a:pt x="3636" y="1378"/>
                </a:lnTo>
                <a:lnTo>
                  <a:pt x="3628" y="1384"/>
                </a:lnTo>
                <a:lnTo>
                  <a:pt x="3624" y="1390"/>
                </a:lnTo>
                <a:lnTo>
                  <a:pt x="3624" y="1396"/>
                </a:lnTo>
                <a:lnTo>
                  <a:pt x="3622" y="1406"/>
                </a:lnTo>
                <a:lnTo>
                  <a:pt x="3620" y="1408"/>
                </a:lnTo>
                <a:lnTo>
                  <a:pt x="3618" y="1410"/>
                </a:lnTo>
                <a:lnTo>
                  <a:pt x="3604" y="1412"/>
                </a:lnTo>
                <a:lnTo>
                  <a:pt x="3586" y="1412"/>
                </a:lnTo>
                <a:lnTo>
                  <a:pt x="3572" y="1414"/>
                </a:lnTo>
                <a:lnTo>
                  <a:pt x="3560" y="1420"/>
                </a:lnTo>
                <a:lnTo>
                  <a:pt x="3550" y="1430"/>
                </a:lnTo>
                <a:lnTo>
                  <a:pt x="3536" y="1450"/>
                </a:lnTo>
                <a:lnTo>
                  <a:pt x="3526" y="1462"/>
                </a:lnTo>
                <a:lnTo>
                  <a:pt x="3516" y="1474"/>
                </a:lnTo>
                <a:lnTo>
                  <a:pt x="3500" y="1486"/>
                </a:lnTo>
                <a:lnTo>
                  <a:pt x="3482" y="1496"/>
                </a:lnTo>
                <a:lnTo>
                  <a:pt x="3460" y="1502"/>
                </a:lnTo>
                <a:lnTo>
                  <a:pt x="3446" y="1506"/>
                </a:lnTo>
                <a:lnTo>
                  <a:pt x="3432" y="1506"/>
                </a:lnTo>
                <a:lnTo>
                  <a:pt x="3418" y="1508"/>
                </a:lnTo>
                <a:lnTo>
                  <a:pt x="3406" y="1510"/>
                </a:lnTo>
                <a:lnTo>
                  <a:pt x="3398" y="1512"/>
                </a:lnTo>
                <a:lnTo>
                  <a:pt x="3392" y="1516"/>
                </a:lnTo>
                <a:lnTo>
                  <a:pt x="3386" y="1520"/>
                </a:lnTo>
                <a:lnTo>
                  <a:pt x="3384" y="1526"/>
                </a:lnTo>
                <a:lnTo>
                  <a:pt x="3382" y="1532"/>
                </a:lnTo>
                <a:lnTo>
                  <a:pt x="3382" y="1538"/>
                </a:lnTo>
                <a:lnTo>
                  <a:pt x="3384" y="1552"/>
                </a:lnTo>
                <a:lnTo>
                  <a:pt x="3386" y="1566"/>
                </a:lnTo>
                <a:lnTo>
                  <a:pt x="3390" y="1584"/>
                </a:lnTo>
                <a:lnTo>
                  <a:pt x="3392" y="1600"/>
                </a:lnTo>
                <a:lnTo>
                  <a:pt x="3390" y="1618"/>
                </a:lnTo>
                <a:lnTo>
                  <a:pt x="3386" y="1634"/>
                </a:lnTo>
                <a:lnTo>
                  <a:pt x="3380" y="1646"/>
                </a:lnTo>
                <a:lnTo>
                  <a:pt x="3372" y="1658"/>
                </a:lnTo>
                <a:lnTo>
                  <a:pt x="3368" y="1670"/>
                </a:lnTo>
                <a:lnTo>
                  <a:pt x="3364" y="1678"/>
                </a:lnTo>
                <a:lnTo>
                  <a:pt x="3364" y="1686"/>
                </a:lnTo>
                <a:lnTo>
                  <a:pt x="3364" y="1690"/>
                </a:lnTo>
                <a:lnTo>
                  <a:pt x="3368" y="1694"/>
                </a:lnTo>
                <a:lnTo>
                  <a:pt x="3372" y="1700"/>
                </a:lnTo>
                <a:lnTo>
                  <a:pt x="3376" y="1706"/>
                </a:lnTo>
                <a:lnTo>
                  <a:pt x="3376" y="1718"/>
                </a:lnTo>
                <a:lnTo>
                  <a:pt x="3378" y="1722"/>
                </a:lnTo>
                <a:lnTo>
                  <a:pt x="3382" y="1724"/>
                </a:lnTo>
                <a:lnTo>
                  <a:pt x="3390" y="1724"/>
                </a:lnTo>
                <a:lnTo>
                  <a:pt x="3402" y="1720"/>
                </a:lnTo>
                <a:lnTo>
                  <a:pt x="3432" y="1712"/>
                </a:lnTo>
                <a:lnTo>
                  <a:pt x="3462" y="1706"/>
                </a:lnTo>
                <a:lnTo>
                  <a:pt x="3540" y="1694"/>
                </a:lnTo>
                <a:lnTo>
                  <a:pt x="3580" y="1688"/>
                </a:lnTo>
                <a:lnTo>
                  <a:pt x="3596" y="1686"/>
                </a:lnTo>
                <a:lnTo>
                  <a:pt x="3608" y="1688"/>
                </a:lnTo>
                <a:lnTo>
                  <a:pt x="3618" y="1690"/>
                </a:lnTo>
                <a:lnTo>
                  <a:pt x="3626" y="1694"/>
                </a:lnTo>
                <a:lnTo>
                  <a:pt x="3630" y="1700"/>
                </a:lnTo>
                <a:lnTo>
                  <a:pt x="3632" y="1710"/>
                </a:lnTo>
                <a:lnTo>
                  <a:pt x="3632" y="1726"/>
                </a:lnTo>
                <a:lnTo>
                  <a:pt x="3632" y="1728"/>
                </a:lnTo>
                <a:lnTo>
                  <a:pt x="3636" y="1726"/>
                </a:lnTo>
                <a:lnTo>
                  <a:pt x="3642" y="1724"/>
                </a:lnTo>
                <a:lnTo>
                  <a:pt x="3650" y="1726"/>
                </a:lnTo>
                <a:lnTo>
                  <a:pt x="3656" y="1730"/>
                </a:lnTo>
                <a:lnTo>
                  <a:pt x="3660" y="1736"/>
                </a:lnTo>
                <a:lnTo>
                  <a:pt x="3662" y="1742"/>
                </a:lnTo>
                <a:lnTo>
                  <a:pt x="3662" y="1752"/>
                </a:lnTo>
                <a:lnTo>
                  <a:pt x="3662" y="1760"/>
                </a:lnTo>
                <a:lnTo>
                  <a:pt x="3664" y="1766"/>
                </a:lnTo>
                <a:lnTo>
                  <a:pt x="3668" y="1772"/>
                </a:lnTo>
                <a:lnTo>
                  <a:pt x="3676" y="1776"/>
                </a:lnTo>
                <a:lnTo>
                  <a:pt x="3684" y="1778"/>
                </a:lnTo>
                <a:lnTo>
                  <a:pt x="3690" y="1780"/>
                </a:lnTo>
                <a:lnTo>
                  <a:pt x="3694" y="1784"/>
                </a:lnTo>
                <a:lnTo>
                  <a:pt x="3696" y="1788"/>
                </a:lnTo>
                <a:lnTo>
                  <a:pt x="3698" y="1792"/>
                </a:lnTo>
                <a:lnTo>
                  <a:pt x="3700" y="1796"/>
                </a:lnTo>
                <a:lnTo>
                  <a:pt x="3704" y="1798"/>
                </a:lnTo>
                <a:lnTo>
                  <a:pt x="3712" y="1800"/>
                </a:lnTo>
                <a:lnTo>
                  <a:pt x="3720" y="1800"/>
                </a:lnTo>
                <a:lnTo>
                  <a:pt x="3728" y="1804"/>
                </a:lnTo>
                <a:lnTo>
                  <a:pt x="3732" y="1808"/>
                </a:lnTo>
                <a:lnTo>
                  <a:pt x="3736" y="1812"/>
                </a:lnTo>
                <a:lnTo>
                  <a:pt x="3736" y="1818"/>
                </a:lnTo>
                <a:lnTo>
                  <a:pt x="3736" y="1822"/>
                </a:lnTo>
                <a:lnTo>
                  <a:pt x="3732" y="1824"/>
                </a:lnTo>
                <a:lnTo>
                  <a:pt x="3726" y="1826"/>
                </a:lnTo>
                <a:lnTo>
                  <a:pt x="3718" y="1828"/>
                </a:lnTo>
                <a:lnTo>
                  <a:pt x="3708" y="1832"/>
                </a:lnTo>
                <a:lnTo>
                  <a:pt x="3702" y="1840"/>
                </a:lnTo>
                <a:lnTo>
                  <a:pt x="3696" y="1846"/>
                </a:lnTo>
                <a:lnTo>
                  <a:pt x="3692" y="1852"/>
                </a:lnTo>
                <a:lnTo>
                  <a:pt x="3692" y="1856"/>
                </a:lnTo>
                <a:lnTo>
                  <a:pt x="3694" y="1858"/>
                </a:lnTo>
                <a:lnTo>
                  <a:pt x="3696" y="1858"/>
                </a:lnTo>
                <a:lnTo>
                  <a:pt x="3704" y="1854"/>
                </a:lnTo>
                <a:lnTo>
                  <a:pt x="3726" y="1844"/>
                </a:lnTo>
                <a:lnTo>
                  <a:pt x="3746" y="1836"/>
                </a:lnTo>
                <a:lnTo>
                  <a:pt x="3754" y="1832"/>
                </a:lnTo>
                <a:lnTo>
                  <a:pt x="3760" y="1826"/>
                </a:lnTo>
                <a:lnTo>
                  <a:pt x="3764" y="1820"/>
                </a:lnTo>
                <a:lnTo>
                  <a:pt x="3764" y="1812"/>
                </a:lnTo>
                <a:lnTo>
                  <a:pt x="3764" y="1798"/>
                </a:lnTo>
                <a:lnTo>
                  <a:pt x="3766" y="1794"/>
                </a:lnTo>
                <a:lnTo>
                  <a:pt x="3768" y="1788"/>
                </a:lnTo>
                <a:lnTo>
                  <a:pt x="3772" y="1784"/>
                </a:lnTo>
                <a:lnTo>
                  <a:pt x="3776" y="1776"/>
                </a:lnTo>
                <a:lnTo>
                  <a:pt x="3798" y="1760"/>
                </a:lnTo>
                <a:lnTo>
                  <a:pt x="3830" y="1732"/>
                </a:lnTo>
                <a:lnTo>
                  <a:pt x="3850" y="1714"/>
                </a:lnTo>
                <a:lnTo>
                  <a:pt x="3870" y="1694"/>
                </a:lnTo>
                <a:lnTo>
                  <a:pt x="3886" y="1674"/>
                </a:lnTo>
                <a:lnTo>
                  <a:pt x="3900" y="1652"/>
                </a:lnTo>
                <a:lnTo>
                  <a:pt x="3906" y="1640"/>
                </a:lnTo>
                <a:lnTo>
                  <a:pt x="3908" y="1630"/>
                </a:lnTo>
                <a:lnTo>
                  <a:pt x="3910" y="1618"/>
                </a:lnTo>
                <a:lnTo>
                  <a:pt x="3910" y="1608"/>
                </a:lnTo>
                <a:lnTo>
                  <a:pt x="3908" y="1590"/>
                </a:lnTo>
                <a:lnTo>
                  <a:pt x="3904" y="1576"/>
                </a:lnTo>
                <a:lnTo>
                  <a:pt x="3898" y="1564"/>
                </a:lnTo>
                <a:lnTo>
                  <a:pt x="3894" y="1554"/>
                </a:lnTo>
                <a:lnTo>
                  <a:pt x="3880" y="1532"/>
                </a:lnTo>
                <a:lnTo>
                  <a:pt x="3874" y="1522"/>
                </a:lnTo>
                <a:lnTo>
                  <a:pt x="3868" y="1506"/>
                </a:lnTo>
                <a:close/>
                <a:moveTo>
                  <a:pt x="4114" y="1734"/>
                </a:moveTo>
                <a:lnTo>
                  <a:pt x="4114" y="1734"/>
                </a:lnTo>
                <a:lnTo>
                  <a:pt x="4110" y="1732"/>
                </a:lnTo>
                <a:lnTo>
                  <a:pt x="4106" y="1732"/>
                </a:lnTo>
                <a:lnTo>
                  <a:pt x="4102" y="1734"/>
                </a:lnTo>
                <a:lnTo>
                  <a:pt x="4100" y="1736"/>
                </a:lnTo>
                <a:lnTo>
                  <a:pt x="4096" y="1750"/>
                </a:lnTo>
                <a:lnTo>
                  <a:pt x="4090" y="1768"/>
                </a:lnTo>
                <a:lnTo>
                  <a:pt x="4086" y="1778"/>
                </a:lnTo>
                <a:lnTo>
                  <a:pt x="4078" y="1786"/>
                </a:lnTo>
                <a:lnTo>
                  <a:pt x="4068" y="1792"/>
                </a:lnTo>
                <a:lnTo>
                  <a:pt x="4058" y="1798"/>
                </a:lnTo>
                <a:lnTo>
                  <a:pt x="4038" y="1808"/>
                </a:lnTo>
                <a:lnTo>
                  <a:pt x="4026" y="1812"/>
                </a:lnTo>
                <a:lnTo>
                  <a:pt x="4012" y="1826"/>
                </a:lnTo>
                <a:lnTo>
                  <a:pt x="4004" y="1836"/>
                </a:lnTo>
                <a:lnTo>
                  <a:pt x="3972" y="1852"/>
                </a:lnTo>
                <a:lnTo>
                  <a:pt x="3938" y="1870"/>
                </a:lnTo>
                <a:lnTo>
                  <a:pt x="3926" y="1878"/>
                </a:lnTo>
                <a:lnTo>
                  <a:pt x="3916" y="1886"/>
                </a:lnTo>
                <a:lnTo>
                  <a:pt x="3914" y="1888"/>
                </a:lnTo>
                <a:lnTo>
                  <a:pt x="3912" y="1892"/>
                </a:lnTo>
                <a:lnTo>
                  <a:pt x="3912" y="1896"/>
                </a:lnTo>
                <a:lnTo>
                  <a:pt x="3914" y="1900"/>
                </a:lnTo>
                <a:lnTo>
                  <a:pt x="3920" y="1906"/>
                </a:lnTo>
                <a:lnTo>
                  <a:pt x="3926" y="1908"/>
                </a:lnTo>
                <a:lnTo>
                  <a:pt x="3932" y="1910"/>
                </a:lnTo>
                <a:lnTo>
                  <a:pt x="3940" y="1908"/>
                </a:lnTo>
                <a:lnTo>
                  <a:pt x="3958" y="1900"/>
                </a:lnTo>
                <a:lnTo>
                  <a:pt x="3984" y="1886"/>
                </a:lnTo>
                <a:lnTo>
                  <a:pt x="3998" y="1878"/>
                </a:lnTo>
                <a:lnTo>
                  <a:pt x="4010" y="1870"/>
                </a:lnTo>
                <a:lnTo>
                  <a:pt x="4030" y="1854"/>
                </a:lnTo>
                <a:lnTo>
                  <a:pt x="4044" y="1838"/>
                </a:lnTo>
                <a:lnTo>
                  <a:pt x="4060" y="1824"/>
                </a:lnTo>
                <a:lnTo>
                  <a:pt x="4076" y="1816"/>
                </a:lnTo>
                <a:lnTo>
                  <a:pt x="4088" y="1810"/>
                </a:lnTo>
                <a:lnTo>
                  <a:pt x="4100" y="1802"/>
                </a:lnTo>
                <a:lnTo>
                  <a:pt x="4112" y="1792"/>
                </a:lnTo>
                <a:lnTo>
                  <a:pt x="4118" y="1784"/>
                </a:lnTo>
                <a:lnTo>
                  <a:pt x="4122" y="1776"/>
                </a:lnTo>
                <a:lnTo>
                  <a:pt x="4126" y="1768"/>
                </a:lnTo>
                <a:lnTo>
                  <a:pt x="4126" y="1758"/>
                </a:lnTo>
                <a:lnTo>
                  <a:pt x="4126" y="1750"/>
                </a:lnTo>
                <a:lnTo>
                  <a:pt x="4124" y="1744"/>
                </a:lnTo>
                <a:lnTo>
                  <a:pt x="4120" y="1738"/>
                </a:lnTo>
                <a:lnTo>
                  <a:pt x="4114" y="1734"/>
                </a:lnTo>
                <a:close/>
              </a:path>
            </a:pathLst>
          </a:custGeom>
          <a:solidFill>
            <a:srgbClr val="0070C0">
              <a:alpha val="12941"/>
            </a:srgbClr>
          </a:solidFill>
          <a:ln>
            <a:noFill/>
          </a:ln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5" name="Freeform 105"/>
          <p:cNvSpPr>
            <a:spLocks/>
          </p:cNvSpPr>
          <p:nvPr/>
        </p:nvSpPr>
        <p:spPr bwMode="auto">
          <a:xfrm>
            <a:off x="4932040" y="3528645"/>
            <a:ext cx="918175" cy="985124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53"/>
            <a:endParaRPr lang="zh-CN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7" name="Freeform 107"/>
          <p:cNvSpPr>
            <a:spLocks/>
          </p:cNvSpPr>
          <p:nvPr/>
        </p:nvSpPr>
        <p:spPr bwMode="auto">
          <a:xfrm>
            <a:off x="3861962" y="3528645"/>
            <a:ext cx="921550" cy="985124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775" tIns="48388" rIns="96775" bIns="48388"/>
          <a:lstStyle/>
          <a:p>
            <a:pPr defTabSz="967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>
              <a:solidFill>
                <a:prstClr val="black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43775" y="1495056"/>
            <a:ext cx="4560491" cy="3340417"/>
            <a:chOff x="2543774" y="1495055"/>
            <a:chExt cx="4560491" cy="3340417"/>
          </a:xfrm>
        </p:grpSpPr>
        <p:grpSp>
          <p:nvGrpSpPr>
            <p:cNvPr id="7" name="组合 6"/>
            <p:cNvGrpSpPr/>
            <p:nvPr/>
          </p:nvGrpSpPr>
          <p:grpSpPr>
            <a:xfrm>
              <a:off x="2543774" y="4255399"/>
              <a:ext cx="4560491" cy="580073"/>
              <a:chOff x="2543774" y="4255399"/>
              <a:chExt cx="4560491" cy="580073"/>
            </a:xfrm>
          </p:grpSpPr>
          <p:pic>
            <p:nvPicPr>
              <p:cNvPr id="112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947" y="4255399"/>
                <a:ext cx="2658318" cy="58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774" y="4257069"/>
                <a:ext cx="2656630" cy="576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249281" y="1495055"/>
              <a:ext cx="3213613" cy="3018713"/>
              <a:chOff x="3249281" y="1495055"/>
              <a:chExt cx="3213613" cy="3018713"/>
            </a:xfrm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4932039" y="3528644"/>
                <a:ext cx="918175" cy="985124"/>
              </a:xfrm>
              <a:custGeom>
                <a:avLst/>
                <a:gdLst>
                  <a:gd name="T0" fmla="*/ 0 w 876"/>
                  <a:gd name="T1" fmla="*/ 29138806 h 952"/>
                  <a:gd name="T2" fmla="*/ 0 w 876"/>
                  <a:gd name="T3" fmla="*/ 477871696 h 952"/>
                  <a:gd name="T4" fmla="*/ 851127092 w 876"/>
                  <a:gd name="T5" fmla="*/ 924662129 h 952"/>
                  <a:gd name="T6" fmla="*/ 691784020 w 876"/>
                  <a:gd name="T7" fmla="*/ 0 h 952"/>
                  <a:gd name="T8" fmla="*/ 367267589 w 876"/>
                  <a:gd name="T9" fmla="*/ 0 h 952"/>
                  <a:gd name="T10" fmla="*/ 410017760 w 876"/>
                  <a:gd name="T11" fmla="*/ 244763215 h 952"/>
                  <a:gd name="T12" fmla="*/ 0 w 876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06"/>
              <p:cNvSpPr>
                <a:spLocks/>
              </p:cNvSpPr>
              <p:nvPr/>
            </p:nvSpPr>
            <p:spPr bwMode="auto">
              <a:xfrm>
                <a:off x="3861962" y="3528644"/>
                <a:ext cx="921550" cy="985124"/>
              </a:xfrm>
              <a:custGeom>
                <a:avLst/>
                <a:gdLst>
                  <a:gd name="T0" fmla="*/ 854256123 w 878"/>
                  <a:gd name="T1" fmla="*/ 29138806 h 952"/>
                  <a:gd name="T2" fmla="*/ 443668360 w 878"/>
                  <a:gd name="T3" fmla="*/ 244763215 h 952"/>
                  <a:gd name="T4" fmla="*/ 484532161 w 878"/>
                  <a:gd name="T5" fmla="*/ 0 h 952"/>
                  <a:gd name="T6" fmla="*/ 159564590 w 878"/>
                  <a:gd name="T7" fmla="*/ 0 h 952"/>
                  <a:gd name="T8" fmla="*/ 0 w 878"/>
                  <a:gd name="T9" fmla="*/ 924662129 h 952"/>
                  <a:gd name="T10" fmla="*/ 854256123 w 878"/>
                  <a:gd name="T11" fmla="*/ 477871696 h 952"/>
                  <a:gd name="T12" fmla="*/ 854256123 w 878"/>
                  <a:gd name="T13" fmla="*/ 29138806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20B0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Freeform 108"/>
              <p:cNvSpPr>
                <a:spLocks/>
              </p:cNvSpPr>
              <p:nvPr/>
            </p:nvSpPr>
            <p:spPr bwMode="auto">
              <a:xfrm>
                <a:off x="4856088" y="1495055"/>
                <a:ext cx="1606806" cy="1866900"/>
              </a:xfrm>
              <a:custGeom>
                <a:avLst/>
                <a:gdLst>
                  <a:gd name="T0" fmla="*/ 460241095 w 1534"/>
                  <a:gd name="T1" fmla="*/ 934440516 h 1804"/>
                  <a:gd name="T2" fmla="*/ 0 w 1534"/>
                  <a:gd name="T3" fmla="*/ 0 h 1804"/>
                  <a:gd name="T4" fmla="*/ 0 w 1534"/>
                  <a:gd name="T5" fmla="*/ 679947018 h 1804"/>
                  <a:gd name="T6" fmla="*/ 238859290 w 1534"/>
                  <a:gd name="T7" fmla="*/ 1165622896 h 1804"/>
                  <a:gd name="T8" fmla="*/ 774835825 w 1534"/>
                  <a:gd name="T9" fmla="*/ 1243330563 h 1804"/>
                  <a:gd name="T10" fmla="*/ 388389322 w 1534"/>
                  <a:gd name="T11" fmla="*/ 1622157906 h 1804"/>
                  <a:gd name="T12" fmla="*/ 409750474 w 1534"/>
                  <a:gd name="T13" fmla="*/ 1752319530 h 1804"/>
                  <a:gd name="T14" fmla="*/ 802023462 w 1534"/>
                  <a:gd name="T15" fmla="*/ 1752319530 h 1804"/>
                  <a:gd name="T16" fmla="*/ 1489471863 w 1534"/>
                  <a:gd name="T17" fmla="*/ 1084029057 h 1804"/>
                  <a:gd name="T18" fmla="*/ 460241095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Freeform 109"/>
              <p:cNvSpPr>
                <a:spLocks/>
              </p:cNvSpPr>
              <p:nvPr/>
            </p:nvSpPr>
            <p:spPr bwMode="auto">
              <a:xfrm>
                <a:off x="3249281" y="1495055"/>
                <a:ext cx="1606806" cy="1866900"/>
              </a:xfrm>
              <a:custGeom>
                <a:avLst/>
                <a:gdLst>
                  <a:gd name="T0" fmla="*/ 1029230767 w 1534"/>
                  <a:gd name="T1" fmla="*/ 934440516 h 1804"/>
                  <a:gd name="T2" fmla="*/ 0 w 1534"/>
                  <a:gd name="T3" fmla="*/ 1084029057 h 1804"/>
                  <a:gd name="T4" fmla="*/ 687448400 w 1534"/>
                  <a:gd name="T5" fmla="*/ 1752319530 h 1804"/>
                  <a:gd name="T6" fmla="*/ 1079721389 w 1534"/>
                  <a:gd name="T7" fmla="*/ 1752319530 h 1804"/>
                  <a:gd name="T8" fmla="*/ 1103024374 w 1534"/>
                  <a:gd name="T9" fmla="*/ 1622157906 h 1804"/>
                  <a:gd name="T10" fmla="*/ 714636037 w 1534"/>
                  <a:gd name="T11" fmla="*/ 1243330563 h 1804"/>
                  <a:gd name="T12" fmla="*/ 1250612572 w 1534"/>
                  <a:gd name="T13" fmla="*/ 1165622896 h 1804"/>
                  <a:gd name="T14" fmla="*/ 1489471863 w 1534"/>
                  <a:gd name="T15" fmla="*/ 679947018 h 1804"/>
                  <a:gd name="T16" fmla="*/ 1489471863 w 1534"/>
                  <a:gd name="T17" fmla="*/ 0 h 1804"/>
                  <a:gd name="T18" fmla="*/ 1029230767 w 1534"/>
                  <a:gd name="T19" fmla="*/ 934440516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Freeform 121"/>
              <p:cNvSpPr>
                <a:spLocks/>
              </p:cNvSpPr>
              <p:nvPr/>
            </p:nvSpPr>
            <p:spPr bwMode="auto">
              <a:xfrm>
                <a:off x="4616415" y="2941904"/>
                <a:ext cx="202539" cy="198359"/>
              </a:xfrm>
              <a:custGeom>
                <a:avLst/>
                <a:gdLst>
                  <a:gd name="T0" fmla="*/ 187748664 w 192"/>
                  <a:gd name="T1" fmla="*/ 93092784 h 192"/>
                  <a:gd name="T2" fmla="*/ 187748664 w 192"/>
                  <a:gd name="T3" fmla="*/ 93092784 h 192"/>
                  <a:gd name="T4" fmla="*/ 185793063 w 192"/>
                  <a:gd name="T5" fmla="*/ 112486868 h 192"/>
                  <a:gd name="T6" fmla="*/ 179926258 w 192"/>
                  <a:gd name="T7" fmla="*/ 129941642 h 192"/>
                  <a:gd name="T8" fmla="*/ 170147258 w 192"/>
                  <a:gd name="T9" fmla="*/ 145457106 h 192"/>
                  <a:gd name="T10" fmla="*/ 160368258 w 192"/>
                  <a:gd name="T11" fmla="*/ 159032277 h 192"/>
                  <a:gd name="T12" fmla="*/ 146679047 w 192"/>
                  <a:gd name="T13" fmla="*/ 170669121 h 192"/>
                  <a:gd name="T14" fmla="*/ 129077641 w 192"/>
                  <a:gd name="T15" fmla="*/ 178427345 h 192"/>
                  <a:gd name="T16" fmla="*/ 113431836 w 192"/>
                  <a:gd name="T17" fmla="*/ 184245275 h 192"/>
                  <a:gd name="T18" fmla="*/ 93874828 w 192"/>
                  <a:gd name="T19" fmla="*/ 186184585 h 192"/>
                  <a:gd name="T20" fmla="*/ 93874828 w 192"/>
                  <a:gd name="T21" fmla="*/ 186184585 h 192"/>
                  <a:gd name="T22" fmla="*/ 74316828 w 192"/>
                  <a:gd name="T23" fmla="*/ 184245275 h 192"/>
                  <a:gd name="T24" fmla="*/ 56715422 w 192"/>
                  <a:gd name="T25" fmla="*/ 178427345 h 192"/>
                  <a:gd name="T26" fmla="*/ 41069617 w 192"/>
                  <a:gd name="T27" fmla="*/ 170669121 h 192"/>
                  <a:gd name="T28" fmla="*/ 27380406 w 192"/>
                  <a:gd name="T29" fmla="*/ 159032277 h 192"/>
                  <a:gd name="T30" fmla="*/ 15645805 w 192"/>
                  <a:gd name="T31" fmla="*/ 145457106 h 192"/>
                  <a:gd name="T32" fmla="*/ 7822406 w 192"/>
                  <a:gd name="T33" fmla="*/ 129941642 h 192"/>
                  <a:gd name="T34" fmla="*/ 1955602 w 192"/>
                  <a:gd name="T35" fmla="*/ 112486868 h 192"/>
                  <a:gd name="T36" fmla="*/ 0 w 192"/>
                  <a:gd name="T37" fmla="*/ 93092784 h 192"/>
                  <a:gd name="T38" fmla="*/ 0 w 192"/>
                  <a:gd name="T39" fmla="*/ 93092784 h 192"/>
                  <a:gd name="T40" fmla="*/ 1955602 w 192"/>
                  <a:gd name="T41" fmla="*/ 73697716 h 192"/>
                  <a:gd name="T42" fmla="*/ 7822406 w 192"/>
                  <a:gd name="T43" fmla="*/ 56242942 h 192"/>
                  <a:gd name="T44" fmla="*/ 15645805 w 192"/>
                  <a:gd name="T45" fmla="*/ 40727478 h 192"/>
                  <a:gd name="T46" fmla="*/ 27380406 w 192"/>
                  <a:gd name="T47" fmla="*/ 27152308 h 192"/>
                  <a:gd name="T48" fmla="*/ 41069617 w 192"/>
                  <a:gd name="T49" fmla="*/ 17454774 h 192"/>
                  <a:gd name="T50" fmla="*/ 56715422 w 192"/>
                  <a:gd name="T51" fmla="*/ 7757240 h 192"/>
                  <a:gd name="T52" fmla="*/ 74316828 w 192"/>
                  <a:gd name="T53" fmla="*/ 1939310 h 192"/>
                  <a:gd name="T54" fmla="*/ 93874828 w 192"/>
                  <a:gd name="T55" fmla="*/ 0 h 192"/>
                  <a:gd name="T56" fmla="*/ 93874828 w 192"/>
                  <a:gd name="T57" fmla="*/ 0 h 192"/>
                  <a:gd name="T58" fmla="*/ 113431836 w 192"/>
                  <a:gd name="T59" fmla="*/ 1939310 h 192"/>
                  <a:gd name="T60" fmla="*/ 129077641 w 192"/>
                  <a:gd name="T61" fmla="*/ 7757240 h 192"/>
                  <a:gd name="T62" fmla="*/ 146679047 w 192"/>
                  <a:gd name="T63" fmla="*/ 17454774 h 192"/>
                  <a:gd name="T64" fmla="*/ 160368258 w 192"/>
                  <a:gd name="T65" fmla="*/ 27152308 h 192"/>
                  <a:gd name="T66" fmla="*/ 170147258 w 192"/>
                  <a:gd name="T67" fmla="*/ 40727478 h 192"/>
                  <a:gd name="T68" fmla="*/ 179926258 w 192"/>
                  <a:gd name="T69" fmla="*/ 56242942 h 192"/>
                  <a:gd name="T70" fmla="*/ 185793063 w 192"/>
                  <a:gd name="T71" fmla="*/ 73697716 h 192"/>
                  <a:gd name="T72" fmla="*/ 187748664 w 192"/>
                  <a:gd name="T73" fmla="*/ 93092784 h 192"/>
                  <a:gd name="T74" fmla="*/ 187748664 w 192"/>
                  <a:gd name="T75" fmla="*/ 93092784 h 1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92" y="96"/>
                    </a:moveTo>
                    <a:lnTo>
                      <a:pt x="192" y="96"/>
                    </a:lnTo>
                    <a:lnTo>
                      <a:pt x="190" y="116"/>
                    </a:lnTo>
                    <a:lnTo>
                      <a:pt x="184" y="134"/>
                    </a:lnTo>
                    <a:lnTo>
                      <a:pt x="174" y="150"/>
                    </a:lnTo>
                    <a:lnTo>
                      <a:pt x="164" y="164"/>
                    </a:lnTo>
                    <a:lnTo>
                      <a:pt x="150" y="176"/>
                    </a:lnTo>
                    <a:lnTo>
                      <a:pt x="132" y="184"/>
                    </a:lnTo>
                    <a:lnTo>
                      <a:pt x="116" y="190"/>
                    </a:lnTo>
                    <a:lnTo>
                      <a:pt x="96" y="192"/>
                    </a:lnTo>
                    <a:lnTo>
                      <a:pt x="76" y="190"/>
                    </a:lnTo>
                    <a:lnTo>
                      <a:pt x="58" y="184"/>
                    </a:lnTo>
                    <a:lnTo>
                      <a:pt x="42" y="176"/>
                    </a:lnTo>
                    <a:lnTo>
                      <a:pt x="28" y="164"/>
                    </a:lnTo>
                    <a:lnTo>
                      <a:pt x="16" y="150"/>
                    </a:lnTo>
                    <a:lnTo>
                      <a:pt x="8" y="134"/>
                    </a:lnTo>
                    <a:lnTo>
                      <a:pt x="2" y="116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8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8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4857777" y="2891896"/>
                <a:ext cx="251485" cy="248365"/>
              </a:xfrm>
              <a:custGeom>
                <a:avLst/>
                <a:gdLst>
                  <a:gd name="T0" fmla="*/ 233121011 w 240"/>
                  <a:gd name="T1" fmla="*/ 116560999 h 240"/>
                  <a:gd name="T2" fmla="*/ 233121011 w 240"/>
                  <a:gd name="T3" fmla="*/ 116560999 h 240"/>
                  <a:gd name="T4" fmla="*/ 231178451 w 240"/>
                  <a:gd name="T5" fmla="*/ 128217394 h 240"/>
                  <a:gd name="T6" fmla="*/ 231178451 w 240"/>
                  <a:gd name="T7" fmla="*/ 139872804 h 240"/>
                  <a:gd name="T8" fmla="*/ 223407225 w 240"/>
                  <a:gd name="T9" fmla="*/ 161243027 h 240"/>
                  <a:gd name="T10" fmla="*/ 211751865 w 240"/>
                  <a:gd name="T11" fmla="*/ 180669696 h 240"/>
                  <a:gd name="T12" fmla="*/ 198152958 w 240"/>
                  <a:gd name="T13" fmla="*/ 198153796 h 240"/>
                  <a:gd name="T14" fmla="*/ 180668932 w 240"/>
                  <a:gd name="T15" fmla="*/ 211752760 h 240"/>
                  <a:gd name="T16" fmla="*/ 161242345 w 240"/>
                  <a:gd name="T17" fmla="*/ 223408170 h 240"/>
                  <a:gd name="T18" fmla="*/ 139872213 w 240"/>
                  <a:gd name="T19" fmla="*/ 229236860 h 240"/>
                  <a:gd name="T20" fmla="*/ 128216852 w 240"/>
                  <a:gd name="T21" fmla="*/ 231179429 h 240"/>
                  <a:gd name="T22" fmla="*/ 116560506 w 240"/>
                  <a:gd name="T23" fmla="*/ 233121997 h 240"/>
                  <a:gd name="T24" fmla="*/ 116560506 w 240"/>
                  <a:gd name="T25" fmla="*/ 233121997 h 240"/>
                  <a:gd name="T26" fmla="*/ 104904160 w 240"/>
                  <a:gd name="T27" fmla="*/ 231179429 h 240"/>
                  <a:gd name="T28" fmla="*/ 93248799 w 240"/>
                  <a:gd name="T29" fmla="*/ 229236860 h 240"/>
                  <a:gd name="T30" fmla="*/ 69936106 w 240"/>
                  <a:gd name="T31" fmla="*/ 223408170 h 240"/>
                  <a:gd name="T32" fmla="*/ 50509520 w 240"/>
                  <a:gd name="T33" fmla="*/ 211752760 h 240"/>
                  <a:gd name="T34" fmla="*/ 33025493 w 240"/>
                  <a:gd name="T35" fmla="*/ 198153796 h 240"/>
                  <a:gd name="T36" fmla="*/ 19426587 w 240"/>
                  <a:gd name="T37" fmla="*/ 180669696 h 240"/>
                  <a:gd name="T38" fmla="*/ 7770240 w 240"/>
                  <a:gd name="T39" fmla="*/ 161243027 h 240"/>
                  <a:gd name="T40" fmla="*/ 1942560 w 240"/>
                  <a:gd name="T41" fmla="*/ 139872804 h 240"/>
                  <a:gd name="T42" fmla="*/ 0 w 240"/>
                  <a:gd name="T43" fmla="*/ 128217394 h 240"/>
                  <a:gd name="T44" fmla="*/ 0 w 240"/>
                  <a:gd name="T45" fmla="*/ 116560999 h 240"/>
                  <a:gd name="T46" fmla="*/ 0 w 240"/>
                  <a:gd name="T47" fmla="*/ 116560999 h 240"/>
                  <a:gd name="T48" fmla="*/ 0 w 240"/>
                  <a:gd name="T49" fmla="*/ 104904603 h 240"/>
                  <a:gd name="T50" fmla="*/ 1942560 w 240"/>
                  <a:gd name="T51" fmla="*/ 93249193 h 240"/>
                  <a:gd name="T52" fmla="*/ 7770240 w 240"/>
                  <a:gd name="T53" fmla="*/ 69936402 h 240"/>
                  <a:gd name="T54" fmla="*/ 19426587 w 240"/>
                  <a:gd name="T55" fmla="*/ 50509733 h 240"/>
                  <a:gd name="T56" fmla="*/ 33025493 w 240"/>
                  <a:gd name="T57" fmla="*/ 33025633 h 240"/>
                  <a:gd name="T58" fmla="*/ 50509520 w 240"/>
                  <a:gd name="T59" fmla="*/ 19426669 h 240"/>
                  <a:gd name="T60" fmla="*/ 69936106 w 240"/>
                  <a:gd name="T61" fmla="*/ 7770273 h 240"/>
                  <a:gd name="T62" fmla="*/ 93248799 w 240"/>
                  <a:gd name="T63" fmla="*/ 1942568 h 240"/>
                  <a:gd name="T64" fmla="*/ 104904160 w 240"/>
                  <a:gd name="T65" fmla="*/ 0 h 240"/>
                  <a:gd name="T66" fmla="*/ 116560506 w 240"/>
                  <a:gd name="T67" fmla="*/ 0 h 240"/>
                  <a:gd name="T68" fmla="*/ 116560506 w 240"/>
                  <a:gd name="T69" fmla="*/ 0 h 240"/>
                  <a:gd name="T70" fmla="*/ 128216852 w 240"/>
                  <a:gd name="T71" fmla="*/ 0 h 240"/>
                  <a:gd name="T72" fmla="*/ 139872213 w 240"/>
                  <a:gd name="T73" fmla="*/ 1942568 h 240"/>
                  <a:gd name="T74" fmla="*/ 161242345 w 240"/>
                  <a:gd name="T75" fmla="*/ 7770273 h 240"/>
                  <a:gd name="T76" fmla="*/ 180668932 w 240"/>
                  <a:gd name="T77" fmla="*/ 19426669 h 240"/>
                  <a:gd name="T78" fmla="*/ 198152958 w 240"/>
                  <a:gd name="T79" fmla="*/ 33025633 h 240"/>
                  <a:gd name="T80" fmla="*/ 211751865 w 240"/>
                  <a:gd name="T81" fmla="*/ 50509733 h 240"/>
                  <a:gd name="T82" fmla="*/ 223407225 w 240"/>
                  <a:gd name="T83" fmla="*/ 69936402 h 240"/>
                  <a:gd name="T84" fmla="*/ 231178451 w 240"/>
                  <a:gd name="T85" fmla="*/ 93249193 h 240"/>
                  <a:gd name="T86" fmla="*/ 231178451 w 240"/>
                  <a:gd name="T87" fmla="*/ 104904603 h 240"/>
                  <a:gd name="T88" fmla="*/ 233121011 w 240"/>
                  <a:gd name="T89" fmla="*/ 116560999 h 240"/>
                  <a:gd name="T90" fmla="*/ 233121011 w 240"/>
                  <a:gd name="T91" fmla="*/ 116560999 h 24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0" h="240">
                    <a:moveTo>
                      <a:pt x="240" y="120"/>
                    </a:moveTo>
                    <a:lnTo>
                      <a:pt x="240" y="120"/>
                    </a:lnTo>
                    <a:lnTo>
                      <a:pt x="238" y="132"/>
                    </a:lnTo>
                    <a:lnTo>
                      <a:pt x="238" y="144"/>
                    </a:lnTo>
                    <a:lnTo>
                      <a:pt x="230" y="166"/>
                    </a:lnTo>
                    <a:lnTo>
                      <a:pt x="218" y="186"/>
                    </a:lnTo>
                    <a:lnTo>
                      <a:pt x="204" y="204"/>
                    </a:lnTo>
                    <a:lnTo>
                      <a:pt x="186" y="218"/>
                    </a:lnTo>
                    <a:lnTo>
                      <a:pt x="166" y="230"/>
                    </a:lnTo>
                    <a:lnTo>
                      <a:pt x="144" y="236"/>
                    </a:lnTo>
                    <a:lnTo>
                      <a:pt x="132" y="238"/>
                    </a:lnTo>
                    <a:lnTo>
                      <a:pt x="120" y="240"/>
                    </a:lnTo>
                    <a:lnTo>
                      <a:pt x="108" y="238"/>
                    </a:lnTo>
                    <a:lnTo>
                      <a:pt x="96" y="236"/>
                    </a:lnTo>
                    <a:lnTo>
                      <a:pt x="72" y="230"/>
                    </a:lnTo>
                    <a:lnTo>
                      <a:pt x="52" y="218"/>
                    </a:lnTo>
                    <a:lnTo>
                      <a:pt x="34" y="204"/>
                    </a:lnTo>
                    <a:lnTo>
                      <a:pt x="20" y="186"/>
                    </a:lnTo>
                    <a:lnTo>
                      <a:pt x="8" y="166"/>
                    </a:lnTo>
                    <a:lnTo>
                      <a:pt x="2" y="144"/>
                    </a:lnTo>
                    <a:lnTo>
                      <a:pt x="0" y="132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2" y="96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32" y="0"/>
                    </a:lnTo>
                    <a:lnTo>
                      <a:pt x="144" y="2"/>
                    </a:lnTo>
                    <a:lnTo>
                      <a:pt x="166" y="8"/>
                    </a:lnTo>
                    <a:lnTo>
                      <a:pt x="186" y="20"/>
                    </a:lnTo>
                    <a:lnTo>
                      <a:pt x="204" y="34"/>
                    </a:lnTo>
                    <a:lnTo>
                      <a:pt x="218" y="52"/>
                    </a:lnTo>
                    <a:lnTo>
                      <a:pt x="230" y="72"/>
                    </a:lnTo>
                    <a:lnTo>
                      <a:pt x="238" y="96"/>
                    </a:lnTo>
                    <a:lnTo>
                      <a:pt x="238" y="108"/>
                    </a:lnTo>
                    <a:lnTo>
                      <a:pt x="240" y="12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4616415" y="3181934"/>
                <a:ext cx="202539" cy="195025"/>
              </a:xfrm>
              <a:custGeom>
                <a:avLst/>
                <a:gdLst>
                  <a:gd name="T0" fmla="*/ 187748664 w 192"/>
                  <a:gd name="T1" fmla="*/ 90563894 h 190"/>
                  <a:gd name="T2" fmla="*/ 187748664 w 192"/>
                  <a:gd name="T3" fmla="*/ 90563894 h 190"/>
                  <a:gd name="T4" fmla="*/ 185793063 w 192"/>
                  <a:gd name="T5" fmla="*/ 109833722 h 190"/>
                  <a:gd name="T6" fmla="*/ 179926258 w 192"/>
                  <a:gd name="T7" fmla="*/ 127175786 h 190"/>
                  <a:gd name="T8" fmla="*/ 170147258 w 192"/>
                  <a:gd name="T9" fmla="*/ 142591063 h 190"/>
                  <a:gd name="T10" fmla="*/ 160368258 w 192"/>
                  <a:gd name="T11" fmla="*/ 156078574 h 190"/>
                  <a:gd name="T12" fmla="*/ 146679047 w 192"/>
                  <a:gd name="T13" fmla="*/ 167640276 h 190"/>
                  <a:gd name="T14" fmla="*/ 129077641 w 192"/>
                  <a:gd name="T15" fmla="*/ 175348403 h 190"/>
                  <a:gd name="T16" fmla="*/ 113431836 w 192"/>
                  <a:gd name="T17" fmla="*/ 181128765 h 190"/>
                  <a:gd name="T18" fmla="*/ 93874828 w 192"/>
                  <a:gd name="T19" fmla="*/ 183055552 h 190"/>
                  <a:gd name="T20" fmla="*/ 93874828 w 192"/>
                  <a:gd name="T21" fmla="*/ 183055552 h 190"/>
                  <a:gd name="T22" fmla="*/ 74316828 w 192"/>
                  <a:gd name="T23" fmla="*/ 181128765 h 190"/>
                  <a:gd name="T24" fmla="*/ 56715422 w 192"/>
                  <a:gd name="T25" fmla="*/ 175348403 h 190"/>
                  <a:gd name="T26" fmla="*/ 41069617 w 192"/>
                  <a:gd name="T27" fmla="*/ 167640276 h 190"/>
                  <a:gd name="T28" fmla="*/ 27380406 w 192"/>
                  <a:gd name="T29" fmla="*/ 156078574 h 190"/>
                  <a:gd name="T30" fmla="*/ 15645805 w 192"/>
                  <a:gd name="T31" fmla="*/ 142591063 h 190"/>
                  <a:gd name="T32" fmla="*/ 7822406 w 192"/>
                  <a:gd name="T33" fmla="*/ 127175786 h 190"/>
                  <a:gd name="T34" fmla="*/ 1955602 w 192"/>
                  <a:gd name="T35" fmla="*/ 109833722 h 190"/>
                  <a:gd name="T36" fmla="*/ 0 w 192"/>
                  <a:gd name="T37" fmla="*/ 90563894 h 190"/>
                  <a:gd name="T38" fmla="*/ 0 w 192"/>
                  <a:gd name="T39" fmla="*/ 90563894 h 190"/>
                  <a:gd name="T40" fmla="*/ 1955602 w 192"/>
                  <a:gd name="T41" fmla="*/ 73221830 h 190"/>
                  <a:gd name="T42" fmla="*/ 7822406 w 192"/>
                  <a:gd name="T43" fmla="*/ 55879766 h 190"/>
                  <a:gd name="T44" fmla="*/ 15645805 w 192"/>
                  <a:gd name="T45" fmla="*/ 40464490 h 190"/>
                  <a:gd name="T46" fmla="*/ 27380406 w 192"/>
                  <a:gd name="T47" fmla="*/ 26976978 h 190"/>
                  <a:gd name="T48" fmla="*/ 41069617 w 192"/>
                  <a:gd name="T49" fmla="*/ 15415276 h 190"/>
                  <a:gd name="T50" fmla="*/ 56715422 w 192"/>
                  <a:gd name="T51" fmla="*/ 7707149 h 190"/>
                  <a:gd name="T52" fmla="*/ 74316828 w 192"/>
                  <a:gd name="T53" fmla="*/ 1926787 h 190"/>
                  <a:gd name="T54" fmla="*/ 93874828 w 192"/>
                  <a:gd name="T55" fmla="*/ 0 h 190"/>
                  <a:gd name="T56" fmla="*/ 93874828 w 192"/>
                  <a:gd name="T57" fmla="*/ 0 h 190"/>
                  <a:gd name="T58" fmla="*/ 113431836 w 192"/>
                  <a:gd name="T59" fmla="*/ 1926787 h 190"/>
                  <a:gd name="T60" fmla="*/ 129077641 w 192"/>
                  <a:gd name="T61" fmla="*/ 7707149 h 190"/>
                  <a:gd name="T62" fmla="*/ 146679047 w 192"/>
                  <a:gd name="T63" fmla="*/ 15415276 h 190"/>
                  <a:gd name="T64" fmla="*/ 160368258 w 192"/>
                  <a:gd name="T65" fmla="*/ 26976978 h 190"/>
                  <a:gd name="T66" fmla="*/ 170147258 w 192"/>
                  <a:gd name="T67" fmla="*/ 40464490 h 190"/>
                  <a:gd name="T68" fmla="*/ 179926258 w 192"/>
                  <a:gd name="T69" fmla="*/ 55879766 h 190"/>
                  <a:gd name="T70" fmla="*/ 185793063 w 192"/>
                  <a:gd name="T71" fmla="*/ 73221830 h 190"/>
                  <a:gd name="T72" fmla="*/ 187748664 w 192"/>
                  <a:gd name="T73" fmla="*/ 90563894 h 190"/>
                  <a:gd name="T74" fmla="*/ 187748664 w 192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2" h="190">
                    <a:moveTo>
                      <a:pt x="192" y="94"/>
                    </a:moveTo>
                    <a:lnTo>
                      <a:pt x="192" y="94"/>
                    </a:lnTo>
                    <a:lnTo>
                      <a:pt x="190" y="114"/>
                    </a:lnTo>
                    <a:lnTo>
                      <a:pt x="184" y="132"/>
                    </a:lnTo>
                    <a:lnTo>
                      <a:pt x="174" y="148"/>
                    </a:lnTo>
                    <a:lnTo>
                      <a:pt x="164" y="162"/>
                    </a:lnTo>
                    <a:lnTo>
                      <a:pt x="150" y="174"/>
                    </a:lnTo>
                    <a:lnTo>
                      <a:pt x="132" y="182"/>
                    </a:lnTo>
                    <a:lnTo>
                      <a:pt x="116" y="188"/>
                    </a:lnTo>
                    <a:lnTo>
                      <a:pt x="96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6" y="2"/>
                    </a:lnTo>
                    <a:lnTo>
                      <a:pt x="132" y="8"/>
                    </a:lnTo>
                    <a:lnTo>
                      <a:pt x="150" y="16"/>
                    </a:lnTo>
                    <a:lnTo>
                      <a:pt x="164" y="28"/>
                    </a:lnTo>
                    <a:lnTo>
                      <a:pt x="174" y="42"/>
                    </a:lnTo>
                    <a:lnTo>
                      <a:pt x="184" y="58"/>
                    </a:lnTo>
                    <a:lnTo>
                      <a:pt x="190" y="76"/>
                    </a:lnTo>
                    <a:lnTo>
                      <a:pt x="192" y="9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4857777" y="3181934"/>
                <a:ext cx="199163" cy="195025"/>
              </a:xfrm>
              <a:custGeom>
                <a:avLst/>
                <a:gdLst>
                  <a:gd name="T0" fmla="*/ 184619633 w 190"/>
                  <a:gd name="T1" fmla="*/ 90563894 h 190"/>
                  <a:gd name="T2" fmla="*/ 184619633 w 190"/>
                  <a:gd name="T3" fmla="*/ 90563894 h 190"/>
                  <a:gd name="T4" fmla="*/ 182676382 w 190"/>
                  <a:gd name="T5" fmla="*/ 109833722 h 190"/>
                  <a:gd name="T6" fmla="*/ 176846631 w 190"/>
                  <a:gd name="T7" fmla="*/ 127175786 h 190"/>
                  <a:gd name="T8" fmla="*/ 169072644 w 190"/>
                  <a:gd name="T9" fmla="*/ 142591063 h 190"/>
                  <a:gd name="T10" fmla="*/ 157412155 w 190"/>
                  <a:gd name="T11" fmla="*/ 156078574 h 190"/>
                  <a:gd name="T12" fmla="*/ 143809403 w 190"/>
                  <a:gd name="T13" fmla="*/ 167640276 h 190"/>
                  <a:gd name="T14" fmla="*/ 128262413 w 190"/>
                  <a:gd name="T15" fmla="*/ 175348403 h 190"/>
                  <a:gd name="T16" fmla="*/ 110772174 w 190"/>
                  <a:gd name="T17" fmla="*/ 181128765 h 190"/>
                  <a:gd name="T18" fmla="*/ 91337698 w 190"/>
                  <a:gd name="T19" fmla="*/ 183055552 h 190"/>
                  <a:gd name="T20" fmla="*/ 91337698 w 190"/>
                  <a:gd name="T21" fmla="*/ 183055552 h 190"/>
                  <a:gd name="T22" fmla="*/ 73847459 w 190"/>
                  <a:gd name="T23" fmla="*/ 181128765 h 190"/>
                  <a:gd name="T24" fmla="*/ 56357219 w 190"/>
                  <a:gd name="T25" fmla="*/ 175348403 h 190"/>
                  <a:gd name="T26" fmla="*/ 40810230 w 190"/>
                  <a:gd name="T27" fmla="*/ 167640276 h 190"/>
                  <a:gd name="T28" fmla="*/ 27207477 w 190"/>
                  <a:gd name="T29" fmla="*/ 156078574 h 190"/>
                  <a:gd name="T30" fmla="*/ 15546989 w 190"/>
                  <a:gd name="T31" fmla="*/ 142591063 h 190"/>
                  <a:gd name="T32" fmla="*/ 7773002 w 190"/>
                  <a:gd name="T33" fmla="*/ 127175786 h 190"/>
                  <a:gd name="T34" fmla="*/ 1943250 w 190"/>
                  <a:gd name="T35" fmla="*/ 109833722 h 190"/>
                  <a:gd name="T36" fmla="*/ 0 w 190"/>
                  <a:gd name="T37" fmla="*/ 90563894 h 190"/>
                  <a:gd name="T38" fmla="*/ 0 w 190"/>
                  <a:gd name="T39" fmla="*/ 90563894 h 190"/>
                  <a:gd name="T40" fmla="*/ 1943250 w 190"/>
                  <a:gd name="T41" fmla="*/ 73221830 h 190"/>
                  <a:gd name="T42" fmla="*/ 7773002 w 190"/>
                  <a:gd name="T43" fmla="*/ 55879766 h 190"/>
                  <a:gd name="T44" fmla="*/ 15546989 w 190"/>
                  <a:gd name="T45" fmla="*/ 40464490 h 190"/>
                  <a:gd name="T46" fmla="*/ 27207477 w 190"/>
                  <a:gd name="T47" fmla="*/ 26976978 h 190"/>
                  <a:gd name="T48" fmla="*/ 40810230 w 190"/>
                  <a:gd name="T49" fmla="*/ 15415276 h 190"/>
                  <a:gd name="T50" fmla="*/ 56357219 w 190"/>
                  <a:gd name="T51" fmla="*/ 7707149 h 190"/>
                  <a:gd name="T52" fmla="*/ 73847459 w 190"/>
                  <a:gd name="T53" fmla="*/ 1926787 h 190"/>
                  <a:gd name="T54" fmla="*/ 91337698 w 190"/>
                  <a:gd name="T55" fmla="*/ 0 h 190"/>
                  <a:gd name="T56" fmla="*/ 91337698 w 190"/>
                  <a:gd name="T57" fmla="*/ 0 h 190"/>
                  <a:gd name="T58" fmla="*/ 110772174 w 190"/>
                  <a:gd name="T59" fmla="*/ 1926787 h 190"/>
                  <a:gd name="T60" fmla="*/ 128262413 w 190"/>
                  <a:gd name="T61" fmla="*/ 7707149 h 190"/>
                  <a:gd name="T62" fmla="*/ 143809403 w 190"/>
                  <a:gd name="T63" fmla="*/ 15415276 h 190"/>
                  <a:gd name="T64" fmla="*/ 157412155 w 190"/>
                  <a:gd name="T65" fmla="*/ 26976978 h 190"/>
                  <a:gd name="T66" fmla="*/ 169072644 w 190"/>
                  <a:gd name="T67" fmla="*/ 40464490 h 190"/>
                  <a:gd name="T68" fmla="*/ 176846631 w 190"/>
                  <a:gd name="T69" fmla="*/ 55879766 h 190"/>
                  <a:gd name="T70" fmla="*/ 182676382 w 190"/>
                  <a:gd name="T71" fmla="*/ 73221830 h 190"/>
                  <a:gd name="T72" fmla="*/ 184619633 w 190"/>
                  <a:gd name="T73" fmla="*/ 90563894 h 190"/>
                  <a:gd name="T74" fmla="*/ 184619633 w 190"/>
                  <a:gd name="T75" fmla="*/ 90563894 h 19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90" h="190">
                    <a:moveTo>
                      <a:pt x="190" y="94"/>
                    </a:moveTo>
                    <a:lnTo>
                      <a:pt x="190" y="94"/>
                    </a:lnTo>
                    <a:lnTo>
                      <a:pt x="188" y="114"/>
                    </a:lnTo>
                    <a:lnTo>
                      <a:pt x="182" y="132"/>
                    </a:lnTo>
                    <a:lnTo>
                      <a:pt x="174" y="148"/>
                    </a:lnTo>
                    <a:lnTo>
                      <a:pt x="162" y="162"/>
                    </a:lnTo>
                    <a:lnTo>
                      <a:pt x="148" y="174"/>
                    </a:lnTo>
                    <a:lnTo>
                      <a:pt x="132" y="182"/>
                    </a:lnTo>
                    <a:lnTo>
                      <a:pt x="114" y="188"/>
                    </a:lnTo>
                    <a:lnTo>
                      <a:pt x="94" y="190"/>
                    </a:lnTo>
                    <a:lnTo>
                      <a:pt x="76" y="188"/>
                    </a:lnTo>
                    <a:lnTo>
                      <a:pt x="58" y="182"/>
                    </a:lnTo>
                    <a:lnTo>
                      <a:pt x="42" y="174"/>
                    </a:lnTo>
                    <a:lnTo>
                      <a:pt x="28" y="162"/>
                    </a:lnTo>
                    <a:lnTo>
                      <a:pt x="16" y="148"/>
                    </a:lnTo>
                    <a:lnTo>
                      <a:pt x="8" y="132"/>
                    </a:lnTo>
                    <a:lnTo>
                      <a:pt x="2" y="114"/>
                    </a:lnTo>
                    <a:lnTo>
                      <a:pt x="0" y="94"/>
                    </a:lnTo>
                    <a:lnTo>
                      <a:pt x="2" y="76"/>
                    </a:lnTo>
                    <a:lnTo>
                      <a:pt x="8" y="58"/>
                    </a:lnTo>
                    <a:lnTo>
                      <a:pt x="16" y="42"/>
                    </a:lnTo>
                    <a:lnTo>
                      <a:pt x="28" y="28"/>
                    </a:lnTo>
                    <a:lnTo>
                      <a:pt x="42" y="16"/>
                    </a:lnTo>
                    <a:lnTo>
                      <a:pt x="58" y="8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8"/>
                    </a:lnTo>
                    <a:lnTo>
                      <a:pt x="148" y="16"/>
                    </a:lnTo>
                    <a:lnTo>
                      <a:pt x="162" y="28"/>
                    </a:lnTo>
                    <a:lnTo>
                      <a:pt x="174" y="42"/>
                    </a:lnTo>
                    <a:lnTo>
                      <a:pt x="182" y="58"/>
                    </a:lnTo>
                    <a:lnTo>
                      <a:pt x="188" y="76"/>
                    </a:lnTo>
                    <a:lnTo>
                      <a:pt x="190" y="9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96775" tIns="48388" rIns="96775" bIns="48388"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591168" y="1518393"/>
            <a:ext cx="2219482" cy="1762408"/>
            <a:chOff x="6591168" y="1518392"/>
            <a:chExt cx="2219482" cy="1762408"/>
          </a:xfrm>
        </p:grpSpPr>
        <p:sp>
          <p:nvSpPr>
            <p:cNvPr id="124" name="矩形 1"/>
            <p:cNvSpPr>
              <a:spLocks noChangeArrowheads="1"/>
            </p:cNvSpPr>
            <p:nvPr/>
          </p:nvSpPr>
          <p:spPr bwMode="auto">
            <a:xfrm>
              <a:off x="6839277" y="1518392"/>
              <a:ext cx="1971373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6591168" y="1623405"/>
              <a:ext cx="285242" cy="246698"/>
            </a:xfrm>
            <a:custGeom>
              <a:avLst/>
              <a:gdLst>
                <a:gd name="T0" fmla="*/ 150135761 w 478"/>
                <a:gd name="T1" fmla="*/ 22539537 h 420"/>
                <a:gd name="T2" fmla="*/ 148879634 w 478"/>
                <a:gd name="T3" fmla="*/ 13774223 h 420"/>
                <a:gd name="T4" fmla="*/ 143854005 w 478"/>
                <a:gd name="T5" fmla="*/ 6260858 h 420"/>
                <a:gd name="T6" fmla="*/ 136315561 w 478"/>
                <a:gd name="T7" fmla="*/ 1251948 h 420"/>
                <a:gd name="T8" fmla="*/ 127520991 w 478"/>
                <a:gd name="T9" fmla="*/ 0 h 420"/>
                <a:gd name="T10" fmla="*/ 123123986 w 478"/>
                <a:gd name="T11" fmla="*/ 0 h 420"/>
                <a:gd name="T12" fmla="*/ 114957479 w 478"/>
                <a:gd name="T13" fmla="*/ 3756403 h 420"/>
                <a:gd name="T14" fmla="*/ 109303787 w 478"/>
                <a:gd name="T15" fmla="*/ 9391287 h 420"/>
                <a:gd name="T16" fmla="*/ 105534845 w 478"/>
                <a:gd name="T17" fmla="*/ 17530626 h 420"/>
                <a:gd name="T18" fmla="*/ 105534845 w 478"/>
                <a:gd name="T19" fmla="*/ 22539537 h 420"/>
                <a:gd name="T20" fmla="*/ 107419035 w 478"/>
                <a:gd name="T21" fmla="*/ 31304850 h 420"/>
                <a:gd name="T22" fmla="*/ 112444665 w 478"/>
                <a:gd name="T23" fmla="*/ 38818215 h 420"/>
                <a:gd name="T24" fmla="*/ 65330934 w 478"/>
                <a:gd name="T25" fmla="*/ 52591879 h 420"/>
                <a:gd name="T26" fmla="*/ 30152653 w 478"/>
                <a:gd name="T27" fmla="*/ 70749039 h 420"/>
                <a:gd name="T28" fmla="*/ 26383711 w 478"/>
                <a:gd name="T29" fmla="*/ 69496532 h 420"/>
                <a:gd name="T30" fmla="*/ 22614770 w 478"/>
                <a:gd name="T31" fmla="*/ 69496532 h 420"/>
                <a:gd name="T32" fmla="*/ 13820200 w 478"/>
                <a:gd name="T33" fmla="*/ 70749039 h 420"/>
                <a:gd name="T34" fmla="*/ 6909819 w 478"/>
                <a:gd name="T35" fmla="*/ 75757949 h 420"/>
                <a:gd name="T36" fmla="*/ 1884751 w 478"/>
                <a:gd name="T37" fmla="*/ 82644781 h 420"/>
                <a:gd name="T38" fmla="*/ 0 w 478"/>
                <a:gd name="T39" fmla="*/ 91410095 h 420"/>
                <a:gd name="T40" fmla="*/ 628063 w 478"/>
                <a:gd name="T41" fmla="*/ 96419005 h 420"/>
                <a:gd name="T42" fmla="*/ 4397005 w 478"/>
                <a:gd name="T43" fmla="*/ 104558344 h 420"/>
                <a:gd name="T44" fmla="*/ 10050697 w 478"/>
                <a:gd name="T45" fmla="*/ 110193228 h 420"/>
                <a:gd name="T46" fmla="*/ 18217204 w 478"/>
                <a:gd name="T47" fmla="*/ 113949631 h 420"/>
                <a:gd name="T48" fmla="*/ 22614770 w 478"/>
                <a:gd name="T49" fmla="*/ 113949631 h 420"/>
                <a:gd name="T50" fmla="*/ 31409341 w 478"/>
                <a:gd name="T51" fmla="*/ 112697124 h 420"/>
                <a:gd name="T52" fmla="*/ 38947223 w 478"/>
                <a:gd name="T53" fmla="*/ 107688773 h 420"/>
                <a:gd name="T54" fmla="*/ 43344789 w 478"/>
                <a:gd name="T55" fmla="*/ 100175408 h 420"/>
                <a:gd name="T56" fmla="*/ 45228979 w 478"/>
                <a:gd name="T57" fmla="*/ 91410095 h 420"/>
                <a:gd name="T58" fmla="*/ 45228979 w 478"/>
                <a:gd name="T59" fmla="*/ 87027158 h 420"/>
                <a:gd name="T60" fmla="*/ 76638319 w 478"/>
                <a:gd name="T61" fmla="*/ 131480258 h 420"/>
                <a:gd name="T62" fmla="*/ 133802747 w 478"/>
                <a:gd name="T63" fmla="*/ 43826566 h 420"/>
                <a:gd name="T64" fmla="*/ 136944186 w 478"/>
                <a:gd name="T65" fmla="*/ 42574618 h 420"/>
                <a:gd name="T66" fmla="*/ 143225942 w 478"/>
                <a:gd name="T67" fmla="*/ 38818215 h 420"/>
                <a:gd name="T68" fmla="*/ 147622946 w 478"/>
                <a:gd name="T69" fmla="*/ 33183331 h 420"/>
                <a:gd name="T70" fmla="*/ 150135761 w 478"/>
                <a:gd name="T71" fmla="*/ 26295940 h 420"/>
                <a:gd name="T72" fmla="*/ 150135761 w 478"/>
                <a:gd name="T73" fmla="*/ 22539537 h 4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78" h="420">
                  <a:moveTo>
                    <a:pt x="478" y="72"/>
                  </a:moveTo>
                  <a:lnTo>
                    <a:pt x="478" y="72"/>
                  </a:lnTo>
                  <a:lnTo>
                    <a:pt x="478" y="56"/>
                  </a:lnTo>
                  <a:lnTo>
                    <a:pt x="474" y="44"/>
                  </a:lnTo>
                  <a:lnTo>
                    <a:pt x="466" y="30"/>
                  </a:lnTo>
                  <a:lnTo>
                    <a:pt x="458" y="20"/>
                  </a:lnTo>
                  <a:lnTo>
                    <a:pt x="448" y="12"/>
                  </a:lnTo>
                  <a:lnTo>
                    <a:pt x="434" y="4"/>
                  </a:lnTo>
                  <a:lnTo>
                    <a:pt x="422" y="0"/>
                  </a:lnTo>
                  <a:lnTo>
                    <a:pt x="406" y="0"/>
                  </a:lnTo>
                  <a:lnTo>
                    <a:pt x="392" y="0"/>
                  </a:lnTo>
                  <a:lnTo>
                    <a:pt x="378" y="4"/>
                  </a:lnTo>
                  <a:lnTo>
                    <a:pt x="366" y="12"/>
                  </a:lnTo>
                  <a:lnTo>
                    <a:pt x="356" y="20"/>
                  </a:lnTo>
                  <a:lnTo>
                    <a:pt x="348" y="30"/>
                  </a:lnTo>
                  <a:lnTo>
                    <a:pt x="340" y="44"/>
                  </a:lnTo>
                  <a:lnTo>
                    <a:pt x="336" y="56"/>
                  </a:lnTo>
                  <a:lnTo>
                    <a:pt x="336" y="72"/>
                  </a:lnTo>
                  <a:lnTo>
                    <a:pt x="336" y="86"/>
                  </a:lnTo>
                  <a:lnTo>
                    <a:pt x="342" y="100"/>
                  </a:lnTo>
                  <a:lnTo>
                    <a:pt x="348" y="112"/>
                  </a:lnTo>
                  <a:lnTo>
                    <a:pt x="358" y="124"/>
                  </a:lnTo>
                  <a:lnTo>
                    <a:pt x="276" y="318"/>
                  </a:lnTo>
                  <a:lnTo>
                    <a:pt x="208" y="168"/>
                  </a:lnTo>
                  <a:lnTo>
                    <a:pt x="148" y="160"/>
                  </a:lnTo>
                  <a:lnTo>
                    <a:pt x="96" y="226"/>
                  </a:lnTo>
                  <a:lnTo>
                    <a:pt x="84" y="222"/>
                  </a:lnTo>
                  <a:lnTo>
                    <a:pt x="72" y="222"/>
                  </a:lnTo>
                  <a:lnTo>
                    <a:pt x="58" y="222"/>
                  </a:lnTo>
                  <a:lnTo>
                    <a:pt x="44" y="226"/>
                  </a:lnTo>
                  <a:lnTo>
                    <a:pt x="32" y="234"/>
                  </a:lnTo>
                  <a:lnTo>
                    <a:pt x="22" y="242"/>
                  </a:lnTo>
                  <a:lnTo>
                    <a:pt x="14" y="252"/>
                  </a:lnTo>
                  <a:lnTo>
                    <a:pt x="6" y="264"/>
                  </a:lnTo>
                  <a:lnTo>
                    <a:pt x="2" y="278"/>
                  </a:lnTo>
                  <a:lnTo>
                    <a:pt x="0" y="292"/>
                  </a:lnTo>
                  <a:lnTo>
                    <a:pt x="2" y="308"/>
                  </a:lnTo>
                  <a:lnTo>
                    <a:pt x="6" y="320"/>
                  </a:lnTo>
                  <a:lnTo>
                    <a:pt x="14" y="334"/>
                  </a:lnTo>
                  <a:lnTo>
                    <a:pt x="22" y="344"/>
                  </a:lnTo>
                  <a:lnTo>
                    <a:pt x="32" y="352"/>
                  </a:lnTo>
                  <a:lnTo>
                    <a:pt x="44" y="360"/>
                  </a:lnTo>
                  <a:lnTo>
                    <a:pt x="58" y="364"/>
                  </a:lnTo>
                  <a:lnTo>
                    <a:pt x="72" y="364"/>
                  </a:lnTo>
                  <a:lnTo>
                    <a:pt x="88" y="364"/>
                  </a:lnTo>
                  <a:lnTo>
                    <a:pt x="100" y="360"/>
                  </a:lnTo>
                  <a:lnTo>
                    <a:pt x="112" y="352"/>
                  </a:lnTo>
                  <a:lnTo>
                    <a:pt x="124" y="344"/>
                  </a:lnTo>
                  <a:lnTo>
                    <a:pt x="132" y="334"/>
                  </a:lnTo>
                  <a:lnTo>
                    <a:pt x="138" y="320"/>
                  </a:lnTo>
                  <a:lnTo>
                    <a:pt x="144" y="308"/>
                  </a:lnTo>
                  <a:lnTo>
                    <a:pt x="144" y="292"/>
                  </a:lnTo>
                  <a:lnTo>
                    <a:pt x="144" y="278"/>
                  </a:lnTo>
                  <a:lnTo>
                    <a:pt x="168" y="248"/>
                  </a:lnTo>
                  <a:lnTo>
                    <a:pt x="244" y="420"/>
                  </a:lnTo>
                  <a:lnTo>
                    <a:pt x="308" y="418"/>
                  </a:lnTo>
                  <a:lnTo>
                    <a:pt x="426" y="140"/>
                  </a:lnTo>
                  <a:lnTo>
                    <a:pt x="436" y="136"/>
                  </a:lnTo>
                  <a:lnTo>
                    <a:pt x="448" y="130"/>
                  </a:lnTo>
                  <a:lnTo>
                    <a:pt x="456" y="124"/>
                  </a:lnTo>
                  <a:lnTo>
                    <a:pt x="464" y="114"/>
                  </a:lnTo>
                  <a:lnTo>
                    <a:pt x="470" y="106"/>
                  </a:lnTo>
                  <a:lnTo>
                    <a:pt x="474" y="94"/>
                  </a:lnTo>
                  <a:lnTo>
                    <a:pt x="478" y="84"/>
                  </a:lnTo>
                  <a:lnTo>
                    <a:pt x="478" y="72"/>
                  </a:lnTo>
                  <a:close/>
                </a:path>
              </a:pathLst>
            </a:custGeom>
            <a:solidFill>
              <a:srgbClr val="797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775" tIns="48388" rIns="96775" bIns="48388"/>
            <a:lstStyle/>
            <a:p>
              <a:pPr defTabSz="967753"/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2516" y="1518393"/>
            <a:ext cx="2271805" cy="1762408"/>
            <a:chOff x="1512515" y="1518392"/>
            <a:chExt cx="2271805" cy="1762408"/>
          </a:xfrm>
        </p:grpSpPr>
        <p:sp>
          <p:nvSpPr>
            <p:cNvPr id="126" name="矩形 1"/>
            <p:cNvSpPr>
              <a:spLocks noChangeArrowheads="1"/>
            </p:cNvSpPr>
            <p:nvPr/>
          </p:nvSpPr>
          <p:spPr bwMode="auto">
            <a:xfrm>
              <a:off x="1792691" y="1518392"/>
              <a:ext cx="1991629" cy="176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6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1" name="组合 122"/>
            <p:cNvGrpSpPr>
              <a:grpSpLocks/>
            </p:cNvGrpSpPr>
            <p:nvPr/>
          </p:nvGrpSpPr>
          <p:grpSpPr bwMode="auto">
            <a:xfrm>
              <a:off x="1512515" y="1635075"/>
              <a:ext cx="204226" cy="203358"/>
              <a:chOff x="3889445" y="2973091"/>
              <a:chExt cx="319708" cy="324921"/>
            </a:xfrm>
          </p:grpSpPr>
          <p:sp>
            <p:nvSpPr>
              <p:cNvPr id="132" name="Rectangle 12"/>
              <p:cNvSpPr>
                <a:spLocks noChangeArrowheads="1"/>
              </p:cNvSpPr>
              <p:nvPr/>
            </p:nvSpPr>
            <p:spPr bwMode="auto">
              <a:xfrm>
                <a:off x="3889445" y="3006104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Rectangle 13"/>
              <p:cNvSpPr>
                <a:spLocks noChangeArrowheads="1"/>
              </p:cNvSpPr>
              <p:nvPr/>
            </p:nvSpPr>
            <p:spPr bwMode="auto">
              <a:xfrm>
                <a:off x="4049299" y="2973091"/>
                <a:ext cx="159854" cy="159854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3889445" y="3171171"/>
                <a:ext cx="128578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Rectangle 15"/>
              <p:cNvSpPr>
                <a:spLocks noChangeArrowheads="1"/>
              </p:cNvSpPr>
              <p:nvPr/>
            </p:nvSpPr>
            <p:spPr bwMode="auto">
              <a:xfrm>
                <a:off x="4049299" y="3171171"/>
                <a:ext cx="126841" cy="126841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621550" y="3113592"/>
            <a:ext cx="2408519" cy="1760227"/>
            <a:chOff x="6621549" y="3113591"/>
            <a:chExt cx="2408519" cy="1760227"/>
          </a:xfrm>
        </p:grpSpPr>
        <p:sp>
          <p:nvSpPr>
            <p:cNvPr id="129" name="矩形 1"/>
            <p:cNvSpPr>
              <a:spLocks noChangeArrowheads="1"/>
            </p:cNvSpPr>
            <p:nvPr/>
          </p:nvSpPr>
          <p:spPr bwMode="auto">
            <a:xfrm>
              <a:off x="6839278" y="3113591"/>
              <a:ext cx="2190790" cy="176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53">
                <a:lnSpc>
                  <a:spcPct val="150000"/>
                </a:lnSpc>
              </a:pPr>
              <a:r>
                <a:rPr lang="en-US" altLang="zh-CN" sz="1600" b="1" kern="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  <a:p>
              <a:pPr defTabSz="967753">
                <a:lnSpc>
                  <a:spcPct val="150000"/>
                </a:lnSpc>
              </a:pPr>
              <a:endParaRPr lang="zh-CN" altLang="zh-CN" sz="16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6" name="组合 13321"/>
            <p:cNvGrpSpPr>
              <a:grpSpLocks/>
            </p:cNvGrpSpPr>
            <p:nvPr/>
          </p:nvGrpSpPr>
          <p:grpSpPr bwMode="auto">
            <a:xfrm>
              <a:off x="6621549" y="3253608"/>
              <a:ext cx="224480" cy="220028"/>
              <a:chOff x="1057275" y="3008313"/>
              <a:chExt cx="368300" cy="368300"/>
            </a:xfrm>
          </p:grpSpPr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1057275" y="3033713"/>
                <a:ext cx="342900" cy="342900"/>
              </a:xfrm>
              <a:custGeom>
                <a:avLst/>
                <a:gdLst>
                  <a:gd name="T0" fmla="*/ 252015625 w 216"/>
                  <a:gd name="T1" fmla="*/ 0 h 216"/>
                  <a:gd name="T2" fmla="*/ 252015625 w 216"/>
                  <a:gd name="T3" fmla="*/ 0 h 216"/>
                  <a:gd name="T4" fmla="*/ 201612500 w 216"/>
                  <a:gd name="T5" fmla="*/ 5040313 h 216"/>
                  <a:gd name="T6" fmla="*/ 156249688 w 216"/>
                  <a:gd name="T7" fmla="*/ 25201563 h 216"/>
                  <a:gd name="T8" fmla="*/ 115927188 w 216"/>
                  <a:gd name="T9" fmla="*/ 45362813 h 216"/>
                  <a:gd name="T10" fmla="*/ 75604688 w 216"/>
                  <a:gd name="T11" fmla="*/ 80645000 h 216"/>
                  <a:gd name="T12" fmla="*/ 75604688 w 216"/>
                  <a:gd name="T13" fmla="*/ 80645000 h 216"/>
                  <a:gd name="T14" fmla="*/ 40322500 w 216"/>
                  <a:gd name="T15" fmla="*/ 120967500 h 216"/>
                  <a:gd name="T16" fmla="*/ 15120938 w 216"/>
                  <a:gd name="T17" fmla="*/ 171370625 h 216"/>
                  <a:gd name="T18" fmla="*/ 0 w 216"/>
                  <a:gd name="T19" fmla="*/ 221773750 h 216"/>
                  <a:gd name="T20" fmla="*/ 0 w 216"/>
                  <a:gd name="T21" fmla="*/ 272176875 h 216"/>
                  <a:gd name="T22" fmla="*/ 0 w 216"/>
                  <a:gd name="T23" fmla="*/ 322580000 h 216"/>
                  <a:gd name="T24" fmla="*/ 15120938 w 216"/>
                  <a:gd name="T25" fmla="*/ 372983125 h 216"/>
                  <a:gd name="T26" fmla="*/ 40322500 w 216"/>
                  <a:gd name="T27" fmla="*/ 423386250 h 216"/>
                  <a:gd name="T28" fmla="*/ 75604688 w 216"/>
                  <a:gd name="T29" fmla="*/ 463708750 h 216"/>
                  <a:gd name="T30" fmla="*/ 75604688 w 216"/>
                  <a:gd name="T31" fmla="*/ 463708750 h 216"/>
                  <a:gd name="T32" fmla="*/ 120967500 w 216"/>
                  <a:gd name="T33" fmla="*/ 498990938 h 216"/>
                  <a:gd name="T34" fmla="*/ 166330313 w 216"/>
                  <a:gd name="T35" fmla="*/ 524192500 h 216"/>
                  <a:gd name="T36" fmla="*/ 216733438 w 216"/>
                  <a:gd name="T37" fmla="*/ 539313438 h 216"/>
                  <a:gd name="T38" fmla="*/ 272176875 w 216"/>
                  <a:gd name="T39" fmla="*/ 544353750 h 216"/>
                  <a:gd name="T40" fmla="*/ 322580000 w 216"/>
                  <a:gd name="T41" fmla="*/ 539313438 h 216"/>
                  <a:gd name="T42" fmla="*/ 372983125 w 216"/>
                  <a:gd name="T43" fmla="*/ 524192500 h 216"/>
                  <a:gd name="T44" fmla="*/ 423386250 w 216"/>
                  <a:gd name="T45" fmla="*/ 498990938 h 216"/>
                  <a:gd name="T46" fmla="*/ 463708750 w 216"/>
                  <a:gd name="T47" fmla="*/ 463708750 h 216"/>
                  <a:gd name="T48" fmla="*/ 463708750 w 216"/>
                  <a:gd name="T49" fmla="*/ 463708750 h 216"/>
                  <a:gd name="T50" fmla="*/ 498990938 w 216"/>
                  <a:gd name="T51" fmla="*/ 428426563 h 216"/>
                  <a:gd name="T52" fmla="*/ 519152188 w 216"/>
                  <a:gd name="T53" fmla="*/ 383063750 h 216"/>
                  <a:gd name="T54" fmla="*/ 534273125 w 216"/>
                  <a:gd name="T55" fmla="*/ 337700938 h 216"/>
                  <a:gd name="T56" fmla="*/ 544353750 w 216"/>
                  <a:gd name="T57" fmla="*/ 292338125 h 216"/>
                  <a:gd name="T58" fmla="*/ 252015625 w 216"/>
                  <a:gd name="T59" fmla="*/ 292338125 h 216"/>
                  <a:gd name="T60" fmla="*/ 252015625 w 216"/>
                  <a:gd name="T61" fmla="*/ 0 h 21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16" h="216">
                    <a:moveTo>
                      <a:pt x="100" y="0"/>
                    </a:moveTo>
                    <a:lnTo>
                      <a:pt x="100" y="0"/>
                    </a:lnTo>
                    <a:lnTo>
                      <a:pt x="80" y="2"/>
                    </a:lnTo>
                    <a:lnTo>
                      <a:pt x="62" y="10"/>
                    </a:lnTo>
                    <a:lnTo>
                      <a:pt x="46" y="18"/>
                    </a:lnTo>
                    <a:lnTo>
                      <a:pt x="30" y="32"/>
                    </a:lnTo>
                    <a:lnTo>
                      <a:pt x="16" y="48"/>
                    </a:lnTo>
                    <a:lnTo>
                      <a:pt x="6" y="68"/>
                    </a:lnTo>
                    <a:lnTo>
                      <a:pt x="0" y="88"/>
                    </a:lnTo>
                    <a:lnTo>
                      <a:pt x="0" y="108"/>
                    </a:lnTo>
                    <a:lnTo>
                      <a:pt x="0" y="128"/>
                    </a:lnTo>
                    <a:lnTo>
                      <a:pt x="6" y="148"/>
                    </a:lnTo>
                    <a:lnTo>
                      <a:pt x="16" y="168"/>
                    </a:lnTo>
                    <a:lnTo>
                      <a:pt x="30" y="184"/>
                    </a:lnTo>
                    <a:lnTo>
                      <a:pt x="48" y="198"/>
                    </a:lnTo>
                    <a:lnTo>
                      <a:pt x="66" y="208"/>
                    </a:lnTo>
                    <a:lnTo>
                      <a:pt x="86" y="214"/>
                    </a:lnTo>
                    <a:lnTo>
                      <a:pt x="108" y="216"/>
                    </a:lnTo>
                    <a:lnTo>
                      <a:pt x="128" y="214"/>
                    </a:lnTo>
                    <a:lnTo>
                      <a:pt x="148" y="208"/>
                    </a:lnTo>
                    <a:lnTo>
                      <a:pt x="168" y="198"/>
                    </a:lnTo>
                    <a:lnTo>
                      <a:pt x="184" y="184"/>
                    </a:lnTo>
                    <a:lnTo>
                      <a:pt x="198" y="170"/>
                    </a:lnTo>
                    <a:lnTo>
                      <a:pt x="206" y="152"/>
                    </a:lnTo>
                    <a:lnTo>
                      <a:pt x="212" y="134"/>
                    </a:lnTo>
                    <a:lnTo>
                      <a:pt x="216" y="116"/>
                    </a:lnTo>
                    <a:lnTo>
                      <a:pt x="100" y="11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1238250" y="3008313"/>
                <a:ext cx="187325" cy="184150"/>
              </a:xfrm>
              <a:custGeom>
                <a:avLst/>
                <a:gdLst>
                  <a:gd name="T0" fmla="*/ 216733438 w 118"/>
                  <a:gd name="T1" fmla="*/ 80645000 h 116"/>
                  <a:gd name="T2" fmla="*/ 216733438 w 118"/>
                  <a:gd name="T3" fmla="*/ 80645000 h 116"/>
                  <a:gd name="T4" fmla="*/ 196572188 w 118"/>
                  <a:gd name="T5" fmla="*/ 60483750 h 116"/>
                  <a:gd name="T6" fmla="*/ 171370625 w 118"/>
                  <a:gd name="T7" fmla="*/ 40322500 h 116"/>
                  <a:gd name="T8" fmla="*/ 141128750 w 118"/>
                  <a:gd name="T9" fmla="*/ 25201563 h 116"/>
                  <a:gd name="T10" fmla="*/ 115927188 w 118"/>
                  <a:gd name="T11" fmla="*/ 15120938 h 116"/>
                  <a:gd name="T12" fmla="*/ 90725625 w 118"/>
                  <a:gd name="T13" fmla="*/ 5040313 h 116"/>
                  <a:gd name="T14" fmla="*/ 60483750 w 118"/>
                  <a:gd name="T15" fmla="*/ 0 h 116"/>
                  <a:gd name="T16" fmla="*/ 30241875 w 118"/>
                  <a:gd name="T17" fmla="*/ 0 h 116"/>
                  <a:gd name="T18" fmla="*/ 0 w 118"/>
                  <a:gd name="T19" fmla="*/ 0 h 116"/>
                  <a:gd name="T20" fmla="*/ 0 w 118"/>
                  <a:gd name="T21" fmla="*/ 292338125 h 116"/>
                  <a:gd name="T22" fmla="*/ 297378438 w 118"/>
                  <a:gd name="T23" fmla="*/ 292338125 h 116"/>
                  <a:gd name="T24" fmla="*/ 297378438 w 118"/>
                  <a:gd name="T25" fmla="*/ 292338125 h 116"/>
                  <a:gd name="T26" fmla="*/ 297378438 w 118"/>
                  <a:gd name="T27" fmla="*/ 267136563 h 116"/>
                  <a:gd name="T28" fmla="*/ 297378438 w 118"/>
                  <a:gd name="T29" fmla="*/ 236894688 h 116"/>
                  <a:gd name="T30" fmla="*/ 287297813 w 118"/>
                  <a:gd name="T31" fmla="*/ 206652813 h 116"/>
                  <a:gd name="T32" fmla="*/ 282257500 w 118"/>
                  <a:gd name="T33" fmla="*/ 181451250 h 116"/>
                  <a:gd name="T34" fmla="*/ 272176875 w 118"/>
                  <a:gd name="T35" fmla="*/ 151209375 h 116"/>
                  <a:gd name="T36" fmla="*/ 257055938 w 118"/>
                  <a:gd name="T37" fmla="*/ 126007813 h 116"/>
                  <a:gd name="T38" fmla="*/ 236894688 w 118"/>
                  <a:gd name="T39" fmla="*/ 100806250 h 116"/>
                  <a:gd name="T40" fmla="*/ 216733438 w 118"/>
                  <a:gd name="T41" fmla="*/ 80645000 h 116"/>
                  <a:gd name="T42" fmla="*/ 216733438 w 118"/>
                  <a:gd name="T43" fmla="*/ 80645000 h 1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8" h="116">
                    <a:moveTo>
                      <a:pt x="86" y="32"/>
                    </a:moveTo>
                    <a:lnTo>
                      <a:pt x="86" y="32"/>
                    </a:lnTo>
                    <a:lnTo>
                      <a:pt x="78" y="24"/>
                    </a:lnTo>
                    <a:lnTo>
                      <a:pt x="68" y="16"/>
                    </a:lnTo>
                    <a:lnTo>
                      <a:pt x="56" y="10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118" y="116"/>
                    </a:lnTo>
                    <a:lnTo>
                      <a:pt x="118" y="106"/>
                    </a:lnTo>
                    <a:lnTo>
                      <a:pt x="118" y="94"/>
                    </a:lnTo>
                    <a:lnTo>
                      <a:pt x="114" y="82"/>
                    </a:lnTo>
                    <a:lnTo>
                      <a:pt x="112" y="72"/>
                    </a:lnTo>
                    <a:lnTo>
                      <a:pt x="108" y="60"/>
                    </a:lnTo>
                    <a:lnTo>
                      <a:pt x="102" y="50"/>
                    </a:lnTo>
                    <a:lnTo>
                      <a:pt x="94" y="40"/>
                    </a:lnTo>
                    <a:lnTo>
                      <a:pt x="86" y="32"/>
                    </a:lnTo>
                    <a:close/>
                  </a:path>
                </a:pathLst>
              </a:cu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549647" y="3115259"/>
            <a:ext cx="2191918" cy="1398462"/>
            <a:chOff x="1549646" y="3115259"/>
            <a:chExt cx="2191918" cy="1398463"/>
          </a:xfrm>
        </p:grpSpPr>
        <p:sp>
          <p:nvSpPr>
            <p:cNvPr id="128" name="矩形 1"/>
            <p:cNvSpPr>
              <a:spLocks noChangeArrowheads="1"/>
            </p:cNvSpPr>
            <p:nvPr/>
          </p:nvSpPr>
          <p:spPr bwMode="auto">
            <a:xfrm>
              <a:off x="1792692" y="3115259"/>
              <a:ext cx="1948872" cy="1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775" tIns="48388" rIns="96775" bIns="48388">
              <a:spAutoFit/>
            </a:bodyPr>
            <a:lstStyle/>
            <a:p>
              <a:pPr defTabSz="967777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ADD TITLE TEXT</a:t>
              </a:r>
            </a:p>
            <a:p>
              <a:pPr defTabSz="967777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rPr>
                <a:t>Click here to add content that matches the title.</a:t>
              </a:r>
            </a:p>
          </p:txBody>
        </p:sp>
        <p:grpSp>
          <p:nvGrpSpPr>
            <p:cNvPr id="139" name="组合 13322"/>
            <p:cNvGrpSpPr>
              <a:grpSpLocks/>
            </p:cNvGrpSpPr>
            <p:nvPr/>
          </p:nvGrpSpPr>
          <p:grpSpPr bwMode="auto">
            <a:xfrm>
              <a:off x="1549646" y="3215270"/>
              <a:ext cx="222792" cy="235030"/>
              <a:chOff x="1946500" y="2659080"/>
              <a:chExt cx="249236" cy="264850"/>
            </a:xfrm>
          </p:grpSpPr>
          <p:sp>
            <p:nvSpPr>
              <p:cNvPr id="140" name="Rectangle 13"/>
              <p:cNvSpPr>
                <a:spLocks noChangeArrowheads="1"/>
              </p:cNvSpPr>
              <p:nvPr/>
            </p:nvSpPr>
            <p:spPr bwMode="auto">
              <a:xfrm>
                <a:off x="1946500" y="2712050"/>
                <a:ext cx="40474" cy="21188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Rectangle 14"/>
              <p:cNvSpPr>
                <a:spLocks noChangeArrowheads="1"/>
              </p:cNvSpPr>
              <p:nvPr/>
            </p:nvSpPr>
            <p:spPr bwMode="auto">
              <a:xfrm>
                <a:off x="2016797" y="2679947"/>
                <a:ext cx="40474" cy="243983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Rectangle 15"/>
              <p:cNvSpPr>
                <a:spLocks noChangeArrowheads="1"/>
              </p:cNvSpPr>
              <p:nvPr/>
            </p:nvSpPr>
            <p:spPr bwMode="auto">
              <a:xfrm>
                <a:off x="2084964" y="2659080"/>
                <a:ext cx="42604" cy="264850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Rectangle 16"/>
              <p:cNvSpPr>
                <a:spLocks noChangeArrowheads="1"/>
              </p:cNvSpPr>
              <p:nvPr/>
            </p:nvSpPr>
            <p:spPr bwMode="auto">
              <a:xfrm>
                <a:off x="2155262" y="2790702"/>
                <a:ext cx="40474" cy="133228"/>
              </a:xfrm>
              <a:prstGeom prst="rect">
                <a:avLst/>
              </a:prstGeom>
              <a:solidFill>
                <a:srgbClr val="797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67753"/>
                <a:endParaRPr lang="zh-CN" altLang="en-US" sz="1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451752" y="1920109"/>
            <a:ext cx="7024712" cy="2296955"/>
            <a:chOff x="1451752" y="1920109"/>
            <a:chExt cx="7024712" cy="2296955"/>
          </a:xfrm>
        </p:grpSpPr>
        <p:sp>
          <p:nvSpPr>
            <p:cNvPr id="125" name="任意多边形 124"/>
            <p:cNvSpPr/>
            <p:nvPr/>
          </p:nvSpPr>
          <p:spPr>
            <a:xfrm flipH="1">
              <a:off x="1451752" y="1920109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7" name="任意多边形 126"/>
            <p:cNvSpPr/>
            <p:nvPr/>
          </p:nvSpPr>
          <p:spPr>
            <a:xfrm flipH="1">
              <a:off x="1461881" y="3521977"/>
              <a:ext cx="2587429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5544718" y="1930110"/>
              <a:ext cx="2909803" cy="646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896333"/>
                <a:gd name="connsiteY0" fmla="*/ 581025 h 581025"/>
                <a:gd name="connsiteX1" fmla="*/ 333375 w 2896333"/>
                <a:gd name="connsiteY1" fmla="*/ 0 h 581025"/>
                <a:gd name="connsiteX2" fmla="*/ 2896333 w 2896333"/>
                <a:gd name="connsiteY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6333" h="581025">
                  <a:moveTo>
                    <a:pt x="0" y="581025"/>
                  </a:moveTo>
                  <a:lnTo>
                    <a:pt x="333375" y="0"/>
                  </a:lnTo>
                  <a:lnTo>
                    <a:pt x="2896333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5591977" y="3521977"/>
              <a:ext cx="2884487" cy="651748"/>
            </a:xfrm>
            <a:custGeom>
              <a:avLst/>
              <a:gdLst>
                <a:gd name="connsiteX0" fmla="*/ 0 w 1495425"/>
                <a:gd name="connsiteY0" fmla="*/ 581025 h 581025"/>
                <a:gd name="connsiteX1" fmla="*/ 333375 w 1495425"/>
                <a:gd name="connsiteY1" fmla="*/ 0 h 581025"/>
                <a:gd name="connsiteX2" fmla="*/ 1238250 w 1495425"/>
                <a:gd name="connsiteY2" fmla="*/ 0 h 581025"/>
                <a:gd name="connsiteX3" fmla="*/ 1495425 w 1495425"/>
                <a:gd name="connsiteY3" fmla="*/ 0 h 581025"/>
                <a:gd name="connsiteX0" fmla="*/ 0 w 1238249"/>
                <a:gd name="connsiteY0" fmla="*/ 581025 h 581025"/>
                <a:gd name="connsiteX1" fmla="*/ 333375 w 1238249"/>
                <a:gd name="connsiteY1" fmla="*/ 0 h 581025"/>
                <a:gd name="connsiteX2" fmla="*/ 1238250 w 1238249"/>
                <a:gd name="connsiteY2" fmla="*/ 0 h 581025"/>
                <a:gd name="connsiteX0" fmla="*/ 0 w 2528430"/>
                <a:gd name="connsiteY0" fmla="*/ 587027 h 587027"/>
                <a:gd name="connsiteX1" fmla="*/ 333375 w 2528430"/>
                <a:gd name="connsiteY1" fmla="*/ 6002 h 587027"/>
                <a:gd name="connsiteX2" fmla="*/ 2528430 w 2528430"/>
                <a:gd name="connsiteY2" fmla="*/ 0 h 58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8430" h="587027">
                  <a:moveTo>
                    <a:pt x="0" y="587027"/>
                  </a:moveTo>
                  <a:lnTo>
                    <a:pt x="333375" y="6002"/>
                  </a:lnTo>
                  <a:lnTo>
                    <a:pt x="2528430" y="0"/>
                  </a:lnTo>
                </a:path>
              </a:pathLst>
            </a:cu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dash"/>
              <a:headEnd type="oval" w="med" len="med"/>
            </a:ln>
            <a:effectLst/>
          </p:spPr>
          <p:txBody>
            <a:bodyPr lIns="96775" tIns="48388" rIns="96775" bIns="48388" anchor="ctr"/>
            <a:lstStyle/>
            <a:p>
              <a:pPr algn="ctr" defTabSz="967753">
                <a:defRPr/>
              </a:pPr>
              <a:endParaRPr lang="zh-CN" altLang="en-US" sz="19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315985" y="2528519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5494084" y="2535185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Oval 54"/>
            <p:cNvSpPr>
              <a:spLocks noChangeArrowheads="1"/>
            </p:cNvSpPr>
            <p:nvPr/>
          </p:nvSpPr>
          <p:spPr bwMode="auto">
            <a:xfrm>
              <a:off x="5544719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4013865" y="4130386"/>
              <a:ext cx="87767" cy="86678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6775" tIns="48388" rIns="96775" bIns="48388"/>
            <a:lstStyle/>
            <a:p>
              <a:pPr defTabSz="967753">
                <a:defRPr/>
              </a:pPr>
              <a:endParaRPr lang="zh-CN" altLang="en-US" sz="19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52" grpId="0" bldLvl="0" autoUpdateAnimBg="0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735536" y="1475185"/>
            <a:ext cx="2862858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5080954" y="1475185"/>
            <a:ext cx="2969121" cy="43005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5080954" y="4175523"/>
            <a:ext cx="2969121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735536" y="4175523"/>
            <a:ext cx="2862858" cy="428804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2333109" y="3891737"/>
            <a:ext cx="2265284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6907" y="3029070"/>
            <a:ext cx="1029354" cy="1029354"/>
            <a:chOff x="1072935" y="2884829"/>
            <a:chExt cx="980337" cy="980337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9"/>
            <p:cNvGrpSpPr>
              <a:grpSpLocks/>
            </p:cNvGrpSpPr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4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文本框 13"/>
          <p:cNvSpPr>
            <a:spLocks noChangeArrowheads="1"/>
          </p:cNvSpPr>
          <p:nvPr/>
        </p:nvSpPr>
        <p:spPr bwMode="auto">
          <a:xfrm>
            <a:off x="5139711" y="3879236"/>
            <a:ext cx="2256532" cy="5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2338110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17"/>
          <p:cNvSpPr>
            <a:spLocks noChangeArrowheads="1"/>
          </p:cNvSpPr>
          <p:nvPr/>
        </p:nvSpPr>
        <p:spPr bwMode="auto">
          <a:xfrm>
            <a:off x="5139711" y="1527691"/>
            <a:ext cx="2256532" cy="9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15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35398" y="3060378"/>
            <a:ext cx="1029354" cy="1029354"/>
            <a:chOff x="7119116" y="2914646"/>
            <a:chExt cx="980337" cy="980337"/>
          </a:xfrm>
        </p:grpSpPr>
        <p:grpSp>
          <p:nvGrpSpPr>
            <p:cNvPr id="23" name="组合 22"/>
            <p:cNvGrpSpPr/>
            <p:nvPr/>
          </p:nvGrpSpPr>
          <p:grpSpPr>
            <a:xfrm>
              <a:off x="7119116" y="291464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09376" y="1860083"/>
            <a:ext cx="1029354" cy="1029354"/>
            <a:chOff x="1094333" y="1771508"/>
            <a:chExt cx="980337" cy="980337"/>
          </a:xfrm>
        </p:grpSpPr>
        <p:grpSp>
          <p:nvGrpSpPr>
            <p:cNvPr id="28" name="组合 27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4"/>
            <p:cNvGrpSpPr>
              <a:grpSpLocks/>
            </p:cNvGrpSpPr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0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512930" y="1923990"/>
            <a:ext cx="1029354" cy="1029354"/>
            <a:chOff x="7097719" y="1832372"/>
            <a:chExt cx="980337" cy="980337"/>
          </a:xfrm>
        </p:grpSpPr>
        <p:grpSp>
          <p:nvGrpSpPr>
            <p:cNvPr id="35" name="组合 34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6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2790667" y="2694088"/>
            <a:ext cx="4140518" cy="46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54001" tIns="27001" rIns="54001" bIns="27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0" name="文本框 44"/>
          <p:cNvSpPr>
            <a:spLocks noChangeArrowheads="1"/>
          </p:cNvSpPr>
          <p:nvPr/>
        </p:nvSpPr>
        <p:spPr bwMode="auto">
          <a:xfrm>
            <a:off x="2328110" y="1530193"/>
            <a:ext cx="2265284" cy="7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9" tIns="36005" rIns="72009" bIns="36005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47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16"/>
          <p:cNvSpPr>
            <a:spLocks noChangeArrowheads="1"/>
          </p:cNvSpPr>
          <p:nvPr/>
        </p:nvSpPr>
        <p:spPr bwMode="auto">
          <a:xfrm>
            <a:off x="5886866" y="1152643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6"/>
          <p:cNvSpPr>
            <a:spLocks noChangeArrowheads="1"/>
          </p:cNvSpPr>
          <p:nvPr/>
        </p:nvSpPr>
        <p:spPr bwMode="auto">
          <a:xfrm>
            <a:off x="5886866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16"/>
          <p:cNvSpPr>
            <a:spLocks noChangeArrowheads="1"/>
          </p:cNvSpPr>
          <p:nvPr/>
        </p:nvSpPr>
        <p:spPr bwMode="auto">
          <a:xfrm>
            <a:off x="2406431" y="4628829"/>
            <a:ext cx="1480726" cy="3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9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title text</a:t>
            </a:r>
            <a:endParaRPr lang="zh-CN" altLang="en-US" sz="189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46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9" grpId="0"/>
      <p:bldP spid="40" grpId="0"/>
      <p:bldP spid="42" grpId="0"/>
      <p:bldP spid="43" grpId="0"/>
      <p:bldP spid="44" grpId="0"/>
      <p:bldP spid="45" grpId="0"/>
      <p:bldP spid="4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53098210"/>
              </p:ext>
            </p:extLst>
          </p:nvPr>
        </p:nvGraphicFramePr>
        <p:xfrm>
          <a:off x="848996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5689073"/>
              </p:ext>
            </p:extLst>
          </p:nvPr>
        </p:nvGraphicFramePr>
        <p:xfrm>
          <a:off x="2537874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15578134"/>
              </p:ext>
            </p:extLst>
          </p:nvPr>
        </p:nvGraphicFramePr>
        <p:xfrm>
          <a:off x="4226752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316697702"/>
              </p:ext>
            </p:extLst>
          </p:nvPr>
        </p:nvGraphicFramePr>
        <p:xfrm>
          <a:off x="5915631" y="1004958"/>
          <a:ext cx="2957226" cy="168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本框 32"/>
          <p:cNvSpPr txBox="1"/>
          <p:nvPr/>
        </p:nvSpPr>
        <p:spPr>
          <a:xfrm>
            <a:off x="1828546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2106016" y="1625336"/>
            <a:ext cx="346922" cy="380133"/>
            <a:chOff x="3437" y="2282"/>
            <a:chExt cx="679" cy="744"/>
          </a:xfrm>
          <a:solidFill>
            <a:srgbClr val="0070C0"/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3769695" y="1626517"/>
            <a:ext cx="380425" cy="384917"/>
            <a:chOff x="2426" y="2781"/>
            <a:chExt cx="593" cy="600"/>
          </a:xfrm>
          <a:solidFill>
            <a:srgbClr val="00B0F0"/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5459209" y="1623317"/>
            <a:ext cx="395182" cy="368237"/>
            <a:chOff x="3802" y="2858"/>
            <a:chExt cx="616" cy="574"/>
          </a:xfrm>
          <a:solidFill>
            <a:srgbClr val="0070C0"/>
          </a:solidFill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6"/>
          <p:cNvGrpSpPr>
            <a:grpSpLocks noChangeAspect="1"/>
          </p:cNvGrpSpPr>
          <p:nvPr/>
        </p:nvGrpSpPr>
        <p:grpSpPr bwMode="auto">
          <a:xfrm>
            <a:off x="7062213" y="1713924"/>
            <a:ext cx="562531" cy="278881"/>
            <a:chOff x="5676" y="2597"/>
            <a:chExt cx="1061" cy="526"/>
          </a:xfrm>
          <a:solidFill>
            <a:srgbClr val="00B0F0"/>
          </a:solidFill>
        </p:grpSpPr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0">
                <a:solidFill>
                  <a:prstClr val="black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73"/>
          <p:cNvSpPr txBox="1"/>
          <p:nvPr/>
        </p:nvSpPr>
        <p:spPr>
          <a:xfrm>
            <a:off x="3514111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74"/>
          <p:cNvSpPr txBox="1"/>
          <p:nvPr/>
        </p:nvSpPr>
        <p:spPr>
          <a:xfrm>
            <a:off x="5259438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en-US" altLang="zh-CN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75"/>
          <p:cNvSpPr txBox="1"/>
          <p:nvPr/>
        </p:nvSpPr>
        <p:spPr>
          <a:xfrm>
            <a:off x="6960670" y="2591048"/>
            <a:ext cx="901861" cy="363562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en-US" altLang="zh-CN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endParaRPr lang="zh-CN" altLang="en-US" sz="1155" dirty="0">
              <a:solidFill>
                <a:srgbClr val="00B0F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17541" y="2888336"/>
            <a:ext cx="1253176" cy="809794"/>
            <a:chOff x="3457192" y="3881040"/>
            <a:chExt cx="1591334" cy="1028306"/>
          </a:xfrm>
        </p:grpSpPr>
        <p:sp>
          <p:nvSpPr>
            <p:cNvPr id="43" name="文本框 77"/>
            <p:cNvSpPr txBox="1"/>
            <p:nvPr/>
          </p:nvSpPr>
          <p:spPr>
            <a:xfrm>
              <a:off x="3457511" y="3881040"/>
              <a:ext cx="1591015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文本框 78"/>
            <p:cNvSpPr txBox="1"/>
            <p:nvPr/>
          </p:nvSpPr>
          <p:spPr>
            <a:xfrm>
              <a:off x="3457192" y="4135510"/>
              <a:ext cx="1398251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34420" y="2888336"/>
            <a:ext cx="1199680" cy="809794"/>
            <a:chOff x="3457192" y="3881040"/>
            <a:chExt cx="1523402" cy="1028306"/>
          </a:xfrm>
        </p:grpSpPr>
        <p:sp>
          <p:nvSpPr>
            <p:cNvPr id="46" name="文本框 80"/>
            <p:cNvSpPr txBox="1"/>
            <p:nvPr/>
          </p:nvSpPr>
          <p:spPr>
            <a:xfrm>
              <a:off x="3457511" y="3881040"/>
              <a:ext cx="1523083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1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51306" y="2888336"/>
            <a:ext cx="1221791" cy="809794"/>
            <a:chOff x="3457192" y="3881040"/>
            <a:chExt cx="1551480" cy="1028306"/>
          </a:xfrm>
        </p:grpSpPr>
        <p:sp>
          <p:nvSpPr>
            <p:cNvPr id="49" name="文本框 83"/>
            <p:cNvSpPr txBox="1"/>
            <p:nvPr/>
          </p:nvSpPr>
          <p:spPr>
            <a:xfrm>
              <a:off x="3457511" y="3881040"/>
              <a:ext cx="155116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文本框 84"/>
            <p:cNvSpPr txBox="1"/>
            <p:nvPr/>
          </p:nvSpPr>
          <p:spPr>
            <a:xfrm>
              <a:off x="3457192" y="4135510"/>
              <a:ext cx="1398250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185" y="2888336"/>
            <a:ext cx="1317252" cy="809794"/>
            <a:chOff x="3457192" y="3881040"/>
            <a:chExt cx="1672700" cy="1028306"/>
          </a:xfrm>
        </p:grpSpPr>
        <p:sp>
          <p:nvSpPr>
            <p:cNvPr id="52" name="文本框 86"/>
            <p:cNvSpPr txBox="1"/>
            <p:nvPr/>
          </p:nvSpPr>
          <p:spPr>
            <a:xfrm>
              <a:off x="3457511" y="3881040"/>
              <a:ext cx="1672381" cy="36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Add title text</a:t>
              </a:r>
              <a:endParaRPr lang="zh-CN" altLang="en-US" sz="126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87"/>
            <p:cNvSpPr txBox="1"/>
            <p:nvPr/>
          </p:nvSpPr>
          <p:spPr>
            <a:xfrm>
              <a:off x="3457192" y="4135510"/>
              <a:ext cx="1398252" cy="77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84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 that matches the title.</a:t>
              </a:r>
            </a:p>
            <a:p>
              <a:pPr algn="just"/>
              <a:endParaRPr lang="zh-CN" altLang="en-US" sz="84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407101" y="4077498"/>
            <a:ext cx="6907652" cy="983660"/>
            <a:chOff x="1710190" y="5445125"/>
            <a:chExt cx="8771621" cy="1249095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0"/>
            <p:cNvSpPr txBox="1"/>
            <p:nvPr/>
          </p:nvSpPr>
          <p:spPr>
            <a:xfrm>
              <a:off x="1874403" y="5592084"/>
              <a:ext cx="8443196" cy="110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Click here to add content, content to match the title, you can copy and paste directly, to select useful keyword entry.</a:t>
              </a: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/>
              <a:endParaRPr lang="zh-CN" altLang="en-US" sz="126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54216" y="3683258"/>
            <a:ext cx="6611522" cy="286232"/>
            <a:chOff x="2094548" y="5327134"/>
            <a:chExt cx="7190104" cy="363469"/>
          </a:xfrm>
        </p:grpSpPr>
        <p:grpSp>
          <p:nvGrpSpPr>
            <p:cNvPr id="58" name="组合 57"/>
            <p:cNvGrpSpPr/>
            <p:nvPr/>
          </p:nvGrpSpPr>
          <p:grpSpPr>
            <a:xfrm>
              <a:off x="7631748" y="5327134"/>
              <a:ext cx="1652904" cy="363469"/>
              <a:chOff x="2080894" y="4828841"/>
              <a:chExt cx="1652904" cy="363469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B0F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文本框 103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786015" y="5327134"/>
              <a:ext cx="1652904" cy="363469"/>
              <a:chOff x="2080894" y="4828841"/>
              <a:chExt cx="1652904" cy="363469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101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940281" y="5327134"/>
              <a:ext cx="1652904" cy="363469"/>
              <a:chOff x="2080894" y="4828841"/>
              <a:chExt cx="1652904" cy="36346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ADDF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99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94548" y="5327134"/>
              <a:ext cx="1652904" cy="363469"/>
              <a:chOff x="2080894" y="4828841"/>
              <a:chExt cx="1652904" cy="363469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2080894" y="4880791"/>
                <a:ext cx="265433" cy="265433"/>
              </a:xfrm>
              <a:prstGeom prst="roundRect">
                <a:avLst/>
              </a:prstGeom>
              <a:solidFill>
                <a:srgbClr val="0070C0"/>
              </a:solidFill>
              <a:ln w="190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文本框 97"/>
              <p:cNvSpPr txBox="1"/>
              <p:nvPr/>
            </p:nvSpPr>
            <p:spPr>
              <a:xfrm>
                <a:off x="2346326" y="4828841"/>
                <a:ext cx="1387472" cy="3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6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 panose="020B0503020204020204" pitchFamily="34" charset="-122"/>
                    <a:sym typeface="Arial" panose="020B0604020202020204" pitchFamily="34" charset="0"/>
                  </a:rPr>
                  <a:t>TEXT HERE</a:t>
                </a:r>
                <a:endParaRPr lang="zh-CN" altLang="en-US" sz="126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71" name="文本框 6"/>
          <p:cNvSpPr>
            <a:spLocks noChangeArrowheads="1"/>
          </p:cNvSpPr>
          <p:nvPr/>
        </p:nvSpPr>
        <p:spPr bwMode="auto">
          <a:xfrm>
            <a:off x="3514111" y="56714"/>
            <a:ext cx="2579990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  <p:bldP spid="39" grpId="0"/>
      <p:bldP spid="40" grpId="0"/>
      <p:bldP spid="41" grpId="0"/>
      <p:bldP spid="70" grpId="0"/>
      <p:bldP spid="71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573825" cy="646331"/>
            <a:chOff x="4987766" y="306351"/>
            <a:chExt cx="457382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4095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4933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506770" y="465136"/>
            <a:ext cx="3021198" cy="39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1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Company Introduction</a:t>
            </a: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151711" y="1061977"/>
            <a:ext cx="7543443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1151711" y="1904440"/>
            <a:ext cx="2470309" cy="282660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72009" tIns="36005" rIns="72009" bIns="36005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3978920" y="2655135"/>
            <a:ext cx="1631454" cy="1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94"/>
              </a:spcAft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9" name="矩形 67"/>
          <p:cNvSpPr>
            <a:spLocks noChangeArrowheads="1"/>
          </p:cNvSpPr>
          <p:nvPr/>
        </p:nvSpPr>
        <p:spPr bwMode="auto">
          <a:xfrm>
            <a:off x="6556135" y="1998201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6556137" y="2288236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69"/>
          <p:cNvSpPr>
            <a:spLocks noChangeArrowheads="1"/>
          </p:cNvSpPr>
          <p:nvPr/>
        </p:nvSpPr>
        <p:spPr bwMode="auto">
          <a:xfrm>
            <a:off x="6556135" y="3018329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556137" y="3309615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71"/>
          <p:cNvSpPr>
            <a:spLocks noChangeArrowheads="1"/>
          </p:cNvSpPr>
          <p:nvPr/>
        </p:nvSpPr>
        <p:spPr bwMode="auto">
          <a:xfrm>
            <a:off x="6556135" y="4038456"/>
            <a:ext cx="1868983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 here</a:t>
            </a: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6556137" y="4318490"/>
            <a:ext cx="1978997" cy="4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155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71832" y="2014966"/>
            <a:ext cx="653757" cy="653757"/>
            <a:chOff x="5051514" y="1762004"/>
            <a:chExt cx="605079" cy="605079"/>
          </a:xfrm>
        </p:grpSpPr>
        <p:grpSp>
          <p:nvGrpSpPr>
            <p:cNvPr id="17" name="组合 16"/>
            <p:cNvGrpSpPr/>
            <p:nvPr/>
          </p:nvGrpSpPr>
          <p:grpSpPr>
            <a:xfrm>
              <a:off x="5051514" y="1762004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Freeform 35"/>
            <p:cNvSpPr>
              <a:spLocks noEditPoints="1" noChangeArrowheads="1"/>
            </p:cNvSpPr>
            <p:nvPr/>
          </p:nvSpPr>
          <p:spPr bwMode="auto">
            <a:xfrm>
              <a:off x="5145629" y="1916274"/>
              <a:ext cx="416848" cy="281297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</p:spPr>
          <p:txBody>
            <a:bodyPr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54836" y="4020617"/>
            <a:ext cx="635333" cy="635333"/>
            <a:chOff x="5541205" y="3834446"/>
            <a:chExt cx="605079" cy="605079"/>
          </a:xfrm>
        </p:grpSpPr>
        <p:grpSp>
          <p:nvGrpSpPr>
            <p:cNvPr id="22" name="组合 21"/>
            <p:cNvGrpSpPr/>
            <p:nvPr/>
          </p:nvGrpSpPr>
          <p:grpSpPr>
            <a:xfrm>
              <a:off x="5541205" y="3834446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697292" y="3969912"/>
              <a:ext cx="292903" cy="310672"/>
              <a:chOff x="0" y="0"/>
              <a:chExt cx="439257" cy="424283"/>
            </a:xfrm>
            <a:solidFill>
              <a:srgbClr val="03A9F3"/>
            </a:solidFill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47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010752" y="1802963"/>
            <a:ext cx="1257723" cy="480653"/>
            <a:chOff x="1936759" y="922085"/>
            <a:chExt cx="1197832" cy="457764"/>
          </a:xfrm>
        </p:grpSpPr>
        <p:grpSp>
          <p:nvGrpSpPr>
            <p:cNvPr id="41" name="组合 40"/>
            <p:cNvGrpSpPr/>
            <p:nvPr/>
          </p:nvGrpSpPr>
          <p:grpSpPr>
            <a:xfrm>
              <a:off x="1936759" y="922085"/>
              <a:ext cx="1197832" cy="457764"/>
              <a:chOff x="3295234" y="2676992"/>
              <a:chExt cx="2596057" cy="359773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3295234" y="2676992"/>
                <a:ext cx="2596057" cy="347450"/>
              </a:xfrm>
              <a:prstGeom prst="roundRect">
                <a:avLst>
                  <a:gd name="adj" fmla="val 12535"/>
                </a:avLst>
              </a:prstGeom>
              <a:gradFill>
                <a:gsLst>
                  <a:gs pos="92000">
                    <a:srgbClr val="FAFCFB"/>
                  </a:gs>
                  <a:gs pos="15000">
                    <a:srgbClr val="CDCED0"/>
                  </a:gs>
                </a:gsLst>
                <a:lin ang="2700000" scaled="1"/>
              </a:gradFill>
              <a:ln w="22225">
                <a:gradFill>
                  <a:gsLst>
                    <a:gs pos="36000">
                      <a:srgbClr val="FCFCFC"/>
                    </a:gs>
                    <a:gs pos="71000">
                      <a:srgbClr val="FAFCFB"/>
                    </a:gs>
                  </a:gsLst>
                  <a:lin ang="3000000" scaled="0"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9" tIns="36005" rIns="72009" bIns="36005"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81"/>
              <p:cNvSpPr txBox="1"/>
              <p:nvPr/>
            </p:nvSpPr>
            <p:spPr>
              <a:xfrm>
                <a:off x="3354760" y="2677383"/>
                <a:ext cx="381302" cy="359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520" dirty="0">
                  <a:solidFill>
                    <a:srgbClr val="C00000"/>
                  </a:solidFill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056590" y="977703"/>
              <a:ext cx="954827" cy="33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72002" tIns="36001" rIns="72002" bIns="36001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785" dirty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Title text</a:t>
              </a:r>
              <a:endParaRPr lang="zh-CN" altLang="en-US" sz="1785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86100" y="2978612"/>
            <a:ext cx="653757" cy="653757"/>
            <a:chOff x="5570980" y="2842059"/>
            <a:chExt cx="622626" cy="622626"/>
          </a:xfrm>
        </p:grpSpPr>
        <p:grpSp>
          <p:nvGrpSpPr>
            <p:cNvPr id="46" name="组合 45"/>
            <p:cNvGrpSpPr/>
            <p:nvPr/>
          </p:nvGrpSpPr>
          <p:grpSpPr>
            <a:xfrm>
              <a:off x="5570980" y="2842059"/>
              <a:ext cx="622626" cy="62262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任意多边形 75"/>
            <p:cNvSpPr>
              <a:spLocks noChangeArrowheads="1"/>
            </p:cNvSpPr>
            <p:nvPr/>
          </p:nvSpPr>
          <p:spPr bwMode="auto">
            <a:xfrm>
              <a:off x="5679989" y="2993590"/>
              <a:ext cx="447333" cy="319563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 anchor="ctr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1803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nimBg="1" autoUpdateAnimBg="0"/>
      <p:bldP spid="8" grpId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4" grpId="0" bldLvl="0" autoUpdateAnimBg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8"/>
          <p:cNvSpPr txBox="1"/>
          <p:nvPr/>
        </p:nvSpPr>
        <p:spPr>
          <a:xfrm>
            <a:off x="1030670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123034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0"/>
          <p:cNvSpPr txBox="1"/>
          <p:nvPr/>
        </p:nvSpPr>
        <p:spPr>
          <a:xfrm>
            <a:off x="309535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1"/>
          <p:cNvSpPr txBox="1"/>
          <p:nvPr/>
        </p:nvSpPr>
        <p:spPr>
          <a:xfrm>
            <a:off x="102200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104111" y="3271265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170657" y="1490603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7159193" y="2345377"/>
            <a:ext cx="1508731" cy="3570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5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text</a:t>
            </a:r>
            <a:endParaRPr lang="zh-CN" altLang="en-US" sz="157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5095440" y="3695636"/>
            <a:ext cx="1555933" cy="60593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ctr"/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115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4914" y="1253095"/>
            <a:ext cx="2112543" cy="1901611"/>
            <a:chOff x="970904" y="1476932"/>
            <a:chExt cx="2682595" cy="2414744"/>
          </a:xfrm>
        </p:grpSpPr>
        <p:grpSp>
          <p:nvGrpSpPr>
            <p:cNvPr id="40" name="组合 39"/>
            <p:cNvGrpSpPr/>
            <p:nvPr/>
          </p:nvGrpSpPr>
          <p:grpSpPr>
            <a:xfrm>
              <a:off x="970904" y="1476932"/>
              <a:ext cx="2682595" cy="2414744"/>
              <a:chOff x="757631" y="1755286"/>
              <a:chExt cx="2682595" cy="2414744"/>
            </a:xfrm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1349092" y="1747820"/>
              <a:ext cx="1926218" cy="1926217"/>
            </a:xfrm>
            <a:prstGeom prst="ellipse">
              <a:avLst/>
            </a:prstGeom>
            <a:blipFill dpi="0" rotWithShape="1"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000"/>
                        </a14:imgEffect>
                        <a14:imgEffect>
                          <a14:saturation sat="4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1555" y="1305667"/>
            <a:ext cx="573287" cy="573287"/>
            <a:chOff x="1377884" y="1463694"/>
            <a:chExt cx="727984" cy="727984"/>
          </a:xfrm>
        </p:grpSpPr>
        <p:grpSp>
          <p:nvGrpSpPr>
            <p:cNvPr id="45" name="组合 4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33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1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12400" y="2847056"/>
            <a:ext cx="2112543" cy="1901611"/>
            <a:chOff x="3431704" y="3501008"/>
            <a:chExt cx="2682595" cy="2414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431704" y="3501008"/>
              <a:ext cx="2682595" cy="2414744"/>
              <a:chOff x="757631" y="1755286"/>
              <a:chExt cx="2682595" cy="2414744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3809892" y="3745271"/>
              <a:ext cx="1926218" cy="1926217"/>
            </a:xfrm>
            <a:prstGeom prst="ellipse">
              <a:avLst/>
            </a:prstGeom>
            <a:blipFill dpi="0" rotWithShape="1"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3375"/>
                        </a14:imgEffect>
                        <a14:imgEffect>
                          <a14:saturation sat="7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08976" y="2901747"/>
            <a:ext cx="573287" cy="573287"/>
            <a:chOff x="1377884" y="1463694"/>
            <a:chExt cx="727984" cy="727984"/>
          </a:xfrm>
        </p:grpSpPr>
        <p:grpSp>
          <p:nvGrpSpPr>
            <p:cNvPr id="55" name="组合 5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TextBox 6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2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50926" y="1253095"/>
            <a:ext cx="2112543" cy="1901611"/>
            <a:chOff x="6096000" y="1476932"/>
            <a:chExt cx="2682595" cy="2414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6096000" y="1476932"/>
              <a:ext cx="2682595" cy="2414744"/>
              <a:chOff x="757631" y="1755286"/>
              <a:chExt cx="2682595" cy="2414744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5617" y="1721195"/>
              <a:ext cx="1926218" cy="1926217"/>
            </a:xfrm>
            <a:prstGeom prst="ellipse">
              <a:avLst/>
            </a:pr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8766" y="1305667"/>
            <a:ext cx="573287" cy="573287"/>
            <a:chOff x="1377884" y="1463694"/>
            <a:chExt cx="727984" cy="727984"/>
          </a:xfrm>
        </p:grpSpPr>
        <p:grpSp>
          <p:nvGrpSpPr>
            <p:cNvPr id="65" name="组合 6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TextBox 7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B0F0"/>
                  </a:solidFill>
                </a:rPr>
                <a:t>3</a:t>
              </a:r>
              <a:endParaRPr lang="zh-CN" altLang="en-US" sz="2205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892353" y="2847056"/>
            <a:ext cx="2112543" cy="1901611"/>
            <a:chOff x="8688288" y="3501008"/>
            <a:chExt cx="2682595" cy="2414744"/>
          </a:xfrm>
        </p:grpSpPr>
        <p:grpSp>
          <p:nvGrpSpPr>
            <p:cNvPr id="70" name="组合 69"/>
            <p:cNvGrpSpPr/>
            <p:nvPr/>
          </p:nvGrpSpPr>
          <p:grpSpPr>
            <a:xfrm>
              <a:off x="8688288" y="3501008"/>
              <a:ext cx="2682595" cy="2414744"/>
              <a:chOff x="757631" y="1755286"/>
              <a:chExt cx="2682595" cy="2414744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>
                <a:off x="757631" y="1755286"/>
                <a:ext cx="2682595" cy="24147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1016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780904" y="1776236"/>
                <a:ext cx="2636048" cy="2372844"/>
              </a:xfrm>
              <a:custGeom>
                <a:avLst/>
                <a:gdLst>
                  <a:gd name="T0" fmla="*/ 802 w 2624"/>
                  <a:gd name="T1" fmla="*/ 2362 h 2362"/>
                  <a:gd name="T2" fmla="*/ 766 w 2624"/>
                  <a:gd name="T3" fmla="*/ 2358 h 2362"/>
                  <a:gd name="T4" fmla="*/ 730 w 2624"/>
                  <a:gd name="T5" fmla="*/ 2350 h 2362"/>
                  <a:gd name="T6" fmla="*/ 656 w 2624"/>
                  <a:gd name="T7" fmla="*/ 2318 h 2362"/>
                  <a:gd name="T8" fmla="*/ 590 w 2624"/>
                  <a:gd name="T9" fmla="*/ 2270 h 2362"/>
                  <a:gd name="T10" fmla="*/ 564 w 2624"/>
                  <a:gd name="T11" fmla="*/ 2242 h 2362"/>
                  <a:gd name="T12" fmla="*/ 544 w 2624"/>
                  <a:gd name="T13" fmla="*/ 2212 h 2362"/>
                  <a:gd name="T14" fmla="*/ 34 w 2624"/>
                  <a:gd name="T15" fmla="*/ 1330 h 2362"/>
                  <a:gd name="T16" fmla="*/ 20 w 2624"/>
                  <a:gd name="T17" fmla="*/ 1298 h 2362"/>
                  <a:gd name="T18" fmla="*/ 8 w 2624"/>
                  <a:gd name="T19" fmla="*/ 1260 h 2362"/>
                  <a:gd name="T20" fmla="*/ 0 w 2624"/>
                  <a:gd name="T21" fmla="*/ 1180 h 2362"/>
                  <a:gd name="T22" fmla="*/ 8 w 2624"/>
                  <a:gd name="T23" fmla="*/ 1102 h 2362"/>
                  <a:gd name="T24" fmla="*/ 20 w 2624"/>
                  <a:gd name="T25" fmla="*/ 1064 h 2362"/>
                  <a:gd name="T26" fmla="*/ 34 w 2624"/>
                  <a:gd name="T27" fmla="*/ 1032 h 2362"/>
                  <a:gd name="T28" fmla="*/ 544 w 2624"/>
                  <a:gd name="T29" fmla="*/ 150 h 2362"/>
                  <a:gd name="T30" fmla="*/ 564 w 2624"/>
                  <a:gd name="T31" fmla="*/ 120 h 2362"/>
                  <a:gd name="T32" fmla="*/ 590 w 2624"/>
                  <a:gd name="T33" fmla="*/ 92 h 2362"/>
                  <a:gd name="T34" fmla="*/ 656 w 2624"/>
                  <a:gd name="T35" fmla="*/ 44 h 2362"/>
                  <a:gd name="T36" fmla="*/ 730 w 2624"/>
                  <a:gd name="T37" fmla="*/ 12 h 2362"/>
                  <a:gd name="T38" fmla="*/ 766 w 2624"/>
                  <a:gd name="T39" fmla="*/ 4 h 2362"/>
                  <a:gd name="T40" fmla="*/ 802 w 2624"/>
                  <a:gd name="T41" fmla="*/ 0 h 2362"/>
                  <a:gd name="T42" fmla="*/ 1820 w 2624"/>
                  <a:gd name="T43" fmla="*/ 0 h 2362"/>
                  <a:gd name="T44" fmla="*/ 1858 w 2624"/>
                  <a:gd name="T45" fmla="*/ 4 h 2362"/>
                  <a:gd name="T46" fmla="*/ 1894 w 2624"/>
                  <a:gd name="T47" fmla="*/ 12 h 2362"/>
                  <a:gd name="T48" fmla="*/ 1968 w 2624"/>
                  <a:gd name="T49" fmla="*/ 44 h 2362"/>
                  <a:gd name="T50" fmla="*/ 2032 w 2624"/>
                  <a:gd name="T51" fmla="*/ 92 h 2362"/>
                  <a:gd name="T52" fmla="*/ 2060 w 2624"/>
                  <a:gd name="T53" fmla="*/ 120 h 2362"/>
                  <a:gd name="T54" fmla="*/ 2080 w 2624"/>
                  <a:gd name="T55" fmla="*/ 150 h 2362"/>
                  <a:gd name="T56" fmla="*/ 2588 w 2624"/>
                  <a:gd name="T57" fmla="*/ 1032 h 2362"/>
                  <a:gd name="T58" fmla="*/ 2604 w 2624"/>
                  <a:gd name="T59" fmla="*/ 1064 h 2362"/>
                  <a:gd name="T60" fmla="*/ 2616 w 2624"/>
                  <a:gd name="T61" fmla="*/ 1102 h 2362"/>
                  <a:gd name="T62" fmla="*/ 2624 w 2624"/>
                  <a:gd name="T63" fmla="*/ 1180 h 2362"/>
                  <a:gd name="T64" fmla="*/ 2616 w 2624"/>
                  <a:gd name="T65" fmla="*/ 1260 h 2362"/>
                  <a:gd name="T66" fmla="*/ 2604 w 2624"/>
                  <a:gd name="T67" fmla="*/ 1298 h 2362"/>
                  <a:gd name="T68" fmla="*/ 2588 w 2624"/>
                  <a:gd name="T69" fmla="*/ 1330 h 2362"/>
                  <a:gd name="T70" fmla="*/ 2080 w 2624"/>
                  <a:gd name="T71" fmla="*/ 2212 h 2362"/>
                  <a:gd name="T72" fmla="*/ 2060 w 2624"/>
                  <a:gd name="T73" fmla="*/ 2242 h 2362"/>
                  <a:gd name="T74" fmla="*/ 2032 w 2624"/>
                  <a:gd name="T75" fmla="*/ 2270 h 2362"/>
                  <a:gd name="T76" fmla="*/ 1968 w 2624"/>
                  <a:gd name="T77" fmla="*/ 2318 h 2362"/>
                  <a:gd name="T78" fmla="*/ 1894 w 2624"/>
                  <a:gd name="T79" fmla="*/ 2350 h 2362"/>
                  <a:gd name="T80" fmla="*/ 1858 w 2624"/>
                  <a:gd name="T81" fmla="*/ 2358 h 2362"/>
                  <a:gd name="T82" fmla="*/ 1820 w 2624"/>
                  <a:gd name="T83" fmla="*/ 2362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24" h="2362">
                    <a:moveTo>
                      <a:pt x="802" y="2362"/>
                    </a:moveTo>
                    <a:lnTo>
                      <a:pt x="802" y="2362"/>
                    </a:lnTo>
                    <a:lnTo>
                      <a:pt x="784" y="2360"/>
                    </a:lnTo>
                    <a:lnTo>
                      <a:pt x="766" y="2358"/>
                    </a:lnTo>
                    <a:lnTo>
                      <a:pt x="748" y="2354"/>
                    </a:lnTo>
                    <a:lnTo>
                      <a:pt x="730" y="2350"/>
                    </a:lnTo>
                    <a:lnTo>
                      <a:pt x="692" y="2336"/>
                    </a:lnTo>
                    <a:lnTo>
                      <a:pt x="656" y="2318"/>
                    </a:lnTo>
                    <a:lnTo>
                      <a:pt x="622" y="2296"/>
                    </a:lnTo>
                    <a:lnTo>
                      <a:pt x="590" y="2270"/>
                    </a:lnTo>
                    <a:lnTo>
                      <a:pt x="578" y="2256"/>
                    </a:lnTo>
                    <a:lnTo>
                      <a:pt x="564" y="2242"/>
                    </a:lnTo>
                    <a:lnTo>
                      <a:pt x="554" y="2228"/>
                    </a:lnTo>
                    <a:lnTo>
                      <a:pt x="544" y="2212"/>
                    </a:lnTo>
                    <a:lnTo>
                      <a:pt x="34" y="1330"/>
                    </a:lnTo>
                    <a:lnTo>
                      <a:pt x="34" y="1330"/>
                    </a:lnTo>
                    <a:lnTo>
                      <a:pt x="26" y="1314"/>
                    </a:lnTo>
                    <a:lnTo>
                      <a:pt x="20" y="1298"/>
                    </a:lnTo>
                    <a:lnTo>
                      <a:pt x="14" y="1280"/>
                    </a:lnTo>
                    <a:lnTo>
                      <a:pt x="8" y="1260"/>
                    </a:lnTo>
                    <a:lnTo>
                      <a:pt x="2" y="1222"/>
                    </a:lnTo>
                    <a:lnTo>
                      <a:pt x="0" y="1180"/>
                    </a:lnTo>
                    <a:lnTo>
                      <a:pt x="2" y="1140"/>
                    </a:lnTo>
                    <a:lnTo>
                      <a:pt x="8" y="1102"/>
                    </a:lnTo>
                    <a:lnTo>
                      <a:pt x="14" y="1082"/>
                    </a:lnTo>
                    <a:lnTo>
                      <a:pt x="20" y="1064"/>
                    </a:lnTo>
                    <a:lnTo>
                      <a:pt x="26" y="1048"/>
                    </a:lnTo>
                    <a:lnTo>
                      <a:pt x="34" y="1032"/>
                    </a:lnTo>
                    <a:lnTo>
                      <a:pt x="544" y="150"/>
                    </a:lnTo>
                    <a:lnTo>
                      <a:pt x="544" y="150"/>
                    </a:lnTo>
                    <a:lnTo>
                      <a:pt x="554" y="134"/>
                    </a:lnTo>
                    <a:lnTo>
                      <a:pt x="564" y="120"/>
                    </a:lnTo>
                    <a:lnTo>
                      <a:pt x="578" y="106"/>
                    </a:lnTo>
                    <a:lnTo>
                      <a:pt x="590" y="92"/>
                    </a:lnTo>
                    <a:lnTo>
                      <a:pt x="622" y="66"/>
                    </a:lnTo>
                    <a:lnTo>
                      <a:pt x="656" y="44"/>
                    </a:lnTo>
                    <a:lnTo>
                      <a:pt x="692" y="26"/>
                    </a:lnTo>
                    <a:lnTo>
                      <a:pt x="730" y="12"/>
                    </a:lnTo>
                    <a:lnTo>
                      <a:pt x="748" y="6"/>
                    </a:lnTo>
                    <a:lnTo>
                      <a:pt x="766" y="4"/>
                    </a:lnTo>
                    <a:lnTo>
                      <a:pt x="784" y="0"/>
                    </a:lnTo>
                    <a:lnTo>
                      <a:pt x="802" y="0"/>
                    </a:lnTo>
                    <a:lnTo>
                      <a:pt x="1820" y="0"/>
                    </a:lnTo>
                    <a:lnTo>
                      <a:pt x="1820" y="0"/>
                    </a:lnTo>
                    <a:lnTo>
                      <a:pt x="1838" y="0"/>
                    </a:lnTo>
                    <a:lnTo>
                      <a:pt x="1858" y="4"/>
                    </a:lnTo>
                    <a:lnTo>
                      <a:pt x="1876" y="6"/>
                    </a:lnTo>
                    <a:lnTo>
                      <a:pt x="1894" y="12"/>
                    </a:lnTo>
                    <a:lnTo>
                      <a:pt x="1932" y="26"/>
                    </a:lnTo>
                    <a:lnTo>
                      <a:pt x="1968" y="44"/>
                    </a:lnTo>
                    <a:lnTo>
                      <a:pt x="2002" y="66"/>
                    </a:lnTo>
                    <a:lnTo>
                      <a:pt x="2032" y="92"/>
                    </a:lnTo>
                    <a:lnTo>
                      <a:pt x="2046" y="106"/>
                    </a:lnTo>
                    <a:lnTo>
                      <a:pt x="2060" y="120"/>
                    </a:lnTo>
                    <a:lnTo>
                      <a:pt x="2070" y="134"/>
                    </a:lnTo>
                    <a:lnTo>
                      <a:pt x="2080" y="150"/>
                    </a:lnTo>
                    <a:lnTo>
                      <a:pt x="2588" y="1032"/>
                    </a:lnTo>
                    <a:lnTo>
                      <a:pt x="2588" y="1032"/>
                    </a:lnTo>
                    <a:lnTo>
                      <a:pt x="2598" y="1048"/>
                    </a:lnTo>
                    <a:lnTo>
                      <a:pt x="2604" y="1064"/>
                    </a:lnTo>
                    <a:lnTo>
                      <a:pt x="2610" y="1082"/>
                    </a:lnTo>
                    <a:lnTo>
                      <a:pt x="2616" y="1102"/>
                    </a:lnTo>
                    <a:lnTo>
                      <a:pt x="2622" y="1140"/>
                    </a:lnTo>
                    <a:lnTo>
                      <a:pt x="2624" y="1180"/>
                    </a:lnTo>
                    <a:lnTo>
                      <a:pt x="2622" y="1222"/>
                    </a:lnTo>
                    <a:lnTo>
                      <a:pt x="2616" y="1260"/>
                    </a:lnTo>
                    <a:lnTo>
                      <a:pt x="2610" y="1280"/>
                    </a:lnTo>
                    <a:lnTo>
                      <a:pt x="2604" y="1298"/>
                    </a:lnTo>
                    <a:lnTo>
                      <a:pt x="2598" y="1314"/>
                    </a:lnTo>
                    <a:lnTo>
                      <a:pt x="2588" y="1330"/>
                    </a:lnTo>
                    <a:lnTo>
                      <a:pt x="2080" y="2212"/>
                    </a:lnTo>
                    <a:lnTo>
                      <a:pt x="2080" y="2212"/>
                    </a:lnTo>
                    <a:lnTo>
                      <a:pt x="2070" y="2228"/>
                    </a:lnTo>
                    <a:lnTo>
                      <a:pt x="2060" y="2242"/>
                    </a:lnTo>
                    <a:lnTo>
                      <a:pt x="2046" y="2256"/>
                    </a:lnTo>
                    <a:lnTo>
                      <a:pt x="2032" y="2270"/>
                    </a:lnTo>
                    <a:lnTo>
                      <a:pt x="2002" y="2296"/>
                    </a:lnTo>
                    <a:lnTo>
                      <a:pt x="1968" y="2318"/>
                    </a:lnTo>
                    <a:lnTo>
                      <a:pt x="1932" y="2336"/>
                    </a:lnTo>
                    <a:lnTo>
                      <a:pt x="1894" y="2350"/>
                    </a:lnTo>
                    <a:lnTo>
                      <a:pt x="1876" y="2354"/>
                    </a:lnTo>
                    <a:lnTo>
                      <a:pt x="1858" y="2358"/>
                    </a:lnTo>
                    <a:lnTo>
                      <a:pt x="1838" y="2360"/>
                    </a:lnTo>
                    <a:lnTo>
                      <a:pt x="1820" y="2362"/>
                    </a:lnTo>
                    <a:lnTo>
                      <a:pt x="802" y="236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DEDEDE"/>
                  </a:gs>
                  <a:gs pos="31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9066476" y="3745270"/>
              <a:ext cx="1926218" cy="1926217"/>
            </a:xfrm>
            <a:prstGeom prst="ellipse">
              <a:avLst/>
            </a:prstGeom>
            <a:blipFill dpi="0" rotWithShape="1"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750"/>
                        </a14:imgEffect>
                        <a14:imgEffect>
                          <a14:saturation sat="3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80823" y="2901747"/>
            <a:ext cx="573287" cy="573287"/>
            <a:chOff x="1377884" y="1463694"/>
            <a:chExt cx="727984" cy="72798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77884" y="1463694"/>
              <a:ext cx="727984" cy="727984"/>
              <a:chOff x="372609" y="2524616"/>
              <a:chExt cx="2739344" cy="2739343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99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TextBox 80"/>
            <p:cNvSpPr txBox="1"/>
            <p:nvPr/>
          </p:nvSpPr>
          <p:spPr>
            <a:xfrm>
              <a:off x="1513690" y="1590911"/>
              <a:ext cx="456374" cy="548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4000" b="1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5" dirty="0">
                  <a:solidFill>
                    <a:srgbClr val="0070C0"/>
                  </a:solidFill>
                </a:rPr>
                <a:t>4</a:t>
              </a:r>
              <a:endParaRPr lang="zh-CN" altLang="en-US" sz="2205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8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3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3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3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6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10"/>
                            </p:stCondLst>
                            <p:childTnLst>
                              <p:par>
                                <p:cTn id="6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1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1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4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890"/>
                            </p:stCondLst>
                            <p:childTnLst>
                              <p:par>
                                <p:cTn id="9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89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39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2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82" grpId="0" bldLvl="0" autoUpdateAnimBg="0"/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72494" y="1188169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61393" y="1273894"/>
            <a:ext cx="1857375" cy="960438"/>
            <a:chOff x="717476" y="1291449"/>
            <a:chExt cx="2054324" cy="1106750"/>
          </a:xfrm>
        </p:grpSpPr>
        <p:sp>
          <p:nvSpPr>
            <p:cNvPr id="5" name="圆角矩形 4"/>
            <p:cNvSpPr/>
            <p:nvPr/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rgbClr val="0070C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6" name="Freeform 41"/>
            <p:cNvSpPr>
              <a:spLocks noEditPoints="1"/>
            </p:cNvSpPr>
            <p:nvPr/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403648" y="1609636"/>
              <a:ext cx="1224138" cy="53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TITLE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115619" y="1385019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72494" y="2542307"/>
            <a:ext cx="7937500" cy="11239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3115619" y="2715344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72494" y="3915495"/>
            <a:ext cx="7937500" cy="1122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115619" y="4085357"/>
            <a:ext cx="5207000" cy="820378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  <a:p>
            <a:pPr marL="310039" indent="-310039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061393" y="2624857"/>
            <a:ext cx="1857375" cy="958850"/>
            <a:chOff x="710462" y="2852936"/>
            <a:chExt cx="2054324" cy="1106750"/>
          </a:xfrm>
        </p:grpSpPr>
        <p:grpSp>
          <p:nvGrpSpPr>
            <p:cNvPr id="17425" name="组合 13"/>
            <p:cNvGrpSpPr>
              <a:grpSpLocks/>
            </p:cNvGrpSpPr>
            <p:nvPr/>
          </p:nvGrpSpPr>
          <p:grpSpPr bwMode="auto">
            <a:xfrm>
              <a:off x="710462" y="2852936"/>
              <a:ext cx="2054324" cy="1106750"/>
              <a:chOff x="717476" y="1291449"/>
              <a:chExt cx="2054324" cy="1106750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31" name="TextBox 17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28102" y="3043502"/>
              <a:ext cx="467051" cy="46725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1226677" y="3382490"/>
              <a:ext cx="331852" cy="335324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1061393" y="3998044"/>
            <a:ext cx="1857375" cy="958850"/>
            <a:chOff x="710462" y="4437112"/>
            <a:chExt cx="2054324" cy="1106750"/>
          </a:xfrm>
        </p:grpSpPr>
        <p:grpSp>
          <p:nvGrpSpPr>
            <p:cNvPr id="17419" name="组合 19"/>
            <p:cNvGrpSpPr>
              <a:grpSpLocks/>
            </p:cNvGrpSpPr>
            <p:nvPr/>
          </p:nvGrpSpPr>
          <p:grpSpPr bwMode="auto">
            <a:xfrm>
              <a:off x="710462" y="4437112"/>
              <a:ext cx="2054324" cy="1106750"/>
              <a:chOff x="717476" y="1291449"/>
              <a:chExt cx="2054324" cy="110675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17476" y="1291449"/>
                <a:ext cx="2054324" cy="1106750"/>
              </a:xfrm>
              <a:prstGeom prst="roundRect">
                <a:avLst>
                  <a:gd name="adj" fmla="val 10880"/>
                </a:avLst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00" b="1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424" name="TextBox 22"/>
              <p:cNvSpPr txBox="1">
                <a:spLocks noChangeArrowheads="1"/>
              </p:cNvSpPr>
              <p:nvPr/>
            </p:nvSpPr>
            <p:spPr bwMode="auto">
              <a:xfrm>
                <a:off x="1403648" y="1609636"/>
                <a:ext cx="1224138" cy="53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5pPr>
                <a:lvl6pPr marL="25146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6pPr>
                <a:lvl7pPr marL="29718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7pPr>
                <a:lvl8pPr marL="34290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8pPr>
                <a:lvl9pPr marL="3886200" indent="-228600" defTabSz="966788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Arial" pitchFamily="34" charset="0"/>
                    <a:ea typeface="微软雅黑" pitchFamily="34" charset="-122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chemeClr val="bg1"/>
                    </a:solidFill>
                    <a:latin typeface="微软雅黑" pitchFamily="34" charset="-122"/>
                  </a:rPr>
                  <a:t>TITLE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21" name="Freeform 41"/>
            <p:cNvSpPr>
              <a:spLocks noEditPoints="1"/>
            </p:cNvSpPr>
            <p:nvPr/>
          </p:nvSpPr>
          <p:spPr bwMode="auto">
            <a:xfrm>
              <a:off x="828102" y="4743118"/>
              <a:ext cx="614541" cy="494739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6"/>
          <p:cNvSpPr>
            <a:spLocks noChangeArrowheads="1"/>
          </p:cNvSpPr>
          <p:nvPr/>
        </p:nvSpPr>
        <p:spPr bwMode="auto">
          <a:xfrm>
            <a:off x="3363386" y="56714"/>
            <a:ext cx="273071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  <p:bldP spid="11" grpId="0" animBg="1"/>
      <p:bldP spid="12" grpId="0"/>
      <p:bldP spid="26" grpId="0" bldLvl="0" autoUpdateAnimBg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30389" y="2844354"/>
            <a:ext cx="1513763" cy="1304888"/>
            <a:chOff x="849314" y="2545158"/>
            <a:chExt cx="1441680" cy="1242751"/>
          </a:xfrm>
        </p:grpSpPr>
        <p:sp>
          <p:nvSpPr>
            <p:cNvPr id="31" name="六边形 30"/>
            <p:cNvSpPr/>
            <p:nvPr/>
          </p:nvSpPr>
          <p:spPr>
            <a:xfrm>
              <a:off x="849314" y="2545158"/>
              <a:ext cx="1441680" cy="1242751"/>
            </a:xfrm>
            <a:prstGeom prst="hexagon">
              <a:avLst/>
            </a:prstGeom>
            <a:solidFill>
              <a:srgbClr val="00B0F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2" name="Freeform 2345"/>
            <p:cNvSpPr>
              <a:spLocks noEditPoints="1"/>
            </p:cNvSpPr>
            <p:nvPr/>
          </p:nvSpPr>
          <p:spPr bwMode="auto">
            <a:xfrm>
              <a:off x="1368989" y="2843553"/>
              <a:ext cx="412388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81440" y="2844354"/>
            <a:ext cx="1513763" cy="1304888"/>
            <a:chOff x="6740086" y="1941664"/>
            <a:chExt cx="1441680" cy="1242751"/>
          </a:xfrm>
        </p:grpSpPr>
        <p:sp>
          <p:nvSpPr>
            <p:cNvPr id="34" name="六边形 33"/>
            <p:cNvSpPr/>
            <p:nvPr/>
          </p:nvSpPr>
          <p:spPr>
            <a:xfrm>
              <a:off x="6740086" y="1941664"/>
              <a:ext cx="1441680" cy="1242751"/>
            </a:xfrm>
            <a:prstGeom prst="hexagon">
              <a:avLst/>
            </a:prstGeom>
            <a:solidFill>
              <a:srgbClr val="0070C0"/>
            </a:soli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  <p:sp>
          <p:nvSpPr>
            <p:cNvPr id="35" name="Freeform 2345"/>
            <p:cNvSpPr>
              <a:spLocks noEditPoints="1"/>
            </p:cNvSpPr>
            <p:nvPr/>
          </p:nvSpPr>
          <p:spPr bwMode="auto">
            <a:xfrm>
              <a:off x="7244116" y="2213237"/>
              <a:ext cx="411270" cy="763308"/>
            </a:xfrm>
            <a:custGeom>
              <a:avLst/>
              <a:gdLst>
                <a:gd name="T0" fmla="*/ 292714 w 86"/>
                <a:gd name="T1" fmla="*/ 0 h 164"/>
                <a:gd name="T2" fmla="*/ 197411 w 86"/>
                <a:gd name="T3" fmla="*/ 72758 h 164"/>
                <a:gd name="T4" fmla="*/ 81687 w 86"/>
                <a:gd name="T5" fmla="*/ 85987 h 164"/>
                <a:gd name="T6" fmla="*/ 68073 w 86"/>
                <a:gd name="T7" fmla="*/ 198432 h 164"/>
                <a:gd name="T8" fmla="*/ 0 w 86"/>
                <a:gd name="T9" fmla="*/ 291034 h 164"/>
                <a:gd name="T10" fmla="*/ 68073 w 86"/>
                <a:gd name="T11" fmla="*/ 377021 h 164"/>
                <a:gd name="T12" fmla="*/ 81687 w 86"/>
                <a:gd name="T13" fmla="*/ 489466 h 164"/>
                <a:gd name="T14" fmla="*/ 197411 w 86"/>
                <a:gd name="T15" fmla="*/ 509309 h 164"/>
                <a:gd name="T16" fmla="*/ 292714 w 86"/>
                <a:gd name="T17" fmla="*/ 575453 h 164"/>
                <a:gd name="T18" fmla="*/ 388016 w 86"/>
                <a:gd name="T19" fmla="*/ 509309 h 164"/>
                <a:gd name="T20" fmla="*/ 503740 w 86"/>
                <a:gd name="T21" fmla="*/ 489466 h 164"/>
                <a:gd name="T22" fmla="*/ 517354 w 86"/>
                <a:gd name="T23" fmla="*/ 377021 h 164"/>
                <a:gd name="T24" fmla="*/ 585427 w 86"/>
                <a:gd name="T25" fmla="*/ 291034 h 164"/>
                <a:gd name="T26" fmla="*/ 517354 w 86"/>
                <a:gd name="T27" fmla="*/ 198432 h 164"/>
                <a:gd name="T28" fmla="*/ 503740 w 86"/>
                <a:gd name="T29" fmla="*/ 85987 h 164"/>
                <a:gd name="T30" fmla="*/ 388016 w 86"/>
                <a:gd name="T31" fmla="*/ 72758 h 164"/>
                <a:gd name="T32" fmla="*/ 292714 w 86"/>
                <a:gd name="T33" fmla="*/ 0 h 164"/>
                <a:gd name="T34" fmla="*/ 292714 w 86"/>
                <a:gd name="T35" fmla="*/ 158746 h 164"/>
                <a:gd name="T36" fmla="*/ 422052 w 86"/>
                <a:gd name="T37" fmla="*/ 291034 h 164"/>
                <a:gd name="T38" fmla="*/ 292714 w 86"/>
                <a:gd name="T39" fmla="*/ 416707 h 164"/>
                <a:gd name="T40" fmla="*/ 163375 w 86"/>
                <a:gd name="T41" fmla="*/ 291034 h 164"/>
                <a:gd name="T42" fmla="*/ 292714 w 86"/>
                <a:gd name="T43" fmla="*/ 158746 h 164"/>
                <a:gd name="T44" fmla="*/ 197411 w 86"/>
                <a:gd name="T45" fmla="*/ 601911 h 164"/>
                <a:gd name="T46" fmla="*/ 129339 w 86"/>
                <a:gd name="T47" fmla="*/ 608525 h 164"/>
                <a:gd name="T48" fmla="*/ 129339 w 86"/>
                <a:gd name="T49" fmla="*/ 1084762 h 164"/>
                <a:gd name="T50" fmla="*/ 456089 w 86"/>
                <a:gd name="T51" fmla="*/ 1084762 h 164"/>
                <a:gd name="T52" fmla="*/ 456089 w 86"/>
                <a:gd name="T53" fmla="*/ 608525 h 164"/>
                <a:gd name="T54" fmla="*/ 388016 w 86"/>
                <a:gd name="T55" fmla="*/ 601911 h 164"/>
                <a:gd name="T56" fmla="*/ 292714 w 86"/>
                <a:gd name="T57" fmla="*/ 668055 h 164"/>
                <a:gd name="T58" fmla="*/ 197411 w 86"/>
                <a:gd name="T59" fmla="*/ 601911 h 1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64"/>
                <a:gd name="T92" fmla="*/ 86 w 86"/>
                <a:gd name="T93" fmla="*/ 164 h 1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64">
                  <a:moveTo>
                    <a:pt x="43" y="0"/>
                  </a:moveTo>
                  <a:cubicBezTo>
                    <a:pt x="37" y="0"/>
                    <a:pt x="31" y="5"/>
                    <a:pt x="29" y="11"/>
                  </a:cubicBezTo>
                  <a:cubicBezTo>
                    <a:pt x="24" y="8"/>
                    <a:pt x="17" y="8"/>
                    <a:pt x="12" y="13"/>
                  </a:cubicBezTo>
                  <a:cubicBezTo>
                    <a:pt x="8" y="18"/>
                    <a:pt x="7" y="25"/>
                    <a:pt x="10" y="30"/>
                  </a:cubicBezTo>
                  <a:cubicBezTo>
                    <a:pt x="4" y="32"/>
                    <a:pt x="0" y="37"/>
                    <a:pt x="0" y="44"/>
                  </a:cubicBezTo>
                  <a:cubicBezTo>
                    <a:pt x="0" y="50"/>
                    <a:pt x="4" y="55"/>
                    <a:pt x="10" y="57"/>
                  </a:cubicBezTo>
                  <a:cubicBezTo>
                    <a:pt x="7" y="63"/>
                    <a:pt x="8" y="70"/>
                    <a:pt x="12" y="74"/>
                  </a:cubicBezTo>
                  <a:cubicBezTo>
                    <a:pt x="17" y="79"/>
                    <a:pt x="24" y="80"/>
                    <a:pt x="29" y="77"/>
                  </a:cubicBezTo>
                  <a:cubicBezTo>
                    <a:pt x="31" y="82"/>
                    <a:pt x="37" y="87"/>
                    <a:pt x="43" y="87"/>
                  </a:cubicBezTo>
                  <a:cubicBezTo>
                    <a:pt x="49" y="87"/>
                    <a:pt x="55" y="82"/>
                    <a:pt x="57" y="77"/>
                  </a:cubicBezTo>
                  <a:cubicBezTo>
                    <a:pt x="62" y="80"/>
                    <a:pt x="69" y="79"/>
                    <a:pt x="74" y="74"/>
                  </a:cubicBezTo>
                  <a:cubicBezTo>
                    <a:pt x="78" y="70"/>
                    <a:pt x="79" y="63"/>
                    <a:pt x="76" y="57"/>
                  </a:cubicBezTo>
                  <a:cubicBezTo>
                    <a:pt x="82" y="55"/>
                    <a:pt x="86" y="50"/>
                    <a:pt x="86" y="44"/>
                  </a:cubicBezTo>
                  <a:cubicBezTo>
                    <a:pt x="86" y="37"/>
                    <a:pt x="82" y="32"/>
                    <a:pt x="76" y="30"/>
                  </a:cubicBezTo>
                  <a:cubicBezTo>
                    <a:pt x="79" y="25"/>
                    <a:pt x="78" y="18"/>
                    <a:pt x="74" y="13"/>
                  </a:cubicBezTo>
                  <a:cubicBezTo>
                    <a:pt x="69" y="8"/>
                    <a:pt x="62" y="8"/>
                    <a:pt x="57" y="11"/>
                  </a:cubicBezTo>
                  <a:cubicBezTo>
                    <a:pt x="55" y="5"/>
                    <a:pt x="49" y="0"/>
                    <a:pt x="43" y="0"/>
                  </a:cubicBezTo>
                  <a:close/>
                  <a:moveTo>
                    <a:pt x="43" y="24"/>
                  </a:moveTo>
                  <a:cubicBezTo>
                    <a:pt x="54" y="24"/>
                    <a:pt x="62" y="33"/>
                    <a:pt x="62" y="44"/>
                  </a:cubicBezTo>
                  <a:cubicBezTo>
                    <a:pt x="62" y="54"/>
                    <a:pt x="54" y="63"/>
                    <a:pt x="43" y="63"/>
                  </a:cubicBezTo>
                  <a:cubicBezTo>
                    <a:pt x="32" y="63"/>
                    <a:pt x="24" y="54"/>
                    <a:pt x="24" y="44"/>
                  </a:cubicBezTo>
                  <a:cubicBezTo>
                    <a:pt x="24" y="33"/>
                    <a:pt x="32" y="24"/>
                    <a:pt x="43" y="24"/>
                  </a:cubicBezTo>
                  <a:close/>
                  <a:moveTo>
                    <a:pt x="29" y="91"/>
                  </a:moveTo>
                  <a:cubicBezTo>
                    <a:pt x="26" y="93"/>
                    <a:pt x="22" y="93"/>
                    <a:pt x="19" y="9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45" y="136"/>
                    <a:pt x="42" y="138"/>
                    <a:pt x="67" y="16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4" y="93"/>
                    <a:pt x="60" y="93"/>
                    <a:pt x="57" y="91"/>
                  </a:cubicBezTo>
                  <a:cubicBezTo>
                    <a:pt x="55" y="97"/>
                    <a:pt x="49" y="101"/>
                    <a:pt x="43" y="101"/>
                  </a:cubicBezTo>
                  <a:cubicBezTo>
                    <a:pt x="37" y="101"/>
                    <a:pt x="31" y="97"/>
                    <a:pt x="29" y="9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prstClr val="white"/>
                </a:solidFill>
                <a:latin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67216" y="2191909"/>
            <a:ext cx="1513763" cy="1304888"/>
            <a:chOff x="2027245" y="1923783"/>
            <a:chExt cx="1441680" cy="1242751"/>
          </a:xfrm>
        </p:grpSpPr>
        <p:sp>
          <p:nvSpPr>
            <p:cNvPr id="37" name="六边形 36"/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06092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0871" y="2191909"/>
            <a:ext cx="1513763" cy="1304888"/>
            <a:chOff x="4383107" y="1923783"/>
            <a:chExt cx="1441680" cy="1242751"/>
          </a:xfrm>
        </p:grpSpPr>
        <p:sp>
          <p:nvSpPr>
            <p:cNvPr id="43" name="六边形 42"/>
            <p:cNvSpPr/>
            <p:nvPr/>
          </p:nvSpPr>
          <p:spPr bwMode="auto">
            <a:xfrm>
              <a:off x="4383107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80780" y="2239194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104044" y="2844354"/>
            <a:ext cx="1513763" cy="1304888"/>
            <a:chOff x="3205176" y="2545158"/>
            <a:chExt cx="1441680" cy="1242751"/>
          </a:xfrm>
        </p:grpSpPr>
        <p:sp>
          <p:nvSpPr>
            <p:cNvPr id="49" name="六边形 48"/>
            <p:cNvSpPr/>
            <p:nvPr/>
          </p:nvSpPr>
          <p:spPr bwMode="auto">
            <a:xfrm>
              <a:off x="3205176" y="2545158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rgbClr val="005696"/>
                </a:solidFill>
                <a:latin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602851" y="2843367"/>
              <a:ext cx="823181" cy="641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TITLE </a:t>
              </a:r>
            </a:p>
            <a:p>
              <a:r>
                <a:rPr lang="en-US" altLang="zh-CN" sz="189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TEXT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658939" y="4351290"/>
            <a:ext cx="1856636" cy="818357"/>
            <a:chOff x="1256119" y="1638320"/>
            <a:chExt cx="1923767" cy="779387"/>
          </a:xfrm>
        </p:grpSpPr>
        <p:sp>
          <p:nvSpPr>
            <p:cNvPr id="56" name="TextBox 82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57" name="TextBox 83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04045" y="4351290"/>
            <a:ext cx="1856636" cy="818357"/>
            <a:chOff x="1256119" y="1638320"/>
            <a:chExt cx="1923767" cy="779387"/>
          </a:xfrm>
        </p:grpSpPr>
        <p:sp>
          <p:nvSpPr>
            <p:cNvPr id="59" name="TextBox 85"/>
            <p:cNvSpPr txBox="1"/>
            <p:nvPr/>
          </p:nvSpPr>
          <p:spPr>
            <a:xfrm>
              <a:off x="1256119" y="1958240"/>
              <a:ext cx="1923767" cy="4594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  <a:p>
              <a:endPara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</a:endParaRPr>
            </a:p>
          </p:txBody>
        </p:sp>
        <p:sp>
          <p:nvSpPr>
            <p:cNvPr id="60" name="TextBox 86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7700" y="4351290"/>
            <a:ext cx="1856636" cy="672931"/>
            <a:chOff x="1256119" y="1638320"/>
            <a:chExt cx="1923767" cy="640886"/>
          </a:xfrm>
        </p:grpSpPr>
        <p:sp>
          <p:nvSpPr>
            <p:cNvPr id="62" name="TextBox 88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3" name="TextBox 89"/>
            <p:cNvSpPr txBox="1"/>
            <p:nvPr/>
          </p:nvSpPr>
          <p:spPr>
            <a:xfrm>
              <a:off x="1441866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696405" y="1221227"/>
            <a:ext cx="4159711" cy="672931"/>
            <a:chOff x="-1130229" y="1638320"/>
            <a:chExt cx="4310115" cy="640886"/>
          </a:xfrm>
        </p:grpSpPr>
        <p:sp>
          <p:nvSpPr>
            <p:cNvPr id="65" name="TextBox 91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6" name="TextBox 92"/>
            <p:cNvSpPr txBox="1"/>
            <p:nvPr/>
          </p:nvSpPr>
          <p:spPr>
            <a:xfrm>
              <a:off x="1441865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  <p:sp>
          <p:nvSpPr>
            <p:cNvPr id="67" name="TextBox 93"/>
            <p:cNvSpPr txBox="1"/>
            <p:nvPr/>
          </p:nvSpPr>
          <p:spPr>
            <a:xfrm>
              <a:off x="-113022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68" name="TextBox 94"/>
            <p:cNvSpPr txBox="1"/>
            <p:nvPr/>
          </p:nvSpPr>
          <p:spPr>
            <a:xfrm>
              <a:off x="-944482" y="1638320"/>
              <a:ext cx="115430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444586" y="1221227"/>
            <a:ext cx="1856636" cy="672931"/>
            <a:chOff x="1256119" y="1638320"/>
            <a:chExt cx="1923767" cy="640886"/>
          </a:xfrm>
        </p:grpSpPr>
        <p:sp>
          <p:nvSpPr>
            <p:cNvPr id="70" name="TextBox 96"/>
            <p:cNvSpPr txBox="1"/>
            <p:nvPr/>
          </p:nvSpPr>
          <p:spPr>
            <a:xfrm>
              <a:off x="1256119" y="1958240"/>
              <a:ext cx="1923767" cy="32096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en-US" altLang="zh-CN" sz="94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</a:rPr>
                <a:t>Click here to add content that matches the title.</a:t>
              </a:r>
            </a:p>
          </p:txBody>
        </p:sp>
        <p:sp>
          <p:nvSpPr>
            <p:cNvPr id="71" name="TextBox 97"/>
            <p:cNvSpPr txBox="1"/>
            <p:nvPr/>
          </p:nvSpPr>
          <p:spPr>
            <a:xfrm>
              <a:off x="1572548" y="1638320"/>
              <a:ext cx="11615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altLang="zh-CN" sz="168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/>
                </a:rPr>
                <a:t>TITLE TEXT</a:t>
              </a:r>
              <a:endParaRPr lang="en-US" sz="168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/>
              </a:endParaRPr>
            </a:p>
          </p:txBody>
        </p:sp>
      </p:grpSp>
      <p:sp>
        <p:nvSpPr>
          <p:cNvPr id="4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97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utoUpdateAnimBg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3308275" y="4044942"/>
            <a:ext cx="3598175" cy="42291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rgbClr val="F2F2F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339937" y="1355836"/>
            <a:ext cx="2921739" cy="2921739"/>
          </a:xfrm>
          <a:custGeom>
            <a:avLst/>
            <a:gdLst>
              <a:gd name="connsiteX0" fmla="*/ 928291 w 2094279"/>
              <a:gd name="connsiteY0" fmla="*/ 0 h 2094279"/>
              <a:gd name="connsiteX1" fmla="*/ 1165990 w 2094279"/>
              <a:gd name="connsiteY1" fmla="*/ 0 h 2094279"/>
              <a:gd name="connsiteX2" fmla="*/ 1212337 w 2094279"/>
              <a:gd name="connsiteY2" fmla="*/ 216228 h 2094279"/>
              <a:gd name="connsiteX3" fmla="*/ 1223536 w 2094279"/>
              <a:gd name="connsiteY3" fmla="*/ 217936 h 2094279"/>
              <a:gd name="connsiteX4" fmla="*/ 1318464 w 2094279"/>
              <a:gd name="connsiteY4" fmla="*/ 246132 h 2094279"/>
              <a:gd name="connsiteX5" fmla="*/ 1467784 w 2094279"/>
              <a:gd name="connsiteY5" fmla="*/ 80866 h 2094279"/>
              <a:gd name="connsiteX6" fmla="*/ 1673637 w 2094279"/>
              <a:gd name="connsiteY6" fmla="*/ 199715 h 2094279"/>
              <a:gd name="connsiteX7" fmla="*/ 1607482 w 2094279"/>
              <a:gd name="connsiteY7" fmla="*/ 404512 h 2094279"/>
              <a:gd name="connsiteX8" fmla="*/ 1619929 w 2094279"/>
              <a:gd name="connsiteY8" fmla="*/ 413588 h 2094279"/>
              <a:gd name="connsiteX9" fmla="*/ 1686118 w 2094279"/>
              <a:gd name="connsiteY9" fmla="*/ 477262 h 2094279"/>
              <a:gd name="connsiteX10" fmla="*/ 1693219 w 2094279"/>
              <a:gd name="connsiteY10" fmla="*/ 485684 h 2094279"/>
              <a:gd name="connsiteX11" fmla="*/ 1894566 w 2094279"/>
              <a:gd name="connsiteY11" fmla="*/ 420645 h 2094279"/>
              <a:gd name="connsiteX12" fmla="*/ 2013416 w 2094279"/>
              <a:gd name="connsiteY12" fmla="*/ 626498 h 2094279"/>
              <a:gd name="connsiteX13" fmla="*/ 1863405 w 2094279"/>
              <a:gd name="connsiteY13" fmla="*/ 762034 h 2094279"/>
              <a:gd name="connsiteX14" fmla="*/ 1875544 w 2094279"/>
              <a:gd name="connsiteY14" fmla="*/ 792151 h 2094279"/>
              <a:gd name="connsiteX15" fmla="*/ 1899390 w 2094279"/>
              <a:gd name="connsiteY15" fmla="*/ 886516 h 2094279"/>
              <a:gd name="connsiteX16" fmla="*/ 2094279 w 2094279"/>
              <a:gd name="connsiteY16" fmla="*/ 928291 h 2094279"/>
              <a:gd name="connsiteX17" fmla="*/ 2094279 w 2094279"/>
              <a:gd name="connsiteY17" fmla="*/ 1165989 h 2094279"/>
              <a:gd name="connsiteX18" fmla="*/ 1911738 w 2094279"/>
              <a:gd name="connsiteY18" fmla="*/ 1205117 h 2094279"/>
              <a:gd name="connsiteX19" fmla="*/ 1904613 w 2094279"/>
              <a:gd name="connsiteY19" fmla="*/ 1251805 h 2094279"/>
              <a:gd name="connsiteX20" fmla="*/ 1886180 w 2094279"/>
              <a:gd name="connsiteY20" fmla="*/ 1325380 h 2094279"/>
              <a:gd name="connsiteX21" fmla="*/ 1878958 w 2094279"/>
              <a:gd name="connsiteY21" fmla="*/ 1346300 h 2094279"/>
              <a:gd name="connsiteX22" fmla="*/ 2013416 w 2094279"/>
              <a:gd name="connsiteY22" fmla="*/ 1467785 h 2094279"/>
              <a:gd name="connsiteX23" fmla="*/ 1894566 w 2094279"/>
              <a:gd name="connsiteY23" fmla="*/ 1673636 h 2094279"/>
              <a:gd name="connsiteX24" fmla="*/ 1729332 w 2094279"/>
              <a:gd name="connsiteY24" fmla="*/ 1620262 h 2094279"/>
              <a:gd name="connsiteX25" fmla="*/ 1708961 w 2094279"/>
              <a:gd name="connsiteY25" fmla="*/ 1648199 h 2094279"/>
              <a:gd name="connsiteX26" fmla="*/ 1645290 w 2094279"/>
              <a:gd name="connsiteY26" fmla="*/ 1714389 h 2094279"/>
              <a:gd name="connsiteX27" fmla="*/ 1621825 w 2094279"/>
              <a:gd name="connsiteY27" fmla="*/ 1734168 h 2094279"/>
              <a:gd name="connsiteX28" fmla="*/ 1673637 w 2094279"/>
              <a:gd name="connsiteY28" fmla="*/ 1894565 h 2094279"/>
              <a:gd name="connsiteX29" fmla="*/ 1467784 w 2094279"/>
              <a:gd name="connsiteY29" fmla="*/ 2013414 h 2094279"/>
              <a:gd name="connsiteX30" fmla="*/ 1358517 w 2094279"/>
              <a:gd name="connsiteY30" fmla="*/ 1892480 h 2094279"/>
              <a:gd name="connsiteX31" fmla="*/ 1330399 w 2094279"/>
              <a:gd name="connsiteY31" fmla="*/ 1903815 h 2094279"/>
              <a:gd name="connsiteX32" fmla="*/ 1199738 w 2094279"/>
              <a:gd name="connsiteY32" fmla="*/ 1936832 h 2094279"/>
              <a:gd name="connsiteX33" fmla="*/ 1165990 w 2094279"/>
              <a:gd name="connsiteY33" fmla="*/ 2094279 h 2094279"/>
              <a:gd name="connsiteX34" fmla="*/ 928291 w 2094279"/>
              <a:gd name="connsiteY34" fmla="*/ 2094279 h 2094279"/>
              <a:gd name="connsiteX35" fmla="*/ 894472 w 2094279"/>
              <a:gd name="connsiteY35" fmla="*/ 1936503 h 2094279"/>
              <a:gd name="connsiteX36" fmla="*/ 870746 w 2094279"/>
              <a:gd name="connsiteY36" fmla="*/ 1932883 h 2094279"/>
              <a:gd name="connsiteX37" fmla="*/ 735541 w 2094279"/>
              <a:gd name="connsiteY37" fmla="*/ 1892727 h 2094279"/>
              <a:gd name="connsiteX38" fmla="*/ 626497 w 2094279"/>
              <a:gd name="connsiteY38" fmla="*/ 2013414 h 2094279"/>
              <a:gd name="connsiteX39" fmla="*/ 420645 w 2094279"/>
              <a:gd name="connsiteY39" fmla="*/ 1894565 h 2094279"/>
              <a:gd name="connsiteX40" fmla="*/ 472183 w 2094279"/>
              <a:gd name="connsiteY40" fmla="*/ 1735013 h 2094279"/>
              <a:gd name="connsiteX41" fmla="*/ 371751 w 2094279"/>
              <a:gd name="connsiteY41" fmla="*/ 1632153 h 2094279"/>
              <a:gd name="connsiteX42" fmla="*/ 363774 w 2094279"/>
              <a:gd name="connsiteY42" fmla="*/ 1620641 h 2094279"/>
              <a:gd name="connsiteX43" fmla="*/ 199717 w 2094279"/>
              <a:gd name="connsiteY43" fmla="*/ 1673636 h 2094279"/>
              <a:gd name="connsiteX44" fmla="*/ 80867 w 2094279"/>
              <a:gd name="connsiteY44" fmla="*/ 1467785 h 2094279"/>
              <a:gd name="connsiteX45" fmla="*/ 215420 w 2094279"/>
              <a:gd name="connsiteY45" fmla="*/ 1346213 h 2094279"/>
              <a:gd name="connsiteX46" fmla="*/ 202203 w 2094279"/>
              <a:gd name="connsiteY46" fmla="*/ 1304612 h 2094279"/>
              <a:gd name="connsiteX47" fmla="*/ 182180 w 2094279"/>
              <a:gd name="connsiteY47" fmla="*/ 1205040 h 2094279"/>
              <a:gd name="connsiteX48" fmla="*/ 0 w 2094279"/>
              <a:gd name="connsiteY48" fmla="*/ 1165989 h 2094279"/>
              <a:gd name="connsiteX49" fmla="*/ 0 w 2094279"/>
              <a:gd name="connsiteY49" fmla="*/ 928291 h 2094279"/>
              <a:gd name="connsiteX50" fmla="*/ 193080 w 2094279"/>
              <a:gd name="connsiteY50" fmla="*/ 886904 h 2094279"/>
              <a:gd name="connsiteX51" fmla="*/ 202203 w 2094279"/>
              <a:gd name="connsiteY51" fmla="*/ 846208 h 2094279"/>
              <a:gd name="connsiteX52" fmla="*/ 231323 w 2094279"/>
              <a:gd name="connsiteY52" fmla="*/ 762436 h 2094279"/>
              <a:gd name="connsiteX53" fmla="*/ 80867 w 2094279"/>
              <a:gd name="connsiteY53" fmla="*/ 626498 h 2094279"/>
              <a:gd name="connsiteX54" fmla="*/ 199717 w 2094279"/>
              <a:gd name="connsiteY54" fmla="*/ 420645 h 2094279"/>
              <a:gd name="connsiteX55" fmla="*/ 402631 w 2094279"/>
              <a:gd name="connsiteY55" fmla="*/ 486189 h 2094279"/>
              <a:gd name="connsiteX56" fmla="*/ 447078 w 2094279"/>
              <a:gd name="connsiteY56" fmla="*/ 438229 h 2094279"/>
              <a:gd name="connsiteX57" fmla="*/ 487077 w 2094279"/>
              <a:gd name="connsiteY57" fmla="*/ 405374 h 2094279"/>
              <a:gd name="connsiteX58" fmla="*/ 420645 w 2094279"/>
              <a:gd name="connsiteY58" fmla="*/ 199715 h 2094279"/>
              <a:gd name="connsiteX59" fmla="*/ 626497 w 2094279"/>
              <a:gd name="connsiteY59" fmla="*/ 80866 h 2094279"/>
              <a:gd name="connsiteX60" fmla="*/ 774618 w 2094279"/>
              <a:gd name="connsiteY60" fmla="*/ 244806 h 2094279"/>
              <a:gd name="connsiteX61" fmla="*/ 870746 w 2094279"/>
              <a:gd name="connsiteY61" fmla="*/ 217936 h 2094279"/>
              <a:gd name="connsiteX62" fmla="*/ 881943 w 2094279"/>
              <a:gd name="connsiteY62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094279" h="2094279"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/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8F52A8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996576" y="1862914"/>
            <a:ext cx="2414660" cy="2414660"/>
          </a:xfrm>
          <a:custGeom>
            <a:avLst/>
            <a:gdLst>
              <a:gd name="connsiteX0" fmla="*/ 1533117 w 3066235"/>
              <a:gd name="connsiteY0" fmla="*/ 961617 h 3066235"/>
              <a:gd name="connsiteX1" fmla="*/ 961617 w 3066235"/>
              <a:gd name="connsiteY1" fmla="*/ 1533117 h 3066235"/>
              <a:gd name="connsiteX2" fmla="*/ 1533117 w 3066235"/>
              <a:gd name="connsiteY2" fmla="*/ 2104617 h 3066235"/>
              <a:gd name="connsiteX3" fmla="*/ 2104617 w 3066235"/>
              <a:gd name="connsiteY3" fmla="*/ 1533117 h 3066235"/>
              <a:gd name="connsiteX4" fmla="*/ 1533117 w 3066235"/>
              <a:gd name="connsiteY4" fmla="*/ 961617 h 3066235"/>
              <a:gd name="connsiteX5" fmla="*/ 1359112 w 3066235"/>
              <a:gd name="connsiteY5" fmla="*/ 0 h 3066235"/>
              <a:gd name="connsiteX6" fmla="*/ 1707127 w 3066235"/>
              <a:gd name="connsiteY6" fmla="*/ 0 h 3066235"/>
              <a:gd name="connsiteX7" fmla="*/ 1774983 w 3066235"/>
              <a:gd name="connsiteY7" fmla="*/ 316580 h 3066235"/>
              <a:gd name="connsiteX8" fmla="*/ 1791380 w 3066235"/>
              <a:gd name="connsiteY8" fmla="*/ 319080 h 3066235"/>
              <a:gd name="connsiteX9" fmla="*/ 1930364 w 3066235"/>
              <a:gd name="connsiteY9" fmla="*/ 360362 h 3066235"/>
              <a:gd name="connsiteX10" fmla="*/ 2148983 w 3066235"/>
              <a:gd name="connsiteY10" fmla="*/ 118396 h 3066235"/>
              <a:gd name="connsiteX11" fmla="*/ 2450373 w 3066235"/>
              <a:gd name="connsiteY11" fmla="*/ 292403 h 3066235"/>
              <a:gd name="connsiteX12" fmla="*/ 2353515 w 3066235"/>
              <a:gd name="connsiteY12" fmla="*/ 592246 h 3066235"/>
              <a:gd name="connsiteX13" fmla="*/ 2371739 w 3066235"/>
              <a:gd name="connsiteY13" fmla="*/ 605535 h 3066235"/>
              <a:gd name="connsiteX14" fmla="*/ 2468646 w 3066235"/>
              <a:gd name="connsiteY14" fmla="*/ 698760 h 3066235"/>
              <a:gd name="connsiteX15" fmla="*/ 2479043 w 3066235"/>
              <a:gd name="connsiteY15" fmla="*/ 711090 h 3066235"/>
              <a:gd name="connsiteX16" fmla="*/ 2773835 w 3066235"/>
              <a:gd name="connsiteY16" fmla="*/ 615867 h 3066235"/>
              <a:gd name="connsiteX17" fmla="*/ 2947844 w 3066235"/>
              <a:gd name="connsiteY17" fmla="*/ 917256 h 3066235"/>
              <a:gd name="connsiteX18" fmla="*/ 2728212 w 3066235"/>
              <a:gd name="connsiteY18" fmla="*/ 1115695 h 3066235"/>
              <a:gd name="connsiteX19" fmla="*/ 2745985 w 3066235"/>
              <a:gd name="connsiteY19" fmla="*/ 1159789 h 3066235"/>
              <a:gd name="connsiteX20" fmla="*/ 2780898 w 3066235"/>
              <a:gd name="connsiteY20" fmla="*/ 1297949 h 3066235"/>
              <a:gd name="connsiteX21" fmla="*/ 3066235 w 3066235"/>
              <a:gd name="connsiteY21" fmla="*/ 1359112 h 3066235"/>
              <a:gd name="connsiteX22" fmla="*/ 3066235 w 3066235"/>
              <a:gd name="connsiteY22" fmla="*/ 1707125 h 3066235"/>
              <a:gd name="connsiteX23" fmla="*/ 2798977 w 3066235"/>
              <a:gd name="connsiteY23" fmla="*/ 1764413 h 3066235"/>
              <a:gd name="connsiteX24" fmla="*/ 2788545 w 3066235"/>
              <a:gd name="connsiteY24" fmla="*/ 1832769 h 3066235"/>
              <a:gd name="connsiteX25" fmla="*/ 2761557 w 3066235"/>
              <a:gd name="connsiteY25" fmla="*/ 1940490 h 3066235"/>
              <a:gd name="connsiteX26" fmla="*/ 2750984 w 3066235"/>
              <a:gd name="connsiteY26" fmla="*/ 1971119 h 3066235"/>
              <a:gd name="connsiteX27" fmla="*/ 2947844 w 3066235"/>
              <a:gd name="connsiteY27" fmla="*/ 2148985 h 3066235"/>
              <a:gd name="connsiteX28" fmla="*/ 2773835 w 3066235"/>
              <a:gd name="connsiteY28" fmla="*/ 2450371 h 3066235"/>
              <a:gd name="connsiteX29" fmla="*/ 2531916 w 3066235"/>
              <a:gd name="connsiteY29" fmla="*/ 2372227 h 3066235"/>
              <a:gd name="connsiteX30" fmla="*/ 2502091 w 3066235"/>
              <a:gd name="connsiteY30" fmla="*/ 2413129 h 3066235"/>
              <a:gd name="connsiteX31" fmla="*/ 2408870 w 3066235"/>
              <a:gd name="connsiteY31" fmla="*/ 2510038 h 3066235"/>
              <a:gd name="connsiteX32" fmla="*/ 2374515 w 3066235"/>
              <a:gd name="connsiteY32" fmla="*/ 2538996 h 3066235"/>
              <a:gd name="connsiteX33" fmla="*/ 2450373 w 3066235"/>
              <a:gd name="connsiteY33" fmla="*/ 2773834 h 3066235"/>
              <a:gd name="connsiteX34" fmla="*/ 2148983 w 3066235"/>
              <a:gd name="connsiteY34" fmla="*/ 2947841 h 3066235"/>
              <a:gd name="connsiteX35" fmla="*/ 1989006 w 3066235"/>
              <a:gd name="connsiteY35" fmla="*/ 2770781 h 3066235"/>
              <a:gd name="connsiteX36" fmla="*/ 1947838 w 3066235"/>
              <a:gd name="connsiteY36" fmla="*/ 2787377 h 3066235"/>
              <a:gd name="connsiteX37" fmla="*/ 1756537 w 3066235"/>
              <a:gd name="connsiteY37" fmla="*/ 2835717 h 3066235"/>
              <a:gd name="connsiteX38" fmla="*/ 1707127 w 3066235"/>
              <a:gd name="connsiteY38" fmla="*/ 3066235 h 3066235"/>
              <a:gd name="connsiteX39" fmla="*/ 1359112 w 3066235"/>
              <a:gd name="connsiteY39" fmla="*/ 3066235 h 3066235"/>
              <a:gd name="connsiteX40" fmla="*/ 1309597 w 3066235"/>
              <a:gd name="connsiteY40" fmla="*/ 2835235 h 3066235"/>
              <a:gd name="connsiteX41" fmla="*/ 1274860 w 3066235"/>
              <a:gd name="connsiteY41" fmla="*/ 2829935 h 3066235"/>
              <a:gd name="connsiteX42" fmla="*/ 1076906 w 3066235"/>
              <a:gd name="connsiteY42" fmla="*/ 2771143 h 3066235"/>
              <a:gd name="connsiteX43" fmla="*/ 917255 w 3066235"/>
              <a:gd name="connsiteY43" fmla="*/ 2947841 h 3066235"/>
              <a:gd name="connsiteX44" fmla="*/ 615867 w 3066235"/>
              <a:gd name="connsiteY44" fmla="*/ 2773834 h 3066235"/>
              <a:gd name="connsiteX45" fmla="*/ 691324 w 3066235"/>
              <a:gd name="connsiteY45" fmla="*/ 2540234 h 3066235"/>
              <a:gd name="connsiteX46" fmla="*/ 544281 w 3066235"/>
              <a:gd name="connsiteY46" fmla="*/ 2389636 h 3066235"/>
              <a:gd name="connsiteX47" fmla="*/ 532602 w 3066235"/>
              <a:gd name="connsiteY47" fmla="*/ 2372781 h 3066235"/>
              <a:gd name="connsiteX48" fmla="*/ 292406 w 3066235"/>
              <a:gd name="connsiteY48" fmla="*/ 2450371 h 3066235"/>
              <a:gd name="connsiteX49" fmla="*/ 118398 w 3066235"/>
              <a:gd name="connsiteY49" fmla="*/ 2148985 h 3066235"/>
              <a:gd name="connsiteX50" fmla="*/ 315397 w 3066235"/>
              <a:gd name="connsiteY50" fmla="*/ 1970991 h 3066235"/>
              <a:gd name="connsiteX51" fmla="*/ 296046 w 3066235"/>
              <a:gd name="connsiteY51" fmla="*/ 1910083 h 3066235"/>
              <a:gd name="connsiteX52" fmla="*/ 266730 w 3066235"/>
              <a:gd name="connsiteY52" fmla="*/ 1764300 h 3066235"/>
              <a:gd name="connsiteX53" fmla="*/ 0 w 3066235"/>
              <a:gd name="connsiteY53" fmla="*/ 1707125 h 3066235"/>
              <a:gd name="connsiteX54" fmla="*/ 0 w 3066235"/>
              <a:gd name="connsiteY54" fmla="*/ 1359112 h 3066235"/>
              <a:gd name="connsiteX55" fmla="*/ 282689 w 3066235"/>
              <a:gd name="connsiteY55" fmla="*/ 1298517 h 3066235"/>
              <a:gd name="connsiteX56" fmla="*/ 296046 w 3066235"/>
              <a:gd name="connsiteY56" fmla="*/ 1238934 h 3066235"/>
              <a:gd name="connsiteX57" fmla="*/ 338680 w 3066235"/>
              <a:gd name="connsiteY57" fmla="*/ 1116283 h 3066235"/>
              <a:gd name="connsiteX58" fmla="*/ 118398 w 3066235"/>
              <a:gd name="connsiteY58" fmla="*/ 917256 h 3066235"/>
              <a:gd name="connsiteX59" fmla="*/ 292406 w 3066235"/>
              <a:gd name="connsiteY59" fmla="*/ 615867 h 3066235"/>
              <a:gd name="connsiteX60" fmla="*/ 589492 w 3066235"/>
              <a:gd name="connsiteY60" fmla="*/ 711830 h 3066235"/>
              <a:gd name="connsiteX61" fmla="*/ 654567 w 3066235"/>
              <a:gd name="connsiteY61" fmla="*/ 641611 h 3066235"/>
              <a:gd name="connsiteX62" fmla="*/ 713130 w 3066235"/>
              <a:gd name="connsiteY62" fmla="*/ 593508 h 3066235"/>
              <a:gd name="connsiteX63" fmla="*/ 615867 w 3066235"/>
              <a:gd name="connsiteY63" fmla="*/ 292403 h 3066235"/>
              <a:gd name="connsiteX64" fmla="*/ 917255 w 3066235"/>
              <a:gd name="connsiteY64" fmla="*/ 118396 h 3066235"/>
              <a:gd name="connsiteX65" fmla="*/ 1134119 w 3066235"/>
              <a:gd name="connsiteY65" fmla="*/ 358421 h 3066235"/>
              <a:gd name="connsiteX66" fmla="*/ 1274860 w 3066235"/>
              <a:gd name="connsiteY66" fmla="*/ 319080 h 3066235"/>
              <a:gd name="connsiteX67" fmla="*/ 1291253 w 3066235"/>
              <a:gd name="connsiteY67" fmla="*/ 316580 h 306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66235" h="3066235">
                <a:moveTo>
                  <a:pt x="1533117" y="961617"/>
                </a:moveTo>
                <a:cubicBezTo>
                  <a:pt x="1217486" y="961617"/>
                  <a:pt x="961617" y="1217486"/>
                  <a:pt x="961617" y="1533117"/>
                </a:cubicBezTo>
                <a:cubicBezTo>
                  <a:pt x="961617" y="1848748"/>
                  <a:pt x="1217486" y="2104617"/>
                  <a:pt x="1533117" y="2104617"/>
                </a:cubicBezTo>
                <a:cubicBezTo>
                  <a:pt x="1848748" y="2104617"/>
                  <a:pt x="2104617" y="1848748"/>
                  <a:pt x="2104617" y="1533117"/>
                </a:cubicBezTo>
                <a:cubicBezTo>
                  <a:pt x="2104617" y="1217486"/>
                  <a:pt x="1848748" y="961617"/>
                  <a:pt x="1533117" y="961617"/>
                </a:cubicBezTo>
                <a:close/>
                <a:moveTo>
                  <a:pt x="1359112" y="0"/>
                </a:moveTo>
                <a:lnTo>
                  <a:pt x="1707127" y="0"/>
                </a:lnTo>
                <a:lnTo>
                  <a:pt x="1774983" y="316580"/>
                </a:lnTo>
                <a:lnTo>
                  <a:pt x="1791380" y="319080"/>
                </a:lnTo>
                <a:lnTo>
                  <a:pt x="1930364" y="360362"/>
                </a:lnTo>
                <a:lnTo>
                  <a:pt x="2148983" y="118396"/>
                </a:lnTo>
                <a:lnTo>
                  <a:pt x="2450373" y="292403"/>
                </a:lnTo>
                <a:lnTo>
                  <a:pt x="2353515" y="592246"/>
                </a:lnTo>
                <a:lnTo>
                  <a:pt x="2371739" y="605535"/>
                </a:lnTo>
                <a:cubicBezTo>
                  <a:pt x="2405646" y="634907"/>
                  <a:pt x="2437997" y="666027"/>
                  <a:pt x="2468646" y="698760"/>
                </a:cubicBezTo>
                <a:lnTo>
                  <a:pt x="2479043" y="711090"/>
                </a:lnTo>
                <a:lnTo>
                  <a:pt x="2773835" y="615867"/>
                </a:lnTo>
                <a:lnTo>
                  <a:pt x="2947844" y="917256"/>
                </a:lnTo>
                <a:lnTo>
                  <a:pt x="2728212" y="1115695"/>
                </a:lnTo>
                <a:lnTo>
                  <a:pt x="2745985" y="1159789"/>
                </a:lnTo>
                <a:lnTo>
                  <a:pt x="2780898" y="1297949"/>
                </a:lnTo>
                <a:lnTo>
                  <a:pt x="3066235" y="1359112"/>
                </a:lnTo>
                <a:lnTo>
                  <a:pt x="3066235" y="1707125"/>
                </a:lnTo>
                <a:lnTo>
                  <a:pt x="2798977" y="1764413"/>
                </a:lnTo>
                <a:lnTo>
                  <a:pt x="2788545" y="1832769"/>
                </a:lnTo>
                <a:cubicBezTo>
                  <a:pt x="2781078" y="1869264"/>
                  <a:pt x="2772058" y="1905196"/>
                  <a:pt x="2761557" y="1940490"/>
                </a:cubicBezTo>
                <a:lnTo>
                  <a:pt x="2750984" y="1971119"/>
                </a:lnTo>
                <a:lnTo>
                  <a:pt x="2947844" y="2148985"/>
                </a:lnTo>
                <a:lnTo>
                  <a:pt x="2773835" y="2450371"/>
                </a:lnTo>
                <a:lnTo>
                  <a:pt x="2531916" y="2372227"/>
                </a:lnTo>
                <a:lnTo>
                  <a:pt x="2502091" y="2413129"/>
                </a:lnTo>
                <a:cubicBezTo>
                  <a:pt x="2472721" y="2447036"/>
                  <a:pt x="2441602" y="2479387"/>
                  <a:pt x="2408870" y="2510038"/>
                </a:cubicBezTo>
                <a:lnTo>
                  <a:pt x="2374515" y="2538996"/>
                </a:lnTo>
                <a:lnTo>
                  <a:pt x="2450373" y="2773834"/>
                </a:lnTo>
                <a:lnTo>
                  <a:pt x="2148983" y="2947841"/>
                </a:lnTo>
                <a:lnTo>
                  <a:pt x="1989006" y="2770781"/>
                </a:lnTo>
                <a:lnTo>
                  <a:pt x="1947838" y="2787377"/>
                </a:lnTo>
                <a:lnTo>
                  <a:pt x="1756537" y="2835717"/>
                </a:lnTo>
                <a:lnTo>
                  <a:pt x="1707127" y="3066235"/>
                </a:lnTo>
                <a:lnTo>
                  <a:pt x="1359112" y="3066235"/>
                </a:lnTo>
                <a:lnTo>
                  <a:pt x="1309597" y="2835235"/>
                </a:lnTo>
                <a:lnTo>
                  <a:pt x="1274860" y="2829935"/>
                </a:lnTo>
                <a:lnTo>
                  <a:pt x="1076906" y="2771143"/>
                </a:lnTo>
                <a:lnTo>
                  <a:pt x="917255" y="2947841"/>
                </a:lnTo>
                <a:lnTo>
                  <a:pt x="615867" y="2773834"/>
                </a:lnTo>
                <a:lnTo>
                  <a:pt x="691324" y="2540234"/>
                </a:lnTo>
                <a:lnTo>
                  <a:pt x="544281" y="2389636"/>
                </a:lnTo>
                <a:lnTo>
                  <a:pt x="532602" y="2372781"/>
                </a:lnTo>
                <a:lnTo>
                  <a:pt x="292406" y="2450371"/>
                </a:lnTo>
                <a:lnTo>
                  <a:pt x="118398" y="2148985"/>
                </a:lnTo>
                <a:lnTo>
                  <a:pt x="315397" y="1970991"/>
                </a:lnTo>
                <a:lnTo>
                  <a:pt x="296046" y="1910083"/>
                </a:lnTo>
                <a:lnTo>
                  <a:pt x="266730" y="1764300"/>
                </a:lnTo>
                <a:lnTo>
                  <a:pt x="0" y="1707125"/>
                </a:lnTo>
                <a:lnTo>
                  <a:pt x="0" y="1359112"/>
                </a:lnTo>
                <a:lnTo>
                  <a:pt x="282689" y="1298517"/>
                </a:lnTo>
                <a:lnTo>
                  <a:pt x="296046" y="1238934"/>
                </a:lnTo>
                <a:lnTo>
                  <a:pt x="338680" y="1116283"/>
                </a:lnTo>
                <a:lnTo>
                  <a:pt x="118398" y="917256"/>
                </a:lnTo>
                <a:lnTo>
                  <a:pt x="292406" y="615867"/>
                </a:lnTo>
                <a:lnTo>
                  <a:pt x="589492" y="711830"/>
                </a:lnTo>
                <a:lnTo>
                  <a:pt x="654567" y="641611"/>
                </a:lnTo>
                <a:lnTo>
                  <a:pt x="713130" y="593508"/>
                </a:lnTo>
                <a:lnTo>
                  <a:pt x="615867" y="292403"/>
                </a:lnTo>
                <a:lnTo>
                  <a:pt x="917255" y="118396"/>
                </a:lnTo>
                <a:lnTo>
                  <a:pt x="1134119" y="358421"/>
                </a:lnTo>
                <a:lnTo>
                  <a:pt x="1274860" y="319080"/>
                </a:lnTo>
                <a:lnTo>
                  <a:pt x="1291253" y="316580"/>
                </a:lnTo>
                <a:close/>
              </a:path>
            </a:pathLst>
          </a:custGeom>
          <a:solidFill>
            <a:srgbClr val="01ACBE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01E5FD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12876" y="2335875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79611" y="265820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02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46645" y="2281988"/>
            <a:ext cx="1995586" cy="1995586"/>
          </a:xfrm>
          <a:custGeom>
            <a:avLst/>
            <a:gdLst>
              <a:gd name="connsiteX0" fmla="*/ 1269701 w 2534078"/>
              <a:gd name="connsiteY0" fmla="*/ 857464 h 2534078"/>
              <a:gd name="connsiteX1" fmla="*/ 860126 w 2534078"/>
              <a:gd name="connsiteY1" fmla="*/ 1267039 h 2534078"/>
              <a:gd name="connsiteX2" fmla="*/ 1269701 w 2534078"/>
              <a:gd name="connsiteY2" fmla="*/ 1676614 h 2534078"/>
              <a:gd name="connsiteX3" fmla="*/ 1679276 w 2534078"/>
              <a:gd name="connsiteY3" fmla="*/ 1267039 h 2534078"/>
              <a:gd name="connsiteX4" fmla="*/ 1269701 w 2534078"/>
              <a:gd name="connsiteY4" fmla="*/ 857464 h 2534078"/>
              <a:gd name="connsiteX5" fmla="*/ 1123232 w 2534078"/>
              <a:gd name="connsiteY5" fmla="*/ 0 h 2534078"/>
              <a:gd name="connsiteX6" fmla="*/ 1410848 w 2534078"/>
              <a:gd name="connsiteY6" fmla="*/ 0 h 2534078"/>
              <a:gd name="connsiteX7" fmla="*/ 1466928 w 2534078"/>
              <a:gd name="connsiteY7" fmla="*/ 261636 h 2534078"/>
              <a:gd name="connsiteX8" fmla="*/ 1480479 w 2534078"/>
              <a:gd name="connsiteY8" fmla="*/ 263703 h 2534078"/>
              <a:gd name="connsiteX9" fmla="*/ 1595342 w 2534078"/>
              <a:gd name="connsiteY9" fmla="*/ 297820 h 2534078"/>
              <a:gd name="connsiteX10" fmla="*/ 1776019 w 2534078"/>
              <a:gd name="connsiteY10" fmla="*/ 97848 h 2534078"/>
              <a:gd name="connsiteX11" fmla="*/ 2025101 w 2534078"/>
              <a:gd name="connsiteY11" fmla="*/ 241655 h 2534078"/>
              <a:gd name="connsiteX12" fmla="*/ 1945054 w 2534078"/>
              <a:gd name="connsiteY12" fmla="*/ 489460 h 2534078"/>
              <a:gd name="connsiteX13" fmla="*/ 1960114 w 2534078"/>
              <a:gd name="connsiteY13" fmla="*/ 500442 h 2534078"/>
              <a:gd name="connsiteX14" fmla="*/ 2040203 w 2534078"/>
              <a:gd name="connsiteY14" fmla="*/ 577487 h 2534078"/>
              <a:gd name="connsiteX15" fmla="*/ 2048795 w 2534078"/>
              <a:gd name="connsiteY15" fmla="*/ 587678 h 2534078"/>
              <a:gd name="connsiteX16" fmla="*/ 2292425 w 2534078"/>
              <a:gd name="connsiteY16" fmla="*/ 508981 h 2534078"/>
              <a:gd name="connsiteX17" fmla="*/ 2436234 w 2534078"/>
              <a:gd name="connsiteY17" fmla="*/ 758063 h 2534078"/>
              <a:gd name="connsiteX18" fmla="*/ 2254720 w 2534078"/>
              <a:gd name="connsiteY18" fmla="*/ 922061 h 2534078"/>
              <a:gd name="connsiteX19" fmla="*/ 2269408 w 2534078"/>
              <a:gd name="connsiteY19" fmla="*/ 958503 h 2534078"/>
              <a:gd name="connsiteX20" fmla="*/ 2298262 w 2534078"/>
              <a:gd name="connsiteY20" fmla="*/ 1072685 h 2534078"/>
              <a:gd name="connsiteX21" fmla="*/ 2534078 w 2534078"/>
              <a:gd name="connsiteY21" fmla="*/ 1123232 h 2534078"/>
              <a:gd name="connsiteX22" fmla="*/ 2534078 w 2534078"/>
              <a:gd name="connsiteY22" fmla="*/ 1410847 h 2534078"/>
              <a:gd name="connsiteX23" fmla="*/ 2313203 w 2534078"/>
              <a:gd name="connsiteY23" fmla="*/ 1458192 h 2534078"/>
              <a:gd name="connsiteX24" fmla="*/ 2304582 w 2534078"/>
              <a:gd name="connsiteY24" fmla="*/ 1514684 h 2534078"/>
              <a:gd name="connsiteX25" fmla="*/ 2282278 w 2534078"/>
              <a:gd name="connsiteY25" fmla="*/ 1603710 h 2534078"/>
              <a:gd name="connsiteX26" fmla="*/ 2273540 w 2534078"/>
              <a:gd name="connsiteY26" fmla="*/ 1629023 h 2534078"/>
              <a:gd name="connsiteX27" fmla="*/ 2436234 w 2534078"/>
              <a:gd name="connsiteY27" fmla="*/ 1776020 h 2534078"/>
              <a:gd name="connsiteX28" fmla="*/ 2292425 w 2534078"/>
              <a:gd name="connsiteY28" fmla="*/ 2025100 h 2534078"/>
              <a:gd name="connsiteX29" fmla="*/ 2092492 w 2534078"/>
              <a:gd name="connsiteY29" fmla="*/ 1960518 h 2534078"/>
              <a:gd name="connsiteX30" fmla="*/ 2067843 w 2534078"/>
              <a:gd name="connsiteY30" fmla="*/ 1994321 h 2534078"/>
              <a:gd name="connsiteX31" fmla="*/ 1990801 w 2534078"/>
              <a:gd name="connsiteY31" fmla="*/ 2074411 h 2534078"/>
              <a:gd name="connsiteX32" fmla="*/ 1962409 w 2534078"/>
              <a:gd name="connsiteY32" fmla="*/ 2098344 h 2534078"/>
              <a:gd name="connsiteX33" fmla="*/ 2025101 w 2534078"/>
              <a:gd name="connsiteY33" fmla="*/ 2292424 h 2534078"/>
              <a:gd name="connsiteX34" fmla="*/ 1776019 w 2534078"/>
              <a:gd name="connsiteY34" fmla="*/ 2436231 h 2534078"/>
              <a:gd name="connsiteX35" fmla="*/ 1643806 w 2534078"/>
              <a:gd name="connsiteY35" fmla="*/ 2289901 h 2534078"/>
              <a:gd name="connsiteX36" fmla="*/ 1609783 w 2534078"/>
              <a:gd name="connsiteY36" fmla="*/ 2303617 h 2534078"/>
              <a:gd name="connsiteX37" fmla="*/ 1451683 w 2534078"/>
              <a:gd name="connsiteY37" fmla="*/ 2343567 h 2534078"/>
              <a:gd name="connsiteX38" fmla="*/ 1410848 w 2534078"/>
              <a:gd name="connsiteY38" fmla="*/ 2534078 h 2534078"/>
              <a:gd name="connsiteX39" fmla="*/ 1123232 w 2534078"/>
              <a:gd name="connsiteY39" fmla="*/ 2534078 h 2534078"/>
              <a:gd name="connsiteX40" fmla="*/ 1082311 w 2534078"/>
              <a:gd name="connsiteY40" fmla="*/ 2343169 h 2534078"/>
              <a:gd name="connsiteX41" fmla="*/ 1053603 w 2534078"/>
              <a:gd name="connsiteY41" fmla="*/ 2338789 h 2534078"/>
              <a:gd name="connsiteX42" fmla="*/ 890005 w 2534078"/>
              <a:gd name="connsiteY42" fmla="*/ 2290200 h 2534078"/>
              <a:gd name="connsiteX43" fmla="*/ 758062 w 2534078"/>
              <a:gd name="connsiteY43" fmla="*/ 2436231 h 2534078"/>
              <a:gd name="connsiteX44" fmla="*/ 508981 w 2534078"/>
              <a:gd name="connsiteY44" fmla="*/ 2292424 h 2534078"/>
              <a:gd name="connsiteX45" fmla="*/ 571342 w 2534078"/>
              <a:gd name="connsiteY45" fmla="*/ 2099366 h 2534078"/>
              <a:gd name="connsiteX46" fmla="*/ 449819 w 2534078"/>
              <a:gd name="connsiteY46" fmla="*/ 1974906 h 2534078"/>
              <a:gd name="connsiteX47" fmla="*/ 440167 w 2534078"/>
              <a:gd name="connsiteY47" fmla="*/ 1960976 h 2534078"/>
              <a:gd name="connsiteX48" fmla="*/ 241658 w 2534078"/>
              <a:gd name="connsiteY48" fmla="*/ 2025100 h 2534078"/>
              <a:gd name="connsiteX49" fmla="*/ 97849 w 2534078"/>
              <a:gd name="connsiteY49" fmla="*/ 1776020 h 2534078"/>
              <a:gd name="connsiteX50" fmla="*/ 260658 w 2534078"/>
              <a:gd name="connsiteY50" fmla="*/ 1628918 h 2534078"/>
              <a:gd name="connsiteX51" fmla="*/ 244666 w 2534078"/>
              <a:gd name="connsiteY51" fmla="*/ 1578581 h 2534078"/>
              <a:gd name="connsiteX52" fmla="*/ 220438 w 2534078"/>
              <a:gd name="connsiteY52" fmla="*/ 1458099 h 2534078"/>
              <a:gd name="connsiteX53" fmla="*/ 0 w 2534078"/>
              <a:gd name="connsiteY53" fmla="*/ 1410847 h 2534078"/>
              <a:gd name="connsiteX54" fmla="*/ 0 w 2534078"/>
              <a:gd name="connsiteY54" fmla="*/ 1123232 h 2534078"/>
              <a:gd name="connsiteX55" fmla="*/ 233627 w 2534078"/>
              <a:gd name="connsiteY55" fmla="*/ 1073154 h 2534078"/>
              <a:gd name="connsiteX56" fmla="*/ 244666 w 2534078"/>
              <a:gd name="connsiteY56" fmla="*/ 1023912 h 2534078"/>
              <a:gd name="connsiteX57" fmla="*/ 279901 w 2534078"/>
              <a:gd name="connsiteY57" fmla="*/ 922548 h 2534078"/>
              <a:gd name="connsiteX58" fmla="*/ 97849 w 2534078"/>
              <a:gd name="connsiteY58" fmla="*/ 758063 h 2534078"/>
              <a:gd name="connsiteX59" fmla="*/ 241658 w 2534078"/>
              <a:gd name="connsiteY59" fmla="*/ 508981 h 2534078"/>
              <a:gd name="connsiteX60" fmla="*/ 487184 w 2534078"/>
              <a:gd name="connsiteY60" fmla="*/ 588289 h 2534078"/>
              <a:gd name="connsiteX61" fmla="*/ 540964 w 2534078"/>
              <a:gd name="connsiteY61" fmla="*/ 530257 h 2534078"/>
              <a:gd name="connsiteX62" fmla="*/ 589363 w 2534078"/>
              <a:gd name="connsiteY62" fmla="*/ 490503 h 2534078"/>
              <a:gd name="connsiteX63" fmla="*/ 508981 w 2534078"/>
              <a:gd name="connsiteY63" fmla="*/ 241655 h 2534078"/>
              <a:gd name="connsiteX64" fmla="*/ 758062 w 2534078"/>
              <a:gd name="connsiteY64" fmla="*/ 97848 h 2534078"/>
              <a:gd name="connsiteX65" fmla="*/ 937288 w 2534078"/>
              <a:gd name="connsiteY65" fmla="*/ 296215 h 2534078"/>
              <a:gd name="connsiteX66" fmla="*/ 1053603 w 2534078"/>
              <a:gd name="connsiteY66" fmla="*/ 263703 h 2534078"/>
              <a:gd name="connsiteX67" fmla="*/ 1067151 w 2534078"/>
              <a:gd name="connsiteY67" fmla="*/ 261636 h 253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34078" h="2534078">
                <a:moveTo>
                  <a:pt x="1269701" y="857464"/>
                </a:moveTo>
                <a:cubicBezTo>
                  <a:pt x="1043499" y="857464"/>
                  <a:pt x="860126" y="1040837"/>
                  <a:pt x="860126" y="1267039"/>
                </a:cubicBezTo>
                <a:cubicBezTo>
                  <a:pt x="860126" y="1493241"/>
                  <a:pt x="1043499" y="1676614"/>
                  <a:pt x="1269701" y="1676614"/>
                </a:cubicBezTo>
                <a:cubicBezTo>
                  <a:pt x="1495903" y="1676614"/>
                  <a:pt x="1679276" y="1493241"/>
                  <a:pt x="1679276" y="1267039"/>
                </a:cubicBezTo>
                <a:cubicBezTo>
                  <a:pt x="1679276" y="1040837"/>
                  <a:pt x="1495903" y="857464"/>
                  <a:pt x="1269701" y="857464"/>
                </a:cubicBezTo>
                <a:close/>
                <a:moveTo>
                  <a:pt x="1123232" y="0"/>
                </a:moveTo>
                <a:lnTo>
                  <a:pt x="1410848" y="0"/>
                </a:lnTo>
                <a:lnTo>
                  <a:pt x="1466928" y="261636"/>
                </a:lnTo>
                <a:lnTo>
                  <a:pt x="1480479" y="263703"/>
                </a:lnTo>
                <a:lnTo>
                  <a:pt x="1595342" y="297820"/>
                </a:lnTo>
                <a:lnTo>
                  <a:pt x="1776019" y="97848"/>
                </a:lnTo>
                <a:lnTo>
                  <a:pt x="2025101" y="241655"/>
                </a:lnTo>
                <a:lnTo>
                  <a:pt x="1945054" y="489460"/>
                </a:lnTo>
                <a:lnTo>
                  <a:pt x="1960114" y="500442"/>
                </a:lnTo>
                <a:cubicBezTo>
                  <a:pt x="1988137" y="524717"/>
                  <a:pt x="2014873" y="550435"/>
                  <a:pt x="2040203" y="577487"/>
                </a:cubicBezTo>
                <a:lnTo>
                  <a:pt x="2048795" y="587678"/>
                </a:lnTo>
                <a:lnTo>
                  <a:pt x="2292425" y="508981"/>
                </a:lnTo>
                <a:lnTo>
                  <a:pt x="2436234" y="758063"/>
                </a:lnTo>
                <a:lnTo>
                  <a:pt x="2254720" y="922061"/>
                </a:lnTo>
                <a:lnTo>
                  <a:pt x="2269408" y="958503"/>
                </a:lnTo>
                <a:lnTo>
                  <a:pt x="2298262" y="1072685"/>
                </a:lnTo>
                <a:lnTo>
                  <a:pt x="2534078" y="1123232"/>
                </a:lnTo>
                <a:lnTo>
                  <a:pt x="2534078" y="1410847"/>
                </a:lnTo>
                <a:lnTo>
                  <a:pt x="2313203" y="1458192"/>
                </a:lnTo>
                <a:lnTo>
                  <a:pt x="2304582" y="1514684"/>
                </a:lnTo>
                <a:cubicBezTo>
                  <a:pt x="2298411" y="1544846"/>
                  <a:pt x="2290956" y="1574542"/>
                  <a:pt x="2282278" y="1603710"/>
                </a:cubicBezTo>
                <a:lnTo>
                  <a:pt x="2273540" y="1629023"/>
                </a:lnTo>
                <a:lnTo>
                  <a:pt x="2436234" y="1776020"/>
                </a:lnTo>
                <a:lnTo>
                  <a:pt x="2292425" y="2025100"/>
                </a:lnTo>
                <a:lnTo>
                  <a:pt x="2092492" y="1960518"/>
                </a:lnTo>
                <a:lnTo>
                  <a:pt x="2067843" y="1994321"/>
                </a:lnTo>
                <a:cubicBezTo>
                  <a:pt x="2043570" y="2022344"/>
                  <a:pt x="2017852" y="2049080"/>
                  <a:pt x="1990801" y="2074411"/>
                </a:cubicBezTo>
                <a:lnTo>
                  <a:pt x="1962409" y="2098344"/>
                </a:lnTo>
                <a:lnTo>
                  <a:pt x="2025101" y="2292424"/>
                </a:lnTo>
                <a:lnTo>
                  <a:pt x="1776019" y="2436231"/>
                </a:lnTo>
                <a:lnTo>
                  <a:pt x="1643806" y="2289901"/>
                </a:lnTo>
                <a:lnTo>
                  <a:pt x="1609783" y="2303617"/>
                </a:lnTo>
                <a:lnTo>
                  <a:pt x="1451683" y="2343567"/>
                </a:lnTo>
                <a:lnTo>
                  <a:pt x="1410848" y="2534078"/>
                </a:lnTo>
                <a:lnTo>
                  <a:pt x="1123232" y="2534078"/>
                </a:lnTo>
                <a:lnTo>
                  <a:pt x="1082311" y="2343169"/>
                </a:lnTo>
                <a:lnTo>
                  <a:pt x="1053603" y="2338789"/>
                </a:lnTo>
                <a:lnTo>
                  <a:pt x="890005" y="2290200"/>
                </a:lnTo>
                <a:lnTo>
                  <a:pt x="758062" y="2436231"/>
                </a:lnTo>
                <a:lnTo>
                  <a:pt x="508981" y="2292424"/>
                </a:lnTo>
                <a:lnTo>
                  <a:pt x="571342" y="2099366"/>
                </a:lnTo>
                <a:lnTo>
                  <a:pt x="449819" y="1974906"/>
                </a:lnTo>
                <a:lnTo>
                  <a:pt x="440167" y="1960976"/>
                </a:lnTo>
                <a:lnTo>
                  <a:pt x="241658" y="2025100"/>
                </a:lnTo>
                <a:lnTo>
                  <a:pt x="97849" y="1776020"/>
                </a:lnTo>
                <a:lnTo>
                  <a:pt x="260658" y="1628918"/>
                </a:lnTo>
                <a:lnTo>
                  <a:pt x="244666" y="1578581"/>
                </a:lnTo>
                <a:lnTo>
                  <a:pt x="220438" y="1458099"/>
                </a:lnTo>
                <a:lnTo>
                  <a:pt x="0" y="1410847"/>
                </a:lnTo>
                <a:lnTo>
                  <a:pt x="0" y="1123232"/>
                </a:lnTo>
                <a:lnTo>
                  <a:pt x="233627" y="1073154"/>
                </a:lnTo>
                <a:lnTo>
                  <a:pt x="244666" y="1023912"/>
                </a:lnTo>
                <a:lnTo>
                  <a:pt x="279901" y="922548"/>
                </a:lnTo>
                <a:lnTo>
                  <a:pt x="97849" y="758063"/>
                </a:lnTo>
                <a:lnTo>
                  <a:pt x="241658" y="508981"/>
                </a:lnTo>
                <a:lnTo>
                  <a:pt x="487184" y="588289"/>
                </a:lnTo>
                <a:lnTo>
                  <a:pt x="540964" y="530257"/>
                </a:lnTo>
                <a:lnTo>
                  <a:pt x="589363" y="490503"/>
                </a:lnTo>
                <a:lnTo>
                  <a:pt x="508981" y="241655"/>
                </a:lnTo>
                <a:lnTo>
                  <a:pt x="758062" y="97848"/>
                </a:lnTo>
                <a:lnTo>
                  <a:pt x="937288" y="296215"/>
                </a:lnTo>
                <a:lnTo>
                  <a:pt x="1053603" y="263703"/>
                </a:lnTo>
                <a:lnTo>
                  <a:pt x="1067151" y="261636"/>
                </a:lnTo>
                <a:close/>
              </a:path>
            </a:pathLst>
          </a:custGeom>
          <a:solidFill>
            <a:srgbClr val="00B0F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E87071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8904" y="3005396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03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5076950" y="2628330"/>
            <a:ext cx="1649245" cy="1649245"/>
          </a:xfrm>
          <a:custGeom>
            <a:avLst/>
            <a:gdLst>
              <a:gd name="connsiteX0" fmla="*/ 1042841 w 2094279"/>
              <a:gd name="connsiteY0" fmla="*/ 621456 h 2094279"/>
              <a:gd name="connsiteX1" fmla="*/ 617158 w 2094279"/>
              <a:gd name="connsiteY1" fmla="*/ 1047139 h 2094279"/>
              <a:gd name="connsiteX2" fmla="*/ 1042841 w 2094279"/>
              <a:gd name="connsiteY2" fmla="*/ 1472822 h 2094279"/>
              <a:gd name="connsiteX3" fmla="*/ 1468524 w 2094279"/>
              <a:gd name="connsiteY3" fmla="*/ 1047139 h 2094279"/>
              <a:gd name="connsiteX4" fmla="*/ 1042841 w 2094279"/>
              <a:gd name="connsiteY4" fmla="*/ 621456 h 2094279"/>
              <a:gd name="connsiteX5" fmla="*/ 928291 w 2094279"/>
              <a:gd name="connsiteY5" fmla="*/ 0 h 2094279"/>
              <a:gd name="connsiteX6" fmla="*/ 1165990 w 2094279"/>
              <a:gd name="connsiteY6" fmla="*/ 0 h 2094279"/>
              <a:gd name="connsiteX7" fmla="*/ 1212337 w 2094279"/>
              <a:gd name="connsiteY7" fmla="*/ 216228 h 2094279"/>
              <a:gd name="connsiteX8" fmla="*/ 1223536 w 2094279"/>
              <a:gd name="connsiteY8" fmla="*/ 217936 h 2094279"/>
              <a:gd name="connsiteX9" fmla="*/ 1318464 w 2094279"/>
              <a:gd name="connsiteY9" fmla="*/ 246132 h 2094279"/>
              <a:gd name="connsiteX10" fmla="*/ 1467784 w 2094279"/>
              <a:gd name="connsiteY10" fmla="*/ 80866 h 2094279"/>
              <a:gd name="connsiteX11" fmla="*/ 1673637 w 2094279"/>
              <a:gd name="connsiteY11" fmla="*/ 199715 h 2094279"/>
              <a:gd name="connsiteX12" fmla="*/ 1607482 w 2094279"/>
              <a:gd name="connsiteY12" fmla="*/ 404512 h 2094279"/>
              <a:gd name="connsiteX13" fmla="*/ 1619929 w 2094279"/>
              <a:gd name="connsiteY13" fmla="*/ 413588 h 2094279"/>
              <a:gd name="connsiteX14" fmla="*/ 1686118 w 2094279"/>
              <a:gd name="connsiteY14" fmla="*/ 477262 h 2094279"/>
              <a:gd name="connsiteX15" fmla="*/ 1693219 w 2094279"/>
              <a:gd name="connsiteY15" fmla="*/ 485684 h 2094279"/>
              <a:gd name="connsiteX16" fmla="*/ 1894566 w 2094279"/>
              <a:gd name="connsiteY16" fmla="*/ 420645 h 2094279"/>
              <a:gd name="connsiteX17" fmla="*/ 2013416 w 2094279"/>
              <a:gd name="connsiteY17" fmla="*/ 626498 h 2094279"/>
              <a:gd name="connsiteX18" fmla="*/ 1863405 w 2094279"/>
              <a:gd name="connsiteY18" fmla="*/ 762034 h 2094279"/>
              <a:gd name="connsiteX19" fmla="*/ 1875544 w 2094279"/>
              <a:gd name="connsiteY19" fmla="*/ 792151 h 2094279"/>
              <a:gd name="connsiteX20" fmla="*/ 1899390 w 2094279"/>
              <a:gd name="connsiteY20" fmla="*/ 886516 h 2094279"/>
              <a:gd name="connsiteX21" fmla="*/ 2094279 w 2094279"/>
              <a:gd name="connsiteY21" fmla="*/ 928291 h 2094279"/>
              <a:gd name="connsiteX22" fmla="*/ 2094279 w 2094279"/>
              <a:gd name="connsiteY22" fmla="*/ 1165989 h 2094279"/>
              <a:gd name="connsiteX23" fmla="*/ 1911738 w 2094279"/>
              <a:gd name="connsiteY23" fmla="*/ 1205117 h 2094279"/>
              <a:gd name="connsiteX24" fmla="*/ 1904613 w 2094279"/>
              <a:gd name="connsiteY24" fmla="*/ 1251805 h 2094279"/>
              <a:gd name="connsiteX25" fmla="*/ 1886180 w 2094279"/>
              <a:gd name="connsiteY25" fmla="*/ 1325380 h 2094279"/>
              <a:gd name="connsiteX26" fmla="*/ 1878958 w 2094279"/>
              <a:gd name="connsiteY26" fmla="*/ 1346300 h 2094279"/>
              <a:gd name="connsiteX27" fmla="*/ 2013416 w 2094279"/>
              <a:gd name="connsiteY27" fmla="*/ 1467785 h 2094279"/>
              <a:gd name="connsiteX28" fmla="*/ 1894566 w 2094279"/>
              <a:gd name="connsiteY28" fmla="*/ 1673636 h 2094279"/>
              <a:gd name="connsiteX29" fmla="*/ 1729332 w 2094279"/>
              <a:gd name="connsiteY29" fmla="*/ 1620262 h 2094279"/>
              <a:gd name="connsiteX30" fmla="*/ 1708961 w 2094279"/>
              <a:gd name="connsiteY30" fmla="*/ 1648199 h 2094279"/>
              <a:gd name="connsiteX31" fmla="*/ 1645290 w 2094279"/>
              <a:gd name="connsiteY31" fmla="*/ 1714389 h 2094279"/>
              <a:gd name="connsiteX32" fmla="*/ 1621825 w 2094279"/>
              <a:gd name="connsiteY32" fmla="*/ 1734168 h 2094279"/>
              <a:gd name="connsiteX33" fmla="*/ 1673637 w 2094279"/>
              <a:gd name="connsiteY33" fmla="*/ 1894565 h 2094279"/>
              <a:gd name="connsiteX34" fmla="*/ 1467784 w 2094279"/>
              <a:gd name="connsiteY34" fmla="*/ 2013414 h 2094279"/>
              <a:gd name="connsiteX35" fmla="*/ 1358517 w 2094279"/>
              <a:gd name="connsiteY35" fmla="*/ 1892480 h 2094279"/>
              <a:gd name="connsiteX36" fmla="*/ 1330399 w 2094279"/>
              <a:gd name="connsiteY36" fmla="*/ 1903815 h 2094279"/>
              <a:gd name="connsiteX37" fmla="*/ 1199738 w 2094279"/>
              <a:gd name="connsiteY37" fmla="*/ 1936832 h 2094279"/>
              <a:gd name="connsiteX38" fmla="*/ 1165990 w 2094279"/>
              <a:gd name="connsiteY38" fmla="*/ 2094279 h 2094279"/>
              <a:gd name="connsiteX39" fmla="*/ 928291 w 2094279"/>
              <a:gd name="connsiteY39" fmla="*/ 2094279 h 2094279"/>
              <a:gd name="connsiteX40" fmla="*/ 894472 w 2094279"/>
              <a:gd name="connsiteY40" fmla="*/ 1936503 h 2094279"/>
              <a:gd name="connsiteX41" fmla="*/ 870746 w 2094279"/>
              <a:gd name="connsiteY41" fmla="*/ 1932883 h 2094279"/>
              <a:gd name="connsiteX42" fmla="*/ 735541 w 2094279"/>
              <a:gd name="connsiteY42" fmla="*/ 1892727 h 2094279"/>
              <a:gd name="connsiteX43" fmla="*/ 626497 w 2094279"/>
              <a:gd name="connsiteY43" fmla="*/ 2013414 h 2094279"/>
              <a:gd name="connsiteX44" fmla="*/ 420645 w 2094279"/>
              <a:gd name="connsiteY44" fmla="*/ 1894565 h 2094279"/>
              <a:gd name="connsiteX45" fmla="*/ 472183 w 2094279"/>
              <a:gd name="connsiteY45" fmla="*/ 1735013 h 2094279"/>
              <a:gd name="connsiteX46" fmla="*/ 371751 w 2094279"/>
              <a:gd name="connsiteY46" fmla="*/ 1632153 h 2094279"/>
              <a:gd name="connsiteX47" fmla="*/ 363774 w 2094279"/>
              <a:gd name="connsiteY47" fmla="*/ 1620641 h 2094279"/>
              <a:gd name="connsiteX48" fmla="*/ 199717 w 2094279"/>
              <a:gd name="connsiteY48" fmla="*/ 1673636 h 2094279"/>
              <a:gd name="connsiteX49" fmla="*/ 80867 w 2094279"/>
              <a:gd name="connsiteY49" fmla="*/ 1467785 h 2094279"/>
              <a:gd name="connsiteX50" fmla="*/ 215420 w 2094279"/>
              <a:gd name="connsiteY50" fmla="*/ 1346213 h 2094279"/>
              <a:gd name="connsiteX51" fmla="*/ 202203 w 2094279"/>
              <a:gd name="connsiteY51" fmla="*/ 1304612 h 2094279"/>
              <a:gd name="connsiteX52" fmla="*/ 182180 w 2094279"/>
              <a:gd name="connsiteY52" fmla="*/ 1205040 h 2094279"/>
              <a:gd name="connsiteX53" fmla="*/ 0 w 2094279"/>
              <a:gd name="connsiteY53" fmla="*/ 1165989 h 2094279"/>
              <a:gd name="connsiteX54" fmla="*/ 0 w 2094279"/>
              <a:gd name="connsiteY54" fmla="*/ 928291 h 2094279"/>
              <a:gd name="connsiteX55" fmla="*/ 193080 w 2094279"/>
              <a:gd name="connsiteY55" fmla="*/ 886904 h 2094279"/>
              <a:gd name="connsiteX56" fmla="*/ 202203 w 2094279"/>
              <a:gd name="connsiteY56" fmla="*/ 846208 h 2094279"/>
              <a:gd name="connsiteX57" fmla="*/ 231323 w 2094279"/>
              <a:gd name="connsiteY57" fmla="*/ 762436 h 2094279"/>
              <a:gd name="connsiteX58" fmla="*/ 80867 w 2094279"/>
              <a:gd name="connsiteY58" fmla="*/ 626498 h 2094279"/>
              <a:gd name="connsiteX59" fmla="*/ 199717 w 2094279"/>
              <a:gd name="connsiteY59" fmla="*/ 420645 h 2094279"/>
              <a:gd name="connsiteX60" fmla="*/ 402631 w 2094279"/>
              <a:gd name="connsiteY60" fmla="*/ 486189 h 2094279"/>
              <a:gd name="connsiteX61" fmla="*/ 447078 w 2094279"/>
              <a:gd name="connsiteY61" fmla="*/ 438229 h 2094279"/>
              <a:gd name="connsiteX62" fmla="*/ 487077 w 2094279"/>
              <a:gd name="connsiteY62" fmla="*/ 405374 h 2094279"/>
              <a:gd name="connsiteX63" fmla="*/ 420645 w 2094279"/>
              <a:gd name="connsiteY63" fmla="*/ 199715 h 2094279"/>
              <a:gd name="connsiteX64" fmla="*/ 626497 w 2094279"/>
              <a:gd name="connsiteY64" fmla="*/ 80866 h 2094279"/>
              <a:gd name="connsiteX65" fmla="*/ 774618 w 2094279"/>
              <a:gd name="connsiteY65" fmla="*/ 244806 h 2094279"/>
              <a:gd name="connsiteX66" fmla="*/ 870746 w 2094279"/>
              <a:gd name="connsiteY66" fmla="*/ 217936 h 2094279"/>
              <a:gd name="connsiteX67" fmla="*/ 881943 w 2094279"/>
              <a:gd name="connsiteY67" fmla="*/ 216228 h 209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094279" h="2094279">
                <a:moveTo>
                  <a:pt x="1042841" y="621456"/>
                </a:moveTo>
                <a:cubicBezTo>
                  <a:pt x="807743" y="621456"/>
                  <a:pt x="617158" y="812041"/>
                  <a:pt x="617158" y="1047139"/>
                </a:cubicBezTo>
                <a:cubicBezTo>
                  <a:pt x="617158" y="1282237"/>
                  <a:pt x="807743" y="1472822"/>
                  <a:pt x="1042841" y="1472822"/>
                </a:cubicBezTo>
                <a:cubicBezTo>
                  <a:pt x="1277939" y="1472822"/>
                  <a:pt x="1468524" y="1282237"/>
                  <a:pt x="1468524" y="1047139"/>
                </a:cubicBezTo>
                <a:cubicBezTo>
                  <a:pt x="1468524" y="812041"/>
                  <a:pt x="1277939" y="621456"/>
                  <a:pt x="1042841" y="621456"/>
                </a:cubicBezTo>
                <a:close/>
                <a:moveTo>
                  <a:pt x="928291" y="0"/>
                </a:moveTo>
                <a:lnTo>
                  <a:pt x="1165990" y="0"/>
                </a:lnTo>
                <a:lnTo>
                  <a:pt x="1212337" y="216228"/>
                </a:lnTo>
                <a:lnTo>
                  <a:pt x="1223536" y="217936"/>
                </a:lnTo>
                <a:lnTo>
                  <a:pt x="1318464" y="246132"/>
                </a:lnTo>
                <a:lnTo>
                  <a:pt x="1467784" y="80866"/>
                </a:lnTo>
                <a:lnTo>
                  <a:pt x="1673637" y="199715"/>
                </a:lnTo>
                <a:lnTo>
                  <a:pt x="1607482" y="404512"/>
                </a:lnTo>
                <a:lnTo>
                  <a:pt x="1619929" y="413588"/>
                </a:lnTo>
                <a:cubicBezTo>
                  <a:pt x="1643088" y="433650"/>
                  <a:pt x="1665184" y="454905"/>
                  <a:pt x="1686118" y="477262"/>
                </a:cubicBezTo>
                <a:lnTo>
                  <a:pt x="1693219" y="485684"/>
                </a:lnTo>
                <a:lnTo>
                  <a:pt x="1894566" y="420645"/>
                </a:lnTo>
                <a:lnTo>
                  <a:pt x="2013416" y="626498"/>
                </a:lnTo>
                <a:lnTo>
                  <a:pt x="1863405" y="762034"/>
                </a:lnTo>
                <a:lnTo>
                  <a:pt x="1875544" y="792151"/>
                </a:lnTo>
                <a:lnTo>
                  <a:pt x="1899390" y="886516"/>
                </a:lnTo>
                <a:lnTo>
                  <a:pt x="2094279" y="928291"/>
                </a:lnTo>
                <a:lnTo>
                  <a:pt x="2094279" y="1165989"/>
                </a:lnTo>
                <a:lnTo>
                  <a:pt x="1911738" y="1205117"/>
                </a:lnTo>
                <a:lnTo>
                  <a:pt x="1904613" y="1251805"/>
                </a:lnTo>
                <a:cubicBezTo>
                  <a:pt x="1899513" y="1276732"/>
                  <a:pt x="1893352" y="1301274"/>
                  <a:pt x="1886180" y="1325380"/>
                </a:cubicBezTo>
                <a:lnTo>
                  <a:pt x="1878958" y="1346300"/>
                </a:lnTo>
                <a:lnTo>
                  <a:pt x="2013416" y="1467785"/>
                </a:lnTo>
                <a:lnTo>
                  <a:pt x="1894566" y="1673636"/>
                </a:lnTo>
                <a:lnTo>
                  <a:pt x="1729332" y="1620262"/>
                </a:lnTo>
                <a:lnTo>
                  <a:pt x="1708961" y="1648199"/>
                </a:lnTo>
                <a:cubicBezTo>
                  <a:pt x="1688901" y="1671358"/>
                  <a:pt x="1667646" y="1693454"/>
                  <a:pt x="1645290" y="1714389"/>
                </a:cubicBezTo>
                <a:lnTo>
                  <a:pt x="1621825" y="1734168"/>
                </a:lnTo>
                <a:lnTo>
                  <a:pt x="1673637" y="1894565"/>
                </a:lnTo>
                <a:lnTo>
                  <a:pt x="1467784" y="2013414"/>
                </a:lnTo>
                <a:lnTo>
                  <a:pt x="1358517" y="1892480"/>
                </a:lnTo>
                <a:lnTo>
                  <a:pt x="1330399" y="1903815"/>
                </a:lnTo>
                <a:lnTo>
                  <a:pt x="1199738" y="1936832"/>
                </a:lnTo>
                <a:lnTo>
                  <a:pt x="1165990" y="2094279"/>
                </a:lnTo>
                <a:lnTo>
                  <a:pt x="928291" y="2094279"/>
                </a:lnTo>
                <a:lnTo>
                  <a:pt x="894472" y="1936503"/>
                </a:lnTo>
                <a:lnTo>
                  <a:pt x="870746" y="1932883"/>
                </a:lnTo>
                <a:lnTo>
                  <a:pt x="735541" y="1892727"/>
                </a:lnTo>
                <a:lnTo>
                  <a:pt x="626497" y="2013414"/>
                </a:lnTo>
                <a:lnTo>
                  <a:pt x="420645" y="1894565"/>
                </a:lnTo>
                <a:lnTo>
                  <a:pt x="472183" y="1735013"/>
                </a:lnTo>
                <a:lnTo>
                  <a:pt x="371751" y="1632153"/>
                </a:lnTo>
                <a:lnTo>
                  <a:pt x="363774" y="1620641"/>
                </a:lnTo>
                <a:lnTo>
                  <a:pt x="199717" y="1673636"/>
                </a:lnTo>
                <a:lnTo>
                  <a:pt x="80867" y="1467785"/>
                </a:lnTo>
                <a:lnTo>
                  <a:pt x="215420" y="1346213"/>
                </a:lnTo>
                <a:lnTo>
                  <a:pt x="202203" y="1304612"/>
                </a:lnTo>
                <a:lnTo>
                  <a:pt x="182180" y="1205040"/>
                </a:lnTo>
                <a:lnTo>
                  <a:pt x="0" y="1165989"/>
                </a:lnTo>
                <a:lnTo>
                  <a:pt x="0" y="928291"/>
                </a:lnTo>
                <a:lnTo>
                  <a:pt x="193080" y="886904"/>
                </a:lnTo>
                <a:lnTo>
                  <a:pt x="202203" y="846208"/>
                </a:lnTo>
                <a:lnTo>
                  <a:pt x="231323" y="762436"/>
                </a:lnTo>
                <a:lnTo>
                  <a:pt x="80867" y="626498"/>
                </a:lnTo>
                <a:lnTo>
                  <a:pt x="199717" y="420645"/>
                </a:lnTo>
                <a:lnTo>
                  <a:pt x="402631" y="486189"/>
                </a:lnTo>
                <a:lnTo>
                  <a:pt x="447078" y="438229"/>
                </a:lnTo>
                <a:lnTo>
                  <a:pt x="487077" y="405374"/>
                </a:lnTo>
                <a:lnTo>
                  <a:pt x="420645" y="199715"/>
                </a:lnTo>
                <a:lnTo>
                  <a:pt x="626497" y="80866"/>
                </a:lnTo>
                <a:lnTo>
                  <a:pt x="774618" y="244806"/>
                </a:lnTo>
                <a:lnTo>
                  <a:pt x="870746" y="217936"/>
                </a:lnTo>
                <a:lnTo>
                  <a:pt x="881943" y="216228"/>
                </a:lnTo>
                <a:close/>
              </a:path>
            </a:pathLst>
          </a:custGeom>
          <a:solidFill>
            <a:srgbClr val="0070C0"/>
          </a:solidFill>
          <a:ln w="12700">
            <a:gradFill>
              <a:gsLst>
                <a:gs pos="0">
                  <a:srgbClr val="F3F3F3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42900" dist="177800" dir="10200000" algn="br" rotWithShape="0">
              <a:prstClr val="black">
                <a:alpha val="41000"/>
              </a:prstClr>
            </a:outerShdw>
          </a:effectLst>
          <a:scene3d>
            <a:camera prst="perspectiveContrastingLeftFacing">
              <a:rot lat="21552399" lon="20366100" rev="21191525"/>
            </a:camera>
            <a:lightRig rig="soft" dir="t">
              <a:rot lat="0" lon="0" rev="6600000"/>
            </a:lightRig>
          </a:scene3d>
          <a:sp3d extrusionH="266700">
            <a:extrusionClr>
              <a:srgbClr val="FFCF89"/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615" y="3228929"/>
            <a:ext cx="787592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 dirty="0">
                <a:solidFill>
                  <a:prstClr val="white"/>
                </a:solidFill>
                <a:latin typeface="Impact" panose="020B0806030902050204" pitchFamily="34" charset="0"/>
              </a:rPr>
              <a:t>04</a:t>
            </a:r>
            <a:endParaRPr lang="zh-CN" altLang="en-US" sz="220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 flipH="1" flipV="1">
            <a:off x="1645532" y="1707507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 flipH="1">
            <a:off x="1645531" y="1385322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1645533" y="1717989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3058667" y="1361156"/>
            <a:ext cx="343031" cy="245258"/>
          </a:xfrm>
          <a:custGeom>
            <a:avLst/>
            <a:gdLst>
              <a:gd name="T0" fmla="*/ 37 w 438"/>
              <a:gd name="T1" fmla="*/ 255 h 313"/>
              <a:gd name="T2" fmla="*/ 20 w 438"/>
              <a:gd name="T3" fmla="*/ 237 h 313"/>
              <a:gd name="T4" fmla="*/ 20 w 438"/>
              <a:gd name="T5" fmla="*/ 42 h 313"/>
              <a:gd name="T6" fmla="*/ 37 w 438"/>
              <a:gd name="T7" fmla="*/ 25 h 313"/>
              <a:gd name="T8" fmla="*/ 401 w 438"/>
              <a:gd name="T9" fmla="*/ 25 h 313"/>
              <a:gd name="T10" fmla="*/ 418 w 438"/>
              <a:gd name="T11" fmla="*/ 42 h 313"/>
              <a:gd name="T12" fmla="*/ 418 w 438"/>
              <a:gd name="T13" fmla="*/ 237 h 313"/>
              <a:gd name="T14" fmla="*/ 401 w 438"/>
              <a:gd name="T15" fmla="*/ 255 h 313"/>
              <a:gd name="T16" fmla="*/ 37 w 438"/>
              <a:gd name="T17" fmla="*/ 255 h 313"/>
              <a:gd name="T18" fmla="*/ 424 w 438"/>
              <a:gd name="T19" fmla="*/ 0 h 313"/>
              <a:gd name="T20" fmla="*/ 14 w 438"/>
              <a:gd name="T21" fmla="*/ 0 h 313"/>
              <a:gd name="T22" fmla="*/ 0 w 438"/>
              <a:gd name="T23" fmla="*/ 14 h 313"/>
              <a:gd name="T24" fmla="*/ 0 w 438"/>
              <a:gd name="T25" fmla="*/ 298 h 313"/>
              <a:gd name="T26" fmla="*/ 14 w 438"/>
              <a:gd name="T27" fmla="*/ 313 h 313"/>
              <a:gd name="T28" fmla="*/ 424 w 438"/>
              <a:gd name="T29" fmla="*/ 313 h 313"/>
              <a:gd name="T30" fmla="*/ 438 w 438"/>
              <a:gd name="T31" fmla="*/ 298 h 313"/>
              <a:gd name="T32" fmla="*/ 438 w 438"/>
              <a:gd name="T33" fmla="*/ 14 h 313"/>
              <a:gd name="T34" fmla="*/ 424 w 438"/>
              <a:gd name="T3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8" h="313">
                <a:moveTo>
                  <a:pt x="37" y="255"/>
                </a:moveTo>
                <a:cubicBezTo>
                  <a:pt x="28" y="255"/>
                  <a:pt x="20" y="247"/>
                  <a:pt x="20" y="237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3"/>
                  <a:pt x="28" y="25"/>
                  <a:pt x="37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10" y="25"/>
                  <a:pt x="418" y="33"/>
                  <a:pt x="418" y="42"/>
                </a:cubicBezTo>
                <a:cubicBezTo>
                  <a:pt x="418" y="237"/>
                  <a:pt x="418" y="237"/>
                  <a:pt x="418" y="237"/>
                </a:cubicBezTo>
                <a:cubicBezTo>
                  <a:pt x="418" y="247"/>
                  <a:pt x="410" y="255"/>
                  <a:pt x="401" y="255"/>
                </a:cubicBezTo>
                <a:cubicBezTo>
                  <a:pt x="37" y="255"/>
                  <a:pt x="37" y="255"/>
                  <a:pt x="37" y="255"/>
                </a:cubicBezTo>
                <a:moveTo>
                  <a:pt x="42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6"/>
                  <a:pt x="6" y="313"/>
                  <a:pt x="14" y="313"/>
                </a:cubicBezTo>
                <a:cubicBezTo>
                  <a:pt x="424" y="313"/>
                  <a:pt x="424" y="313"/>
                  <a:pt x="424" y="313"/>
                </a:cubicBezTo>
                <a:cubicBezTo>
                  <a:pt x="432" y="313"/>
                  <a:pt x="438" y="306"/>
                  <a:pt x="438" y="298"/>
                </a:cubicBezTo>
                <a:cubicBezTo>
                  <a:pt x="438" y="14"/>
                  <a:pt x="438" y="14"/>
                  <a:pt x="438" y="14"/>
                </a:cubicBezTo>
                <a:cubicBezTo>
                  <a:pt x="438" y="6"/>
                  <a:pt x="432" y="0"/>
                  <a:pt x="424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188703" y="1609705"/>
            <a:ext cx="82959" cy="31933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48868" y="1644273"/>
            <a:ext cx="162957" cy="1316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3095538" y="1408233"/>
            <a:ext cx="253817" cy="131683"/>
          </a:xfrm>
          <a:custGeom>
            <a:avLst/>
            <a:gdLst>
              <a:gd name="T0" fmla="*/ 761 w 771"/>
              <a:gd name="T1" fmla="*/ 0 h 400"/>
              <a:gd name="T2" fmla="*/ 657 w 771"/>
              <a:gd name="T3" fmla="*/ 9 h 400"/>
              <a:gd name="T4" fmla="*/ 697 w 771"/>
              <a:gd name="T5" fmla="*/ 43 h 400"/>
              <a:gd name="T6" fmla="*/ 557 w 771"/>
              <a:gd name="T7" fmla="*/ 212 h 400"/>
              <a:gd name="T8" fmla="*/ 419 w 771"/>
              <a:gd name="T9" fmla="*/ 105 h 400"/>
              <a:gd name="T10" fmla="*/ 286 w 771"/>
              <a:gd name="T11" fmla="*/ 278 h 400"/>
              <a:gd name="T12" fmla="*/ 152 w 771"/>
              <a:gd name="T13" fmla="*/ 190 h 400"/>
              <a:gd name="T14" fmla="*/ 0 w 771"/>
              <a:gd name="T15" fmla="*/ 369 h 400"/>
              <a:gd name="T16" fmla="*/ 36 w 771"/>
              <a:gd name="T17" fmla="*/ 400 h 400"/>
              <a:gd name="T18" fmla="*/ 162 w 771"/>
              <a:gd name="T19" fmla="*/ 252 h 400"/>
              <a:gd name="T20" fmla="*/ 298 w 771"/>
              <a:gd name="T21" fmla="*/ 343 h 400"/>
              <a:gd name="T22" fmla="*/ 428 w 771"/>
              <a:gd name="T23" fmla="*/ 171 h 400"/>
              <a:gd name="T24" fmla="*/ 564 w 771"/>
              <a:gd name="T25" fmla="*/ 278 h 400"/>
              <a:gd name="T26" fmla="*/ 733 w 771"/>
              <a:gd name="T27" fmla="*/ 71 h 400"/>
              <a:gd name="T28" fmla="*/ 771 w 771"/>
              <a:gd name="T29" fmla="*/ 105 h 400"/>
              <a:gd name="T30" fmla="*/ 761 w 771"/>
              <a:gd name="T31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1" h="400">
                <a:moveTo>
                  <a:pt x="761" y="0"/>
                </a:moveTo>
                <a:lnTo>
                  <a:pt x="657" y="9"/>
                </a:lnTo>
                <a:lnTo>
                  <a:pt x="697" y="43"/>
                </a:lnTo>
                <a:lnTo>
                  <a:pt x="557" y="212"/>
                </a:lnTo>
                <a:lnTo>
                  <a:pt x="419" y="105"/>
                </a:lnTo>
                <a:lnTo>
                  <a:pt x="286" y="278"/>
                </a:lnTo>
                <a:lnTo>
                  <a:pt x="152" y="190"/>
                </a:lnTo>
                <a:lnTo>
                  <a:pt x="0" y="369"/>
                </a:lnTo>
                <a:lnTo>
                  <a:pt x="36" y="400"/>
                </a:lnTo>
                <a:lnTo>
                  <a:pt x="162" y="252"/>
                </a:lnTo>
                <a:lnTo>
                  <a:pt x="298" y="343"/>
                </a:lnTo>
                <a:lnTo>
                  <a:pt x="428" y="171"/>
                </a:lnTo>
                <a:lnTo>
                  <a:pt x="564" y="278"/>
                </a:lnTo>
                <a:lnTo>
                  <a:pt x="733" y="71"/>
                </a:lnTo>
                <a:lnTo>
                  <a:pt x="771" y="105"/>
                </a:lnTo>
                <a:lnTo>
                  <a:pt x="761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785456" y="3414656"/>
            <a:ext cx="3058759" cy="416599"/>
            <a:chOff x="4580237" y="4436808"/>
            <a:chExt cx="3376925" cy="52901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4580237" y="44368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630577" y="4477319"/>
              <a:ext cx="3326585" cy="4885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  <a:gd name="connsiteX0" fmla="*/ 325514 w 3141285"/>
                <a:gd name="connsiteY0" fmla="*/ 0 h 649982"/>
                <a:gd name="connsiteX1" fmla="*/ 0 w 3141285"/>
                <a:gd name="connsiteY1" fmla="*/ 649982 h 649982"/>
                <a:gd name="connsiteX2" fmla="*/ 3141285 w 3141285"/>
                <a:gd name="connsiteY2" fmla="*/ 638628 h 649982"/>
                <a:gd name="connsiteX0" fmla="*/ 0 w 3572787"/>
                <a:gd name="connsiteY0" fmla="*/ 0 h 1149622"/>
                <a:gd name="connsiteX1" fmla="*/ 431502 w 3572787"/>
                <a:gd name="connsiteY1" fmla="*/ 1149622 h 1149622"/>
                <a:gd name="connsiteX2" fmla="*/ 3572787 w 3572787"/>
                <a:gd name="connsiteY2" fmla="*/ 1138268 h 1149622"/>
                <a:gd name="connsiteX0" fmla="*/ 0 w 3572787"/>
                <a:gd name="connsiteY0" fmla="*/ 0 h 1164763"/>
                <a:gd name="connsiteX1" fmla="*/ 376942 w 3572787"/>
                <a:gd name="connsiteY1" fmla="*/ 1164763 h 1164763"/>
                <a:gd name="connsiteX2" fmla="*/ 3572787 w 3572787"/>
                <a:gd name="connsiteY2" fmla="*/ 1138268 h 1164763"/>
                <a:gd name="connsiteX0" fmla="*/ 0 w 3572787"/>
                <a:gd name="connsiteY0" fmla="*/ 0 h 1164763"/>
                <a:gd name="connsiteX1" fmla="*/ 561081 w 3572787"/>
                <a:gd name="connsiteY1" fmla="*/ 1164763 h 1164763"/>
                <a:gd name="connsiteX2" fmla="*/ 3572787 w 3572787"/>
                <a:gd name="connsiteY2" fmla="*/ 1138268 h 11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2787" h="1164763">
                  <a:moveTo>
                    <a:pt x="0" y="0"/>
                  </a:moveTo>
                  <a:lnTo>
                    <a:pt x="561081" y="1164763"/>
                  </a:lnTo>
                  <a:lnTo>
                    <a:pt x="3572787" y="113826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 flipH="1">
            <a:off x="1725458" y="3537861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B0F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B0F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725459" y="3810802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3"/>
          <p:cNvSpPr>
            <a:spLocks noEditPoints="1"/>
          </p:cNvSpPr>
          <p:nvPr/>
        </p:nvSpPr>
        <p:spPr bwMode="auto">
          <a:xfrm>
            <a:off x="3104891" y="3476564"/>
            <a:ext cx="319628" cy="319628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9" name="组合 48"/>
          <p:cNvGrpSpPr/>
          <p:nvPr/>
        </p:nvGrpSpPr>
        <p:grpSpPr>
          <a:xfrm flipV="1">
            <a:off x="5845961" y="1973043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558213" y="1650858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9AE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9AE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16061" y="1983523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47"/>
          <p:cNvSpPr>
            <a:spLocks/>
          </p:cNvSpPr>
          <p:nvPr/>
        </p:nvSpPr>
        <p:spPr bwMode="auto">
          <a:xfrm>
            <a:off x="6230325" y="1660804"/>
            <a:ext cx="202965" cy="250305"/>
          </a:xfrm>
          <a:custGeom>
            <a:avLst/>
            <a:gdLst>
              <a:gd name="T0" fmla="*/ 157 w 314"/>
              <a:gd name="T1" fmla="*/ 0 h 386"/>
              <a:gd name="T2" fmla="*/ 68 w 314"/>
              <a:gd name="T3" fmla="*/ 89 h 386"/>
              <a:gd name="T4" fmla="*/ 127 w 314"/>
              <a:gd name="T5" fmla="*/ 172 h 386"/>
              <a:gd name="T6" fmla="*/ 103 w 314"/>
              <a:gd name="T7" fmla="*/ 172 h 386"/>
              <a:gd name="T8" fmla="*/ 16 w 314"/>
              <a:gd name="T9" fmla="*/ 320 h 386"/>
              <a:gd name="T10" fmla="*/ 28 w 314"/>
              <a:gd name="T11" fmla="*/ 386 h 386"/>
              <a:gd name="T12" fmla="*/ 132 w 314"/>
              <a:gd name="T13" fmla="*/ 386 h 386"/>
              <a:gd name="T14" fmla="*/ 154 w 314"/>
              <a:gd name="T15" fmla="*/ 203 h 386"/>
              <a:gd name="T16" fmla="*/ 132 w 314"/>
              <a:gd name="T17" fmla="*/ 180 h 386"/>
              <a:gd name="T18" fmla="*/ 182 w 314"/>
              <a:gd name="T19" fmla="*/ 180 h 386"/>
              <a:gd name="T20" fmla="*/ 160 w 314"/>
              <a:gd name="T21" fmla="*/ 203 h 386"/>
              <a:gd name="T22" fmla="*/ 182 w 314"/>
              <a:gd name="T23" fmla="*/ 386 h 386"/>
              <a:gd name="T24" fmla="*/ 286 w 314"/>
              <a:gd name="T25" fmla="*/ 386 h 386"/>
              <a:gd name="T26" fmla="*/ 298 w 314"/>
              <a:gd name="T27" fmla="*/ 320 h 386"/>
              <a:gd name="T28" fmla="*/ 211 w 314"/>
              <a:gd name="T29" fmla="*/ 172 h 386"/>
              <a:gd name="T30" fmla="*/ 187 w 314"/>
              <a:gd name="T31" fmla="*/ 172 h 386"/>
              <a:gd name="T32" fmla="*/ 246 w 314"/>
              <a:gd name="T33" fmla="*/ 89 h 386"/>
              <a:gd name="T34" fmla="*/ 157 w 314"/>
              <a:gd name="T3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386">
                <a:moveTo>
                  <a:pt x="157" y="0"/>
                </a:moveTo>
                <a:cubicBezTo>
                  <a:pt x="108" y="0"/>
                  <a:pt x="68" y="40"/>
                  <a:pt x="68" y="89"/>
                </a:cubicBezTo>
                <a:cubicBezTo>
                  <a:pt x="68" y="127"/>
                  <a:pt x="93" y="160"/>
                  <a:pt x="127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55" y="172"/>
                  <a:pt x="26" y="291"/>
                  <a:pt x="16" y="320"/>
                </a:cubicBezTo>
                <a:cubicBezTo>
                  <a:pt x="0" y="363"/>
                  <a:pt x="28" y="386"/>
                  <a:pt x="28" y="386"/>
                </a:cubicBezTo>
                <a:cubicBezTo>
                  <a:pt x="132" y="386"/>
                  <a:pt x="132" y="386"/>
                  <a:pt x="132" y="386"/>
                </a:cubicBezTo>
                <a:cubicBezTo>
                  <a:pt x="154" y="203"/>
                  <a:pt x="154" y="203"/>
                  <a:pt x="154" y="203"/>
                </a:cubicBezTo>
                <a:cubicBezTo>
                  <a:pt x="132" y="180"/>
                  <a:pt x="132" y="180"/>
                  <a:pt x="132" y="180"/>
                </a:cubicBezTo>
                <a:cubicBezTo>
                  <a:pt x="182" y="180"/>
                  <a:pt x="182" y="180"/>
                  <a:pt x="182" y="180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82" y="386"/>
                  <a:pt x="182" y="386"/>
                  <a:pt x="182" y="386"/>
                </a:cubicBezTo>
                <a:cubicBezTo>
                  <a:pt x="286" y="386"/>
                  <a:pt x="286" y="386"/>
                  <a:pt x="286" y="386"/>
                </a:cubicBezTo>
                <a:cubicBezTo>
                  <a:pt x="286" y="386"/>
                  <a:pt x="314" y="363"/>
                  <a:pt x="298" y="320"/>
                </a:cubicBezTo>
                <a:cubicBezTo>
                  <a:pt x="288" y="291"/>
                  <a:pt x="259" y="172"/>
                  <a:pt x="211" y="172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221" y="160"/>
                  <a:pt x="246" y="127"/>
                  <a:pt x="246" y="89"/>
                </a:cubicBezTo>
                <a:cubicBezTo>
                  <a:pt x="246" y="40"/>
                  <a:pt x="206" y="0"/>
                  <a:pt x="157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48"/>
          <p:cNvSpPr>
            <a:spLocks/>
          </p:cNvSpPr>
          <p:nvPr/>
        </p:nvSpPr>
        <p:spPr bwMode="auto">
          <a:xfrm>
            <a:off x="6129657" y="1707056"/>
            <a:ext cx="129233" cy="204052"/>
          </a:xfrm>
          <a:custGeom>
            <a:avLst/>
            <a:gdLst>
              <a:gd name="T0" fmla="*/ 128 w 200"/>
              <a:gd name="T1" fmla="*/ 0 h 315"/>
              <a:gd name="T2" fmla="*/ 55 w 200"/>
              <a:gd name="T3" fmla="*/ 73 h 315"/>
              <a:gd name="T4" fmla="*/ 103 w 200"/>
              <a:gd name="T5" fmla="*/ 141 h 315"/>
              <a:gd name="T6" fmla="*/ 84 w 200"/>
              <a:gd name="T7" fmla="*/ 141 h 315"/>
              <a:gd name="T8" fmla="*/ 13 w 200"/>
              <a:gd name="T9" fmla="*/ 261 h 315"/>
              <a:gd name="T10" fmla="*/ 23 w 200"/>
              <a:gd name="T11" fmla="*/ 315 h 315"/>
              <a:gd name="T12" fmla="*/ 108 w 200"/>
              <a:gd name="T13" fmla="*/ 315 h 315"/>
              <a:gd name="T14" fmla="*/ 126 w 200"/>
              <a:gd name="T15" fmla="*/ 166 h 315"/>
              <a:gd name="T16" fmla="*/ 107 w 200"/>
              <a:gd name="T17" fmla="*/ 147 h 315"/>
              <a:gd name="T18" fmla="*/ 149 w 200"/>
              <a:gd name="T19" fmla="*/ 147 h 315"/>
              <a:gd name="T20" fmla="*/ 130 w 200"/>
              <a:gd name="T21" fmla="*/ 166 h 315"/>
              <a:gd name="T22" fmla="*/ 148 w 200"/>
              <a:gd name="T23" fmla="*/ 315 h 315"/>
              <a:gd name="T24" fmla="*/ 168 w 200"/>
              <a:gd name="T25" fmla="*/ 315 h 315"/>
              <a:gd name="T26" fmla="*/ 161 w 200"/>
              <a:gd name="T27" fmla="*/ 245 h 315"/>
              <a:gd name="T28" fmla="*/ 166 w 200"/>
              <a:gd name="T29" fmla="*/ 228 h 315"/>
              <a:gd name="T30" fmla="*/ 194 w 200"/>
              <a:gd name="T31" fmla="*/ 152 h 315"/>
              <a:gd name="T32" fmla="*/ 172 w 200"/>
              <a:gd name="T33" fmla="*/ 141 h 315"/>
              <a:gd name="T34" fmla="*/ 152 w 200"/>
              <a:gd name="T35" fmla="*/ 141 h 315"/>
              <a:gd name="T36" fmla="*/ 200 w 200"/>
              <a:gd name="T37" fmla="*/ 73 h 315"/>
              <a:gd name="T38" fmla="*/ 128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128" y="0"/>
                </a:moveTo>
                <a:cubicBezTo>
                  <a:pt x="88" y="0"/>
                  <a:pt x="55" y="33"/>
                  <a:pt x="55" y="73"/>
                </a:cubicBezTo>
                <a:cubicBezTo>
                  <a:pt x="55" y="104"/>
                  <a:pt x="76" y="131"/>
                  <a:pt x="103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45" y="141"/>
                  <a:pt x="21" y="238"/>
                  <a:pt x="13" y="261"/>
                </a:cubicBezTo>
                <a:cubicBezTo>
                  <a:pt x="0" y="296"/>
                  <a:pt x="23" y="315"/>
                  <a:pt x="23" y="315"/>
                </a:cubicBezTo>
                <a:cubicBezTo>
                  <a:pt x="108" y="315"/>
                  <a:pt x="108" y="315"/>
                  <a:pt x="108" y="315"/>
                </a:cubicBezTo>
                <a:cubicBezTo>
                  <a:pt x="126" y="166"/>
                  <a:pt x="126" y="166"/>
                  <a:pt x="126" y="166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48" y="315"/>
                  <a:pt x="148" y="315"/>
                  <a:pt x="148" y="315"/>
                </a:cubicBezTo>
                <a:cubicBezTo>
                  <a:pt x="168" y="315"/>
                  <a:pt x="168" y="315"/>
                  <a:pt x="168" y="315"/>
                </a:cubicBezTo>
                <a:cubicBezTo>
                  <a:pt x="160" y="303"/>
                  <a:pt x="149" y="279"/>
                  <a:pt x="161" y="245"/>
                </a:cubicBezTo>
                <a:cubicBezTo>
                  <a:pt x="162" y="241"/>
                  <a:pt x="164" y="235"/>
                  <a:pt x="166" y="228"/>
                </a:cubicBezTo>
                <a:cubicBezTo>
                  <a:pt x="173" y="207"/>
                  <a:pt x="182" y="178"/>
                  <a:pt x="194" y="152"/>
                </a:cubicBezTo>
                <a:cubicBezTo>
                  <a:pt x="188" y="145"/>
                  <a:pt x="180" y="141"/>
                  <a:pt x="17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80" y="131"/>
                  <a:pt x="200" y="104"/>
                  <a:pt x="200" y="73"/>
                </a:cubicBezTo>
                <a:cubicBezTo>
                  <a:pt x="200" y="33"/>
                  <a:pt x="168" y="0"/>
                  <a:pt x="128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Freeform 49"/>
          <p:cNvSpPr>
            <a:spLocks/>
          </p:cNvSpPr>
          <p:nvPr/>
        </p:nvSpPr>
        <p:spPr bwMode="auto">
          <a:xfrm>
            <a:off x="6404993" y="1707056"/>
            <a:ext cx="128962" cy="204052"/>
          </a:xfrm>
          <a:custGeom>
            <a:avLst/>
            <a:gdLst>
              <a:gd name="T0" fmla="*/ 72 w 200"/>
              <a:gd name="T1" fmla="*/ 0 h 315"/>
              <a:gd name="T2" fmla="*/ 0 w 200"/>
              <a:gd name="T3" fmla="*/ 73 h 315"/>
              <a:gd name="T4" fmla="*/ 48 w 200"/>
              <a:gd name="T5" fmla="*/ 141 h 315"/>
              <a:gd name="T6" fmla="*/ 28 w 200"/>
              <a:gd name="T7" fmla="*/ 141 h 315"/>
              <a:gd name="T8" fmla="*/ 6 w 200"/>
              <a:gd name="T9" fmla="*/ 152 h 315"/>
              <a:gd name="T10" fmla="*/ 34 w 200"/>
              <a:gd name="T11" fmla="*/ 228 h 315"/>
              <a:gd name="T12" fmla="*/ 39 w 200"/>
              <a:gd name="T13" fmla="*/ 245 h 315"/>
              <a:gd name="T14" fmla="*/ 32 w 200"/>
              <a:gd name="T15" fmla="*/ 315 h 315"/>
              <a:gd name="T16" fmla="*/ 52 w 200"/>
              <a:gd name="T17" fmla="*/ 315 h 315"/>
              <a:gd name="T18" fmla="*/ 70 w 200"/>
              <a:gd name="T19" fmla="*/ 166 h 315"/>
              <a:gd name="T20" fmla="*/ 52 w 200"/>
              <a:gd name="T21" fmla="*/ 147 h 315"/>
              <a:gd name="T22" fmla="*/ 93 w 200"/>
              <a:gd name="T23" fmla="*/ 147 h 315"/>
              <a:gd name="T24" fmla="*/ 74 w 200"/>
              <a:gd name="T25" fmla="*/ 166 h 315"/>
              <a:gd name="T26" fmla="*/ 92 w 200"/>
              <a:gd name="T27" fmla="*/ 315 h 315"/>
              <a:gd name="T28" fmla="*/ 178 w 200"/>
              <a:gd name="T29" fmla="*/ 315 h 315"/>
              <a:gd name="T30" fmla="*/ 187 w 200"/>
              <a:gd name="T31" fmla="*/ 261 h 315"/>
              <a:gd name="T32" fmla="*/ 116 w 200"/>
              <a:gd name="T33" fmla="*/ 141 h 315"/>
              <a:gd name="T34" fmla="*/ 97 w 200"/>
              <a:gd name="T35" fmla="*/ 141 h 315"/>
              <a:gd name="T36" fmla="*/ 145 w 200"/>
              <a:gd name="T37" fmla="*/ 73 h 315"/>
              <a:gd name="T38" fmla="*/ 72 w 200"/>
              <a:gd name="T3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315">
                <a:moveTo>
                  <a:pt x="72" y="0"/>
                </a:moveTo>
                <a:cubicBezTo>
                  <a:pt x="32" y="0"/>
                  <a:pt x="0" y="33"/>
                  <a:pt x="0" y="73"/>
                </a:cubicBezTo>
                <a:cubicBezTo>
                  <a:pt x="0" y="104"/>
                  <a:pt x="20" y="131"/>
                  <a:pt x="48" y="141"/>
                </a:cubicBezTo>
                <a:cubicBezTo>
                  <a:pt x="28" y="141"/>
                  <a:pt x="28" y="141"/>
                  <a:pt x="28" y="141"/>
                </a:cubicBezTo>
                <a:cubicBezTo>
                  <a:pt x="20" y="141"/>
                  <a:pt x="13" y="145"/>
                  <a:pt x="6" y="152"/>
                </a:cubicBezTo>
                <a:cubicBezTo>
                  <a:pt x="18" y="178"/>
                  <a:pt x="27" y="207"/>
                  <a:pt x="34" y="228"/>
                </a:cubicBezTo>
                <a:cubicBezTo>
                  <a:pt x="36" y="235"/>
                  <a:pt x="38" y="241"/>
                  <a:pt x="39" y="245"/>
                </a:cubicBezTo>
                <a:cubicBezTo>
                  <a:pt x="52" y="279"/>
                  <a:pt x="40" y="303"/>
                  <a:pt x="32" y="315"/>
                </a:cubicBezTo>
                <a:cubicBezTo>
                  <a:pt x="52" y="315"/>
                  <a:pt x="52" y="315"/>
                  <a:pt x="52" y="315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92" y="315"/>
                  <a:pt x="92" y="315"/>
                  <a:pt x="92" y="315"/>
                </a:cubicBezTo>
                <a:cubicBezTo>
                  <a:pt x="178" y="315"/>
                  <a:pt x="178" y="315"/>
                  <a:pt x="178" y="315"/>
                </a:cubicBezTo>
                <a:cubicBezTo>
                  <a:pt x="178" y="315"/>
                  <a:pt x="200" y="296"/>
                  <a:pt x="187" y="261"/>
                </a:cubicBezTo>
                <a:cubicBezTo>
                  <a:pt x="179" y="238"/>
                  <a:pt x="156" y="141"/>
                  <a:pt x="116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25" y="131"/>
                  <a:pt x="145" y="104"/>
                  <a:pt x="145" y="73"/>
                </a:cubicBezTo>
                <a:cubicBezTo>
                  <a:pt x="145" y="33"/>
                  <a:pt x="112" y="0"/>
                  <a:pt x="72" y="0"/>
                </a:cubicBezTo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09719" y="3848046"/>
            <a:ext cx="2114371" cy="262525"/>
            <a:chOff x="5272248" y="4626108"/>
            <a:chExt cx="2684915" cy="333365"/>
          </a:xfrm>
          <a:effectLst>
            <a:outerShdw blurRad="76200" dist="254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1" name="椭圆 70"/>
            <p:cNvSpPr/>
            <p:nvPr/>
          </p:nvSpPr>
          <p:spPr>
            <a:xfrm>
              <a:off x="5272248" y="4626108"/>
              <a:ext cx="81021" cy="810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5335428" y="4686869"/>
              <a:ext cx="2621735" cy="272604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  <a:gd name="connsiteX0" fmla="*/ 0 w 2815771"/>
                <a:gd name="connsiteY0" fmla="*/ 0 h 649982"/>
                <a:gd name="connsiteX1" fmla="*/ 254183 w 2815771"/>
                <a:gd name="connsiteY1" fmla="*/ 649982 h 649982"/>
                <a:gd name="connsiteX2" fmla="*/ 2815771 w 2815771"/>
                <a:gd name="connsiteY2" fmla="*/ 638628 h 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49982">
                  <a:moveTo>
                    <a:pt x="0" y="0"/>
                  </a:moveTo>
                  <a:lnTo>
                    <a:pt x="254183" y="649982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18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121972" y="3823633"/>
            <a:ext cx="153970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5" dirty="0">
                <a:solidFill>
                  <a:srgbClr val="0070C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Add title text</a:t>
            </a:r>
            <a:endParaRPr lang="zh-CN" altLang="en-US" sz="1575" dirty="0">
              <a:solidFill>
                <a:srgbClr val="0070C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9820" y="4096574"/>
            <a:ext cx="184427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4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content that matches the title.</a:t>
            </a: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4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57"/>
          <p:cNvSpPr>
            <a:spLocks noEditPoints="1"/>
          </p:cNvSpPr>
          <p:nvPr/>
        </p:nvSpPr>
        <p:spPr bwMode="auto">
          <a:xfrm>
            <a:off x="6808168" y="3800849"/>
            <a:ext cx="282409" cy="282953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9462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6" grpId="0"/>
      <p:bldP spid="47" grpId="0"/>
      <p:bldP spid="48" grpId="0" animBg="1"/>
      <p:bldP spid="52" grpId="0"/>
      <p:bldP spid="53" grpId="0"/>
      <p:bldP spid="56" grpId="0" animBg="1"/>
      <p:bldP spid="59" grpId="0" animBg="1"/>
      <p:bldP spid="66" grpId="0" animBg="1"/>
      <p:bldP spid="73" grpId="0"/>
      <p:bldP spid="74" grpId="0"/>
      <p:bldP spid="75" grpId="0" animBg="1"/>
      <p:bldP spid="54" grpId="0" bldLvl="0" autoUpdateAnimBg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5553075" y="828675"/>
            <a:ext cx="2908300" cy="1927225"/>
            <a:chOff x="5553800" y="924344"/>
            <a:chExt cx="2907525" cy="1927850"/>
          </a:xfrm>
        </p:grpSpPr>
        <p:sp>
          <p:nvSpPr>
            <p:cNvPr id="53" name="圆角矩形标注 52"/>
            <p:cNvSpPr/>
            <p:nvPr/>
          </p:nvSpPr>
          <p:spPr>
            <a:xfrm flipH="1">
              <a:off x="5553800" y="924344"/>
              <a:ext cx="2907525" cy="1927850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4" name="圆角矩形标注 53"/>
            <p:cNvSpPr/>
            <p:nvPr/>
          </p:nvSpPr>
          <p:spPr>
            <a:xfrm flipH="1">
              <a:off x="5725204" y="971984"/>
              <a:ext cx="2736121" cy="1815101"/>
            </a:xfrm>
            <a:prstGeom prst="wedgeRoundRectCallout">
              <a:avLst>
                <a:gd name="adj1" fmla="val -1475"/>
                <a:gd name="adj2" fmla="val 681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1579564" y="1196975"/>
            <a:ext cx="2606675" cy="1779588"/>
            <a:chOff x="1580089" y="1293093"/>
            <a:chExt cx="2605556" cy="1779954"/>
          </a:xfrm>
        </p:grpSpPr>
        <p:sp>
          <p:nvSpPr>
            <p:cNvPr id="56" name="圆角矩形标注 55"/>
            <p:cNvSpPr/>
            <p:nvPr/>
          </p:nvSpPr>
          <p:spPr>
            <a:xfrm>
              <a:off x="1592784" y="1293093"/>
              <a:ext cx="2592861" cy="1779954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580089" y="1332789"/>
              <a:ext cx="2440527" cy="1675156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3609976" y="3108326"/>
            <a:ext cx="2619375" cy="1776413"/>
            <a:chOff x="3609583" y="3228600"/>
            <a:chExt cx="2272417" cy="1559969"/>
          </a:xfrm>
        </p:grpSpPr>
        <p:sp>
          <p:nvSpPr>
            <p:cNvPr id="59" name="圆角矩形标注 58"/>
            <p:cNvSpPr/>
            <p:nvPr/>
          </p:nvSpPr>
          <p:spPr>
            <a:xfrm>
              <a:off x="3609583" y="3228600"/>
              <a:ext cx="2272417" cy="1559969"/>
            </a:xfrm>
            <a:prstGeom prst="wedgeRoundRectCallout">
              <a:avLst>
                <a:gd name="adj1" fmla="val -15494"/>
                <a:gd name="adj2" fmla="val 64875"/>
                <a:gd name="adj3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3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3609583" y="3275999"/>
              <a:ext cx="2138827" cy="1467960"/>
            </a:xfrm>
            <a:prstGeom prst="wedgeRoundRectCallout">
              <a:avLst>
                <a:gd name="adj1" fmla="val -14449"/>
                <a:gd name="adj2" fmla="val 64669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" name="组合 60"/>
          <p:cNvGrpSpPr/>
          <p:nvPr/>
        </p:nvGrpSpPr>
        <p:grpSpPr>
          <a:xfrm>
            <a:off x="6387954" y="3180188"/>
            <a:ext cx="1120093" cy="911768"/>
            <a:chOff x="6387953" y="3276402"/>
            <a:chExt cx="1120093" cy="91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标注 61"/>
            <p:cNvSpPr/>
            <p:nvPr/>
          </p:nvSpPr>
          <p:spPr>
            <a:xfrm flipH="1">
              <a:off x="6387953" y="3276402"/>
              <a:ext cx="1120093" cy="911768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6685649" y="3482271"/>
              <a:ext cx="524699" cy="500029"/>
            </a:xfrm>
            <a:custGeom>
              <a:avLst/>
              <a:gdLst>
                <a:gd name="T0" fmla="*/ 170977 w 1145"/>
                <a:gd name="T1" fmla="*/ 701008 h 1092"/>
                <a:gd name="T2" fmla="*/ 268350 w 1145"/>
                <a:gd name="T3" fmla="*/ 701008 h 1092"/>
                <a:gd name="T4" fmla="*/ 287518 w 1145"/>
                <a:gd name="T5" fmla="*/ 682621 h 1092"/>
                <a:gd name="T6" fmla="*/ 287518 w 1145"/>
                <a:gd name="T7" fmla="*/ 517137 h 1092"/>
                <a:gd name="T8" fmla="*/ 268350 w 1145"/>
                <a:gd name="T9" fmla="*/ 498750 h 1092"/>
                <a:gd name="T10" fmla="*/ 170977 w 1145"/>
                <a:gd name="T11" fmla="*/ 498750 h 1092"/>
                <a:gd name="T12" fmla="*/ 151809 w 1145"/>
                <a:gd name="T13" fmla="*/ 517137 h 1092"/>
                <a:gd name="T14" fmla="*/ 151809 w 1145"/>
                <a:gd name="T15" fmla="*/ 682621 h 1092"/>
                <a:gd name="T16" fmla="*/ 170977 w 1145"/>
                <a:gd name="T17" fmla="*/ 701008 h 1092"/>
                <a:gd name="T18" fmla="*/ 834951 w 1145"/>
                <a:gd name="T19" fmla="*/ 751573 h 1092"/>
                <a:gd name="T20" fmla="*/ 85105 w 1145"/>
                <a:gd name="T21" fmla="*/ 751573 h 1092"/>
                <a:gd name="T22" fmla="*/ 85105 w 1145"/>
                <a:gd name="T23" fmla="*/ 42137 h 1092"/>
                <a:gd name="T24" fmla="*/ 42169 w 1145"/>
                <a:gd name="T25" fmla="*/ 0 h 1092"/>
                <a:gd name="T26" fmla="*/ 0 w 1145"/>
                <a:gd name="T27" fmla="*/ 42137 h 1092"/>
                <a:gd name="T28" fmla="*/ 0 w 1145"/>
                <a:gd name="T29" fmla="*/ 794476 h 1092"/>
                <a:gd name="T30" fmla="*/ 42169 w 1145"/>
                <a:gd name="T31" fmla="*/ 836613 h 1092"/>
                <a:gd name="T32" fmla="*/ 834951 w 1145"/>
                <a:gd name="T33" fmla="*/ 836613 h 1092"/>
                <a:gd name="T34" fmla="*/ 877887 w 1145"/>
                <a:gd name="T35" fmla="*/ 794476 h 1092"/>
                <a:gd name="T36" fmla="*/ 834951 w 1145"/>
                <a:gd name="T37" fmla="*/ 751573 h 1092"/>
                <a:gd name="T38" fmla="*/ 403291 w 1145"/>
                <a:gd name="T39" fmla="*/ 701008 h 1092"/>
                <a:gd name="T40" fmla="*/ 501431 w 1145"/>
                <a:gd name="T41" fmla="*/ 701008 h 1092"/>
                <a:gd name="T42" fmla="*/ 519832 w 1145"/>
                <a:gd name="T43" fmla="*/ 682621 h 1092"/>
                <a:gd name="T44" fmla="*/ 519832 w 1145"/>
                <a:gd name="T45" fmla="*/ 298024 h 1092"/>
                <a:gd name="T46" fmla="*/ 501431 w 1145"/>
                <a:gd name="T47" fmla="*/ 278871 h 1092"/>
                <a:gd name="T48" fmla="*/ 403291 w 1145"/>
                <a:gd name="T49" fmla="*/ 278871 h 1092"/>
                <a:gd name="T50" fmla="*/ 384890 w 1145"/>
                <a:gd name="T51" fmla="*/ 298024 h 1092"/>
                <a:gd name="T52" fmla="*/ 384890 w 1145"/>
                <a:gd name="T53" fmla="*/ 682621 h 1092"/>
                <a:gd name="T54" fmla="*/ 403291 w 1145"/>
                <a:gd name="T55" fmla="*/ 701008 h 1092"/>
                <a:gd name="T56" fmla="*/ 636372 w 1145"/>
                <a:gd name="T57" fmla="*/ 701008 h 1092"/>
                <a:gd name="T58" fmla="*/ 733745 w 1145"/>
                <a:gd name="T59" fmla="*/ 701008 h 1092"/>
                <a:gd name="T60" fmla="*/ 752146 w 1145"/>
                <a:gd name="T61" fmla="*/ 682621 h 1092"/>
                <a:gd name="T62" fmla="*/ 752146 w 1145"/>
                <a:gd name="T63" fmla="*/ 95000 h 1092"/>
                <a:gd name="T64" fmla="*/ 733745 w 1145"/>
                <a:gd name="T65" fmla="*/ 75847 h 1092"/>
                <a:gd name="T66" fmla="*/ 636372 w 1145"/>
                <a:gd name="T67" fmla="*/ 75847 h 1092"/>
                <a:gd name="T68" fmla="*/ 617204 w 1145"/>
                <a:gd name="T69" fmla="*/ 95000 h 1092"/>
                <a:gd name="T70" fmla="*/ 617204 w 1145"/>
                <a:gd name="T71" fmla="*/ 682621 h 1092"/>
                <a:gd name="T72" fmla="*/ 636372 w 1145"/>
                <a:gd name="T73" fmla="*/ 701008 h 10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45" h="1092">
                  <a:moveTo>
                    <a:pt x="223" y="915"/>
                  </a:moveTo>
                  <a:lnTo>
                    <a:pt x="350" y="915"/>
                  </a:lnTo>
                  <a:cubicBezTo>
                    <a:pt x="364" y="915"/>
                    <a:pt x="375" y="904"/>
                    <a:pt x="375" y="891"/>
                  </a:cubicBezTo>
                  <a:lnTo>
                    <a:pt x="375" y="675"/>
                  </a:lnTo>
                  <a:cubicBezTo>
                    <a:pt x="375" y="662"/>
                    <a:pt x="364" y="651"/>
                    <a:pt x="350" y="651"/>
                  </a:cubicBezTo>
                  <a:lnTo>
                    <a:pt x="223" y="651"/>
                  </a:lnTo>
                  <a:cubicBezTo>
                    <a:pt x="209" y="651"/>
                    <a:pt x="198" y="662"/>
                    <a:pt x="198" y="675"/>
                  </a:cubicBezTo>
                  <a:lnTo>
                    <a:pt x="198" y="891"/>
                  </a:lnTo>
                  <a:cubicBezTo>
                    <a:pt x="198" y="904"/>
                    <a:pt x="209" y="915"/>
                    <a:pt x="223" y="915"/>
                  </a:cubicBezTo>
                  <a:close/>
                  <a:moveTo>
                    <a:pt x="1089" y="981"/>
                  </a:moveTo>
                  <a:lnTo>
                    <a:pt x="111" y="981"/>
                  </a:lnTo>
                  <a:lnTo>
                    <a:pt x="111" y="55"/>
                  </a:ln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lnTo>
                    <a:pt x="0" y="1037"/>
                  </a:lnTo>
                  <a:cubicBezTo>
                    <a:pt x="0" y="1067"/>
                    <a:pt x="25" y="1092"/>
                    <a:pt x="55" y="1092"/>
                  </a:cubicBezTo>
                  <a:lnTo>
                    <a:pt x="1089" y="1092"/>
                  </a:lnTo>
                  <a:cubicBezTo>
                    <a:pt x="1120" y="1092"/>
                    <a:pt x="1145" y="1067"/>
                    <a:pt x="1145" y="1037"/>
                  </a:cubicBezTo>
                  <a:cubicBezTo>
                    <a:pt x="1145" y="1006"/>
                    <a:pt x="1120" y="981"/>
                    <a:pt x="1089" y="981"/>
                  </a:cubicBezTo>
                  <a:close/>
                  <a:moveTo>
                    <a:pt x="526" y="915"/>
                  </a:moveTo>
                  <a:lnTo>
                    <a:pt x="654" y="915"/>
                  </a:lnTo>
                  <a:cubicBezTo>
                    <a:pt x="667" y="915"/>
                    <a:pt x="678" y="904"/>
                    <a:pt x="678" y="891"/>
                  </a:cubicBezTo>
                  <a:lnTo>
                    <a:pt x="678" y="389"/>
                  </a:lnTo>
                  <a:cubicBezTo>
                    <a:pt x="678" y="375"/>
                    <a:pt x="667" y="364"/>
                    <a:pt x="654" y="364"/>
                  </a:cubicBezTo>
                  <a:lnTo>
                    <a:pt x="526" y="364"/>
                  </a:lnTo>
                  <a:cubicBezTo>
                    <a:pt x="513" y="364"/>
                    <a:pt x="502" y="375"/>
                    <a:pt x="502" y="389"/>
                  </a:cubicBezTo>
                  <a:lnTo>
                    <a:pt x="502" y="891"/>
                  </a:lnTo>
                  <a:cubicBezTo>
                    <a:pt x="502" y="904"/>
                    <a:pt x="513" y="915"/>
                    <a:pt x="526" y="915"/>
                  </a:cubicBezTo>
                  <a:close/>
                  <a:moveTo>
                    <a:pt x="830" y="915"/>
                  </a:moveTo>
                  <a:lnTo>
                    <a:pt x="957" y="915"/>
                  </a:lnTo>
                  <a:cubicBezTo>
                    <a:pt x="970" y="915"/>
                    <a:pt x="981" y="904"/>
                    <a:pt x="981" y="891"/>
                  </a:cubicBezTo>
                  <a:lnTo>
                    <a:pt x="981" y="124"/>
                  </a:lnTo>
                  <a:cubicBezTo>
                    <a:pt x="981" y="110"/>
                    <a:pt x="970" y="99"/>
                    <a:pt x="957" y="99"/>
                  </a:cubicBezTo>
                  <a:lnTo>
                    <a:pt x="830" y="99"/>
                  </a:lnTo>
                  <a:cubicBezTo>
                    <a:pt x="816" y="99"/>
                    <a:pt x="805" y="110"/>
                    <a:pt x="805" y="124"/>
                  </a:cubicBezTo>
                  <a:lnTo>
                    <a:pt x="805" y="891"/>
                  </a:lnTo>
                  <a:cubicBezTo>
                    <a:pt x="805" y="904"/>
                    <a:pt x="816" y="915"/>
                    <a:pt x="830" y="9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63"/>
          <p:cNvGrpSpPr/>
          <p:nvPr/>
        </p:nvGrpSpPr>
        <p:grpSpPr>
          <a:xfrm>
            <a:off x="4433707" y="1674253"/>
            <a:ext cx="976077" cy="794537"/>
            <a:chOff x="4433706" y="1770468"/>
            <a:chExt cx="976077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标注 64"/>
            <p:cNvSpPr/>
            <p:nvPr/>
          </p:nvSpPr>
          <p:spPr>
            <a:xfrm flipH="1">
              <a:off x="4433706" y="1770468"/>
              <a:ext cx="976077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7" name="组合 65"/>
            <p:cNvGrpSpPr/>
            <p:nvPr/>
          </p:nvGrpSpPr>
          <p:grpSpPr>
            <a:xfrm>
              <a:off x="4572893" y="1866135"/>
              <a:ext cx="612285" cy="618178"/>
              <a:chOff x="10560864" y="2750058"/>
              <a:chExt cx="612285" cy="618178"/>
            </a:xfrm>
            <a:solidFill>
              <a:schemeClr val="accent1"/>
            </a:solidFill>
          </p:grpSpPr>
          <p:grpSp>
            <p:nvGrpSpPr>
              <p:cNvPr id="8" name="组合 66"/>
              <p:cNvGrpSpPr/>
              <p:nvPr/>
            </p:nvGrpSpPr>
            <p:grpSpPr>
              <a:xfrm>
                <a:off x="10560884" y="2750058"/>
                <a:ext cx="612265" cy="618178"/>
                <a:chOff x="4367213" y="536575"/>
                <a:chExt cx="657225" cy="663575"/>
              </a:xfrm>
              <a:grpFill/>
            </p:grpSpPr>
            <p:sp>
              <p:nvSpPr>
                <p:cNvPr id="72" name="Freeform 81"/>
                <p:cNvSpPr>
                  <a:spLocks/>
                </p:cNvSpPr>
                <p:nvPr/>
              </p:nvSpPr>
              <p:spPr bwMode="auto">
                <a:xfrm>
                  <a:off x="4827588" y="536575"/>
                  <a:ext cx="196850" cy="663575"/>
                </a:xfrm>
                <a:custGeom>
                  <a:avLst/>
                  <a:gdLst>
                    <a:gd name="T0" fmla="*/ 0 w 124"/>
                    <a:gd name="T1" fmla="*/ 132 h 418"/>
                    <a:gd name="T2" fmla="*/ 16 w 124"/>
                    <a:gd name="T3" fmla="*/ 144 h 418"/>
                    <a:gd name="T4" fmla="*/ 28 w 124"/>
                    <a:gd name="T5" fmla="*/ 92 h 418"/>
                    <a:gd name="T6" fmla="*/ 40 w 124"/>
                    <a:gd name="T7" fmla="*/ 68 h 418"/>
                    <a:gd name="T8" fmla="*/ 54 w 124"/>
                    <a:gd name="T9" fmla="*/ 54 h 418"/>
                    <a:gd name="T10" fmla="*/ 60 w 124"/>
                    <a:gd name="T11" fmla="*/ 52 h 418"/>
                    <a:gd name="T12" fmla="*/ 70 w 124"/>
                    <a:gd name="T13" fmla="*/ 56 h 418"/>
                    <a:gd name="T14" fmla="*/ 88 w 124"/>
                    <a:gd name="T15" fmla="*/ 80 h 418"/>
                    <a:gd name="T16" fmla="*/ 100 w 124"/>
                    <a:gd name="T17" fmla="*/ 122 h 418"/>
                    <a:gd name="T18" fmla="*/ 108 w 124"/>
                    <a:gd name="T19" fmla="*/ 178 h 418"/>
                    <a:gd name="T20" fmla="*/ 108 w 124"/>
                    <a:gd name="T21" fmla="*/ 210 h 418"/>
                    <a:gd name="T22" fmla="*/ 106 w 124"/>
                    <a:gd name="T23" fmla="*/ 272 h 418"/>
                    <a:gd name="T24" fmla="*/ 94 w 124"/>
                    <a:gd name="T25" fmla="*/ 322 h 418"/>
                    <a:gd name="T26" fmla="*/ 80 w 124"/>
                    <a:gd name="T27" fmla="*/ 354 h 418"/>
                    <a:gd name="T28" fmla="*/ 66 w 124"/>
                    <a:gd name="T29" fmla="*/ 366 h 418"/>
                    <a:gd name="T30" fmla="*/ 60 w 124"/>
                    <a:gd name="T31" fmla="*/ 368 h 418"/>
                    <a:gd name="T32" fmla="*/ 46 w 124"/>
                    <a:gd name="T33" fmla="*/ 360 h 418"/>
                    <a:gd name="T34" fmla="*/ 34 w 124"/>
                    <a:gd name="T35" fmla="*/ 342 h 418"/>
                    <a:gd name="T36" fmla="*/ 24 w 124"/>
                    <a:gd name="T37" fmla="*/ 312 h 418"/>
                    <a:gd name="T38" fmla="*/ 16 w 124"/>
                    <a:gd name="T39" fmla="*/ 276 h 418"/>
                    <a:gd name="T40" fmla="*/ 0 w 124"/>
                    <a:gd name="T41" fmla="*/ 288 h 418"/>
                    <a:gd name="T42" fmla="*/ 10 w 124"/>
                    <a:gd name="T43" fmla="*/ 340 h 418"/>
                    <a:gd name="T44" fmla="*/ 24 w 124"/>
                    <a:gd name="T45" fmla="*/ 382 h 418"/>
                    <a:gd name="T46" fmla="*/ 40 w 124"/>
                    <a:gd name="T47" fmla="*/ 410 h 418"/>
                    <a:gd name="T48" fmla="*/ 56 w 124"/>
                    <a:gd name="T49" fmla="*/ 418 h 418"/>
                    <a:gd name="T50" fmla="*/ 60 w 124"/>
                    <a:gd name="T51" fmla="*/ 418 h 418"/>
                    <a:gd name="T52" fmla="*/ 74 w 124"/>
                    <a:gd name="T53" fmla="*/ 414 h 418"/>
                    <a:gd name="T54" fmla="*/ 86 w 124"/>
                    <a:gd name="T55" fmla="*/ 402 h 418"/>
                    <a:gd name="T56" fmla="*/ 106 w 124"/>
                    <a:gd name="T57" fmla="*/ 358 h 418"/>
                    <a:gd name="T58" fmla="*/ 120 w 124"/>
                    <a:gd name="T59" fmla="*/ 292 h 418"/>
                    <a:gd name="T60" fmla="*/ 124 w 124"/>
                    <a:gd name="T61" fmla="*/ 210 h 418"/>
                    <a:gd name="T62" fmla="*/ 124 w 124"/>
                    <a:gd name="T63" fmla="*/ 168 h 418"/>
                    <a:gd name="T64" fmla="*/ 114 w 124"/>
                    <a:gd name="T65" fmla="*/ 94 h 418"/>
                    <a:gd name="T66" fmla="*/ 96 w 124"/>
                    <a:gd name="T67" fmla="*/ 36 h 418"/>
                    <a:gd name="T68" fmla="*/ 80 w 124"/>
                    <a:gd name="T69" fmla="*/ 10 h 418"/>
                    <a:gd name="T70" fmla="*/ 66 w 124"/>
                    <a:gd name="T71" fmla="*/ 2 h 418"/>
                    <a:gd name="T72" fmla="*/ 60 w 124"/>
                    <a:gd name="T73" fmla="*/ 0 h 418"/>
                    <a:gd name="T74" fmla="*/ 50 w 124"/>
                    <a:gd name="T75" fmla="*/ 4 h 418"/>
                    <a:gd name="T76" fmla="*/ 32 w 124"/>
                    <a:gd name="T77" fmla="*/ 22 h 418"/>
                    <a:gd name="T78" fmla="*/ 16 w 124"/>
                    <a:gd name="T79" fmla="*/ 56 h 418"/>
                    <a:gd name="T80" fmla="*/ 4 w 124"/>
                    <a:gd name="T81" fmla="*/ 104 h 418"/>
                    <a:gd name="T82" fmla="*/ 0 w 124"/>
                    <a:gd name="T83" fmla="*/ 132 h 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4" h="418">
                      <a:moveTo>
                        <a:pt x="0" y="132"/>
                      </a:moveTo>
                      <a:lnTo>
                        <a:pt x="0" y="132"/>
                      </a:lnTo>
                      <a:lnTo>
                        <a:pt x="16" y="144"/>
                      </a:lnTo>
                      <a:lnTo>
                        <a:pt x="16" y="144"/>
                      </a:lnTo>
                      <a:lnTo>
                        <a:pt x="24" y="106"/>
                      </a:lnTo>
                      <a:lnTo>
                        <a:pt x="28" y="92"/>
                      </a:lnTo>
                      <a:lnTo>
                        <a:pt x="34" y="78"/>
                      </a:lnTo>
                      <a:lnTo>
                        <a:pt x="40" y="68"/>
                      </a:lnTo>
                      <a:lnTo>
                        <a:pt x="46" y="60"/>
                      </a:lnTo>
                      <a:lnTo>
                        <a:pt x="54" y="54"/>
                      </a:lnTo>
                      <a:lnTo>
                        <a:pt x="60" y="52"/>
                      </a:lnTo>
                      <a:lnTo>
                        <a:pt x="60" y="52"/>
                      </a:lnTo>
                      <a:lnTo>
                        <a:pt x="66" y="54"/>
                      </a:lnTo>
                      <a:lnTo>
                        <a:pt x="70" y="56"/>
                      </a:lnTo>
                      <a:lnTo>
                        <a:pt x="80" y="64"/>
                      </a:lnTo>
                      <a:lnTo>
                        <a:pt x="88" y="80"/>
                      </a:lnTo>
                      <a:lnTo>
                        <a:pt x="94" y="98"/>
                      </a:lnTo>
                      <a:lnTo>
                        <a:pt x="100" y="122"/>
                      </a:lnTo>
                      <a:lnTo>
                        <a:pt x="106" y="148"/>
                      </a:lnTo>
                      <a:lnTo>
                        <a:pt x="108" y="178"/>
                      </a:lnTo>
                      <a:lnTo>
                        <a:pt x="108" y="210"/>
                      </a:lnTo>
                      <a:lnTo>
                        <a:pt x="108" y="210"/>
                      </a:lnTo>
                      <a:lnTo>
                        <a:pt x="108" y="242"/>
                      </a:lnTo>
                      <a:lnTo>
                        <a:pt x="106" y="272"/>
                      </a:lnTo>
                      <a:lnTo>
                        <a:pt x="100" y="298"/>
                      </a:lnTo>
                      <a:lnTo>
                        <a:pt x="94" y="322"/>
                      </a:lnTo>
                      <a:lnTo>
                        <a:pt x="88" y="340"/>
                      </a:lnTo>
                      <a:lnTo>
                        <a:pt x="80" y="354"/>
                      </a:lnTo>
                      <a:lnTo>
                        <a:pt x="70" y="364"/>
                      </a:lnTo>
                      <a:lnTo>
                        <a:pt x="66" y="366"/>
                      </a:lnTo>
                      <a:lnTo>
                        <a:pt x="60" y="368"/>
                      </a:lnTo>
                      <a:lnTo>
                        <a:pt x="60" y="368"/>
                      </a:lnTo>
                      <a:lnTo>
                        <a:pt x="54" y="366"/>
                      </a:lnTo>
                      <a:lnTo>
                        <a:pt x="46" y="360"/>
                      </a:lnTo>
                      <a:lnTo>
                        <a:pt x="40" y="352"/>
                      </a:lnTo>
                      <a:lnTo>
                        <a:pt x="34" y="342"/>
                      </a:lnTo>
                      <a:lnTo>
                        <a:pt x="28" y="328"/>
                      </a:lnTo>
                      <a:lnTo>
                        <a:pt x="24" y="312"/>
                      </a:lnTo>
                      <a:lnTo>
                        <a:pt x="16" y="276"/>
                      </a:lnTo>
                      <a:lnTo>
                        <a:pt x="16" y="276"/>
                      </a:lnTo>
                      <a:lnTo>
                        <a:pt x="0" y="288"/>
                      </a:lnTo>
                      <a:lnTo>
                        <a:pt x="0" y="288"/>
                      </a:lnTo>
                      <a:lnTo>
                        <a:pt x="4" y="316"/>
                      </a:lnTo>
                      <a:lnTo>
                        <a:pt x="10" y="340"/>
                      </a:lnTo>
                      <a:lnTo>
                        <a:pt x="16" y="364"/>
                      </a:lnTo>
                      <a:lnTo>
                        <a:pt x="24" y="382"/>
                      </a:lnTo>
                      <a:lnTo>
                        <a:pt x="32" y="398"/>
                      </a:lnTo>
                      <a:lnTo>
                        <a:pt x="40" y="410"/>
                      </a:lnTo>
                      <a:lnTo>
                        <a:pt x="50" y="416"/>
                      </a:lnTo>
                      <a:lnTo>
                        <a:pt x="56" y="418"/>
                      </a:lnTo>
                      <a:lnTo>
                        <a:pt x="60" y="418"/>
                      </a:lnTo>
                      <a:lnTo>
                        <a:pt x="60" y="418"/>
                      </a:lnTo>
                      <a:lnTo>
                        <a:pt x="66" y="418"/>
                      </a:lnTo>
                      <a:lnTo>
                        <a:pt x="74" y="414"/>
                      </a:lnTo>
                      <a:lnTo>
                        <a:pt x="80" y="410"/>
                      </a:lnTo>
                      <a:lnTo>
                        <a:pt x="86" y="402"/>
                      </a:lnTo>
                      <a:lnTo>
                        <a:pt x="96" y="384"/>
                      </a:lnTo>
                      <a:lnTo>
                        <a:pt x="106" y="358"/>
                      </a:lnTo>
                      <a:lnTo>
                        <a:pt x="114" y="326"/>
                      </a:lnTo>
                      <a:lnTo>
                        <a:pt x="120" y="292"/>
                      </a:lnTo>
                      <a:lnTo>
                        <a:pt x="124" y="252"/>
                      </a:lnTo>
                      <a:lnTo>
                        <a:pt x="124" y="210"/>
                      </a:lnTo>
                      <a:lnTo>
                        <a:pt x="124" y="210"/>
                      </a:lnTo>
                      <a:lnTo>
                        <a:pt x="124" y="168"/>
                      </a:lnTo>
                      <a:lnTo>
                        <a:pt x="120" y="128"/>
                      </a:lnTo>
                      <a:lnTo>
                        <a:pt x="114" y="94"/>
                      </a:lnTo>
                      <a:lnTo>
                        <a:pt x="106" y="62"/>
                      </a:lnTo>
                      <a:lnTo>
                        <a:pt x="96" y="36"/>
                      </a:lnTo>
                      <a:lnTo>
                        <a:pt x="86" y="18"/>
                      </a:lnTo>
                      <a:lnTo>
                        <a:pt x="80" y="10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6" y="2"/>
                      </a:lnTo>
                      <a:lnTo>
                        <a:pt x="50" y="4"/>
                      </a:lnTo>
                      <a:lnTo>
                        <a:pt x="40" y="10"/>
                      </a:lnTo>
                      <a:lnTo>
                        <a:pt x="32" y="22"/>
                      </a:lnTo>
                      <a:lnTo>
                        <a:pt x="24" y="38"/>
                      </a:lnTo>
                      <a:lnTo>
                        <a:pt x="16" y="56"/>
                      </a:lnTo>
                      <a:lnTo>
                        <a:pt x="10" y="80"/>
                      </a:lnTo>
                      <a:lnTo>
                        <a:pt x="4" y="10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82"/>
                <p:cNvSpPr>
                  <a:spLocks/>
                </p:cNvSpPr>
                <p:nvPr/>
              </p:nvSpPr>
              <p:spPr bwMode="auto">
                <a:xfrm>
                  <a:off x="4872038" y="682625"/>
                  <a:ext cx="111125" cy="374650"/>
                </a:xfrm>
                <a:custGeom>
                  <a:avLst/>
                  <a:gdLst>
                    <a:gd name="T0" fmla="*/ 12 w 70"/>
                    <a:gd name="T1" fmla="*/ 160 h 236"/>
                    <a:gd name="T2" fmla="*/ 0 w 70"/>
                    <a:gd name="T3" fmla="*/ 174 h 236"/>
                    <a:gd name="T4" fmla="*/ 14 w 70"/>
                    <a:gd name="T5" fmla="*/ 220 h 236"/>
                    <a:gd name="T6" fmla="*/ 22 w 70"/>
                    <a:gd name="T7" fmla="*/ 232 h 236"/>
                    <a:gd name="T8" fmla="*/ 32 w 70"/>
                    <a:gd name="T9" fmla="*/ 236 h 236"/>
                    <a:gd name="T10" fmla="*/ 40 w 70"/>
                    <a:gd name="T11" fmla="*/ 234 h 236"/>
                    <a:gd name="T12" fmla="*/ 52 w 70"/>
                    <a:gd name="T13" fmla="*/ 216 h 236"/>
                    <a:gd name="T14" fmla="*/ 62 w 70"/>
                    <a:gd name="T15" fmla="*/ 184 h 236"/>
                    <a:gd name="T16" fmla="*/ 68 w 70"/>
                    <a:gd name="T17" fmla="*/ 142 h 236"/>
                    <a:gd name="T18" fmla="*/ 70 w 70"/>
                    <a:gd name="T19" fmla="*/ 118 h 236"/>
                    <a:gd name="T20" fmla="*/ 66 w 70"/>
                    <a:gd name="T21" fmla="*/ 72 h 236"/>
                    <a:gd name="T22" fmla="*/ 58 w 70"/>
                    <a:gd name="T23" fmla="*/ 34 h 236"/>
                    <a:gd name="T24" fmla="*/ 46 w 70"/>
                    <a:gd name="T25" fmla="*/ 8 h 236"/>
                    <a:gd name="T26" fmla="*/ 32 w 70"/>
                    <a:gd name="T27" fmla="*/ 0 h 236"/>
                    <a:gd name="T28" fmla="*/ 28 w 70"/>
                    <a:gd name="T29" fmla="*/ 0 h 236"/>
                    <a:gd name="T30" fmla="*/ 18 w 70"/>
                    <a:gd name="T31" fmla="*/ 10 h 236"/>
                    <a:gd name="T32" fmla="*/ 6 w 70"/>
                    <a:gd name="T33" fmla="*/ 36 h 236"/>
                    <a:gd name="T34" fmla="*/ 0 w 70"/>
                    <a:gd name="T35" fmla="*/ 62 h 236"/>
                    <a:gd name="T36" fmla="*/ 12 w 70"/>
                    <a:gd name="T37" fmla="*/ 76 h 236"/>
                    <a:gd name="T38" fmla="*/ 20 w 70"/>
                    <a:gd name="T39" fmla="*/ 48 h 236"/>
                    <a:gd name="T40" fmla="*/ 30 w 70"/>
                    <a:gd name="T41" fmla="*/ 38 h 236"/>
                    <a:gd name="T42" fmla="*/ 32 w 70"/>
                    <a:gd name="T43" fmla="*/ 38 h 236"/>
                    <a:gd name="T44" fmla="*/ 42 w 70"/>
                    <a:gd name="T45" fmla="*/ 44 h 236"/>
                    <a:gd name="T46" fmla="*/ 50 w 70"/>
                    <a:gd name="T47" fmla="*/ 62 h 236"/>
                    <a:gd name="T48" fmla="*/ 58 w 70"/>
                    <a:gd name="T49" fmla="*/ 118 h 236"/>
                    <a:gd name="T50" fmla="*/ 56 w 70"/>
                    <a:gd name="T51" fmla="*/ 148 h 236"/>
                    <a:gd name="T52" fmla="*/ 46 w 70"/>
                    <a:gd name="T53" fmla="*/ 184 h 236"/>
                    <a:gd name="T54" fmla="*/ 38 w 70"/>
                    <a:gd name="T55" fmla="*/ 196 h 236"/>
                    <a:gd name="T56" fmla="*/ 32 w 70"/>
                    <a:gd name="T57" fmla="*/ 198 h 236"/>
                    <a:gd name="T58" fmla="*/ 26 w 70"/>
                    <a:gd name="T59" fmla="*/ 196 h 236"/>
                    <a:gd name="T60" fmla="*/ 16 w 70"/>
                    <a:gd name="T61" fmla="*/ 176 h 236"/>
                    <a:gd name="T62" fmla="*/ 12 w 70"/>
                    <a:gd name="T63" fmla="*/ 16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236">
                      <a:moveTo>
                        <a:pt x="12" y="160"/>
                      </a:moveTo>
                      <a:lnTo>
                        <a:pt x="12" y="160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6" y="200"/>
                      </a:lnTo>
                      <a:lnTo>
                        <a:pt x="14" y="220"/>
                      </a:lnTo>
                      <a:lnTo>
                        <a:pt x="18" y="226"/>
                      </a:lnTo>
                      <a:lnTo>
                        <a:pt x="22" y="232"/>
                      </a:lnTo>
                      <a:lnTo>
                        <a:pt x="28" y="236"/>
                      </a:lnTo>
                      <a:lnTo>
                        <a:pt x="32" y="236"/>
                      </a:lnTo>
                      <a:lnTo>
                        <a:pt x="32" y="236"/>
                      </a:lnTo>
                      <a:lnTo>
                        <a:pt x="40" y="234"/>
                      </a:lnTo>
                      <a:lnTo>
                        <a:pt x="46" y="228"/>
                      </a:lnTo>
                      <a:lnTo>
                        <a:pt x="52" y="216"/>
                      </a:lnTo>
                      <a:lnTo>
                        <a:pt x="58" y="202"/>
                      </a:lnTo>
                      <a:lnTo>
                        <a:pt x="62" y="184"/>
                      </a:lnTo>
                      <a:lnTo>
                        <a:pt x="66" y="164"/>
                      </a:lnTo>
                      <a:lnTo>
                        <a:pt x="68" y="142"/>
                      </a:lnTo>
                      <a:lnTo>
                        <a:pt x="70" y="118"/>
                      </a:lnTo>
                      <a:lnTo>
                        <a:pt x="70" y="118"/>
                      </a:lnTo>
                      <a:lnTo>
                        <a:pt x="68" y="94"/>
                      </a:lnTo>
                      <a:lnTo>
                        <a:pt x="66" y="72"/>
                      </a:lnTo>
                      <a:lnTo>
                        <a:pt x="62" y="52"/>
                      </a:lnTo>
                      <a:lnTo>
                        <a:pt x="58" y="34"/>
                      </a:lnTo>
                      <a:lnTo>
                        <a:pt x="52" y="20"/>
                      </a:lnTo>
                      <a:lnTo>
                        <a:pt x="46" y="8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8" y="0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14" y="16"/>
                      </a:lnTo>
                      <a:lnTo>
                        <a:pt x="6" y="36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12" y="76"/>
                      </a:lnTo>
                      <a:lnTo>
                        <a:pt x="12" y="76"/>
                      </a:lnTo>
                      <a:lnTo>
                        <a:pt x="16" y="60"/>
                      </a:lnTo>
                      <a:lnTo>
                        <a:pt x="20" y="48"/>
                      </a:lnTo>
                      <a:lnTo>
                        <a:pt x="26" y="40"/>
                      </a:lnTo>
                      <a:lnTo>
                        <a:pt x="30" y="38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8" y="40"/>
                      </a:lnTo>
                      <a:lnTo>
                        <a:pt x="42" y="44"/>
                      </a:lnTo>
                      <a:lnTo>
                        <a:pt x="46" y="52"/>
                      </a:lnTo>
                      <a:lnTo>
                        <a:pt x="50" y="62"/>
                      </a:lnTo>
                      <a:lnTo>
                        <a:pt x="56" y="86"/>
                      </a:lnTo>
                      <a:lnTo>
                        <a:pt x="58" y="118"/>
                      </a:lnTo>
                      <a:lnTo>
                        <a:pt x="58" y="118"/>
                      </a:lnTo>
                      <a:lnTo>
                        <a:pt x="56" y="148"/>
                      </a:lnTo>
                      <a:lnTo>
                        <a:pt x="50" y="174"/>
                      </a:lnTo>
                      <a:lnTo>
                        <a:pt x="46" y="184"/>
                      </a:lnTo>
                      <a:lnTo>
                        <a:pt x="42" y="192"/>
                      </a:lnTo>
                      <a:lnTo>
                        <a:pt x="38" y="196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20" y="188"/>
                      </a:lnTo>
                      <a:lnTo>
                        <a:pt x="16" y="176"/>
                      </a:lnTo>
                      <a:lnTo>
                        <a:pt x="12" y="160"/>
                      </a:lnTo>
                      <a:lnTo>
                        <a:pt x="12" y="16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83"/>
                <p:cNvSpPr>
                  <a:spLocks/>
                </p:cNvSpPr>
                <p:nvPr/>
              </p:nvSpPr>
              <p:spPr bwMode="auto">
                <a:xfrm>
                  <a:off x="4906963" y="803275"/>
                  <a:ext cx="38100" cy="133350"/>
                </a:xfrm>
                <a:custGeom>
                  <a:avLst/>
                  <a:gdLst>
                    <a:gd name="T0" fmla="*/ 10 w 24"/>
                    <a:gd name="T1" fmla="*/ 0 h 84"/>
                    <a:gd name="T2" fmla="*/ 10 w 24"/>
                    <a:gd name="T3" fmla="*/ 0 h 84"/>
                    <a:gd name="T4" fmla="*/ 8 w 24"/>
                    <a:gd name="T5" fmla="*/ 2 h 84"/>
                    <a:gd name="T6" fmla="*/ 4 w 24"/>
                    <a:gd name="T7" fmla="*/ 6 h 84"/>
                    <a:gd name="T8" fmla="*/ 0 w 24"/>
                    <a:gd name="T9" fmla="*/ 18 h 84"/>
                    <a:gd name="T10" fmla="*/ 0 w 24"/>
                    <a:gd name="T11" fmla="*/ 18 h 84"/>
                    <a:gd name="T12" fmla="*/ 4 w 24"/>
                    <a:gd name="T13" fmla="*/ 30 h 84"/>
                    <a:gd name="T14" fmla="*/ 6 w 24"/>
                    <a:gd name="T15" fmla="*/ 42 h 84"/>
                    <a:gd name="T16" fmla="*/ 6 w 24"/>
                    <a:gd name="T17" fmla="*/ 42 h 84"/>
                    <a:gd name="T18" fmla="*/ 4 w 24"/>
                    <a:gd name="T19" fmla="*/ 54 h 84"/>
                    <a:gd name="T20" fmla="*/ 0 w 24"/>
                    <a:gd name="T21" fmla="*/ 66 h 84"/>
                    <a:gd name="T22" fmla="*/ 0 w 24"/>
                    <a:gd name="T23" fmla="*/ 66 h 84"/>
                    <a:gd name="T24" fmla="*/ 4 w 24"/>
                    <a:gd name="T25" fmla="*/ 78 h 84"/>
                    <a:gd name="T26" fmla="*/ 8 w 24"/>
                    <a:gd name="T27" fmla="*/ 82 h 84"/>
                    <a:gd name="T28" fmla="*/ 10 w 24"/>
                    <a:gd name="T29" fmla="*/ 84 h 84"/>
                    <a:gd name="T30" fmla="*/ 10 w 24"/>
                    <a:gd name="T31" fmla="*/ 84 h 84"/>
                    <a:gd name="T32" fmla="*/ 12 w 24"/>
                    <a:gd name="T33" fmla="*/ 82 h 84"/>
                    <a:gd name="T34" fmla="*/ 16 w 24"/>
                    <a:gd name="T35" fmla="*/ 80 h 84"/>
                    <a:gd name="T36" fmla="*/ 20 w 24"/>
                    <a:gd name="T37" fmla="*/ 72 h 84"/>
                    <a:gd name="T38" fmla="*/ 22 w 24"/>
                    <a:gd name="T39" fmla="*/ 58 h 84"/>
                    <a:gd name="T40" fmla="*/ 24 w 24"/>
                    <a:gd name="T41" fmla="*/ 42 h 84"/>
                    <a:gd name="T42" fmla="*/ 24 w 24"/>
                    <a:gd name="T43" fmla="*/ 42 h 84"/>
                    <a:gd name="T44" fmla="*/ 22 w 24"/>
                    <a:gd name="T45" fmla="*/ 26 h 84"/>
                    <a:gd name="T46" fmla="*/ 20 w 24"/>
                    <a:gd name="T47" fmla="*/ 12 h 84"/>
                    <a:gd name="T48" fmla="*/ 16 w 24"/>
                    <a:gd name="T49" fmla="*/ 4 h 84"/>
                    <a:gd name="T50" fmla="*/ 12 w 24"/>
                    <a:gd name="T51" fmla="*/ 2 h 84"/>
                    <a:gd name="T52" fmla="*/ 10 w 24"/>
                    <a:gd name="T53" fmla="*/ 0 h 84"/>
                    <a:gd name="T54" fmla="*/ 10 w 24"/>
                    <a:gd name="T5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4" h="84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4" y="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4" y="54"/>
                      </a:lnTo>
                      <a:lnTo>
                        <a:pt x="0" y="66"/>
                      </a:lnTo>
                      <a:lnTo>
                        <a:pt x="0" y="66"/>
                      </a:lnTo>
                      <a:lnTo>
                        <a:pt x="4" y="78"/>
                      </a:lnTo>
                      <a:lnTo>
                        <a:pt x="8" y="82"/>
                      </a:lnTo>
                      <a:lnTo>
                        <a:pt x="10" y="84"/>
                      </a:lnTo>
                      <a:lnTo>
                        <a:pt x="10" y="84"/>
                      </a:lnTo>
                      <a:lnTo>
                        <a:pt x="12" y="82"/>
                      </a:lnTo>
                      <a:lnTo>
                        <a:pt x="16" y="80"/>
                      </a:lnTo>
                      <a:lnTo>
                        <a:pt x="20" y="72"/>
                      </a:lnTo>
                      <a:lnTo>
                        <a:pt x="22" y="58"/>
                      </a:lnTo>
                      <a:lnTo>
                        <a:pt x="24" y="42"/>
                      </a:lnTo>
                      <a:lnTo>
                        <a:pt x="24" y="42"/>
                      </a:lnTo>
                      <a:lnTo>
                        <a:pt x="22" y="26"/>
                      </a:lnTo>
                      <a:lnTo>
                        <a:pt x="20" y="12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4367213" y="777875"/>
                  <a:ext cx="533400" cy="187325"/>
                </a:xfrm>
                <a:custGeom>
                  <a:avLst/>
                  <a:gdLst>
                    <a:gd name="T0" fmla="*/ 80 w 336"/>
                    <a:gd name="T1" fmla="*/ 82 h 118"/>
                    <a:gd name="T2" fmla="*/ 252 w 336"/>
                    <a:gd name="T3" fmla="*/ 80 h 118"/>
                    <a:gd name="T4" fmla="*/ 252 w 336"/>
                    <a:gd name="T5" fmla="*/ 96 h 118"/>
                    <a:gd name="T6" fmla="*/ 336 w 336"/>
                    <a:gd name="T7" fmla="*/ 60 h 118"/>
                    <a:gd name="T8" fmla="*/ 252 w 336"/>
                    <a:gd name="T9" fmla="*/ 24 h 118"/>
                    <a:gd name="T10" fmla="*/ 252 w 336"/>
                    <a:gd name="T11" fmla="*/ 40 h 118"/>
                    <a:gd name="T12" fmla="*/ 80 w 336"/>
                    <a:gd name="T13" fmla="*/ 38 h 118"/>
                    <a:gd name="T14" fmla="*/ 70 w 336"/>
                    <a:gd name="T15" fmla="*/ 8 h 118"/>
                    <a:gd name="T16" fmla="*/ 0 w 336"/>
                    <a:gd name="T17" fmla="*/ 0 h 118"/>
                    <a:gd name="T18" fmla="*/ 14 w 336"/>
                    <a:gd name="T19" fmla="*/ 56 h 118"/>
                    <a:gd name="T20" fmla="*/ 238 w 336"/>
                    <a:gd name="T21" fmla="*/ 56 h 118"/>
                    <a:gd name="T22" fmla="*/ 238 w 336"/>
                    <a:gd name="T23" fmla="*/ 62 h 118"/>
                    <a:gd name="T24" fmla="*/ 16 w 336"/>
                    <a:gd name="T25" fmla="*/ 62 h 118"/>
                    <a:gd name="T26" fmla="*/ 0 w 336"/>
                    <a:gd name="T27" fmla="*/ 118 h 118"/>
                    <a:gd name="T28" fmla="*/ 70 w 336"/>
                    <a:gd name="T29" fmla="*/ 112 h 118"/>
                    <a:gd name="T30" fmla="*/ 80 w 336"/>
                    <a:gd name="T31" fmla="*/ 8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118">
                      <a:moveTo>
                        <a:pt x="80" y="82"/>
                      </a:moveTo>
                      <a:lnTo>
                        <a:pt x="252" y="80"/>
                      </a:lnTo>
                      <a:lnTo>
                        <a:pt x="252" y="96"/>
                      </a:lnTo>
                      <a:lnTo>
                        <a:pt x="336" y="60"/>
                      </a:lnTo>
                      <a:lnTo>
                        <a:pt x="252" y="24"/>
                      </a:lnTo>
                      <a:lnTo>
                        <a:pt x="252" y="40"/>
                      </a:lnTo>
                      <a:lnTo>
                        <a:pt x="80" y="38"/>
                      </a:lnTo>
                      <a:lnTo>
                        <a:pt x="70" y="8"/>
                      </a:lnTo>
                      <a:lnTo>
                        <a:pt x="0" y="0"/>
                      </a:lnTo>
                      <a:lnTo>
                        <a:pt x="14" y="56"/>
                      </a:lnTo>
                      <a:lnTo>
                        <a:pt x="238" y="56"/>
                      </a:lnTo>
                      <a:lnTo>
                        <a:pt x="238" y="62"/>
                      </a:lnTo>
                      <a:lnTo>
                        <a:pt x="16" y="62"/>
                      </a:lnTo>
                      <a:lnTo>
                        <a:pt x="0" y="118"/>
                      </a:lnTo>
                      <a:lnTo>
                        <a:pt x="70" y="112"/>
                      </a:lnTo>
                      <a:lnTo>
                        <a:pt x="8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85"/>
                <p:cNvSpPr>
                  <a:spLocks/>
                </p:cNvSpPr>
                <p:nvPr/>
              </p:nvSpPr>
              <p:spPr bwMode="auto">
                <a:xfrm>
                  <a:off x="4595813" y="920750"/>
                  <a:ext cx="285750" cy="184150"/>
                </a:xfrm>
                <a:custGeom>
                  <a:avLst/>
                  <a:gdLst>
                    <a:gd name="T0" fmla="*/ 56 w 180"/>
                    <a:gd name="T1" fmla="*/ 82 h 116"/>
                    <a:gd name="T2" fmla="*/ 142 w 180"/>
                    <a:gd name="T3" fmla="*/ 30 h 116"/>
                    <a:gd name="T4" fmla="*/ 144 w 180"/>
                    <a:gd name="T5" fmla="*/ 34 h 116"/>
                    <a:gd name="T6" fmla="*/ 180 w 180"/>
                    <a:gd name="T7" fmla="*/ 0 h 116"/>
                    <a:gd name="T8" fmla="*/ 132 w 180"/>
                    <a:gd name="T9" fmla="*/ 12 h 116"/>
                    <a:gd name="T10" fmla="*/ 134 w 180"/>
                    <a:gd name="T11" fmla="*/ 18 h 116"/>
                    <a:gd name="T12" fmla="*/ 46 w 180"/>
                    <a:gd name="T13" fmla="*/ 66 h 116"/>
                    <a:gd name="T14" fmla="*/ 36 w 180"/>
                    <a:gd name="T15" fmla="*/ 60 h 116"/>
                    <a:gd name="T16" fmla="*/ 0 w 180"/>
                    <a:gd name="T17" fmla="*/ 80 h 116"/>
                    <a:gd name="T18" fmla="*/ 18 w 180"/>
                    <a:gd name="T19" fmla="*/ 92 h 116"/>
                    <a:gd name="T20" fmla="*/ 130 w 180"/>
                    <a:gd name="T21" fmla="*/ 28 h 116"/>
                    <a:gd name="T22" fmla="*/ 130 w 180"/>
                    <a:gd name="T23" fmla="*/ 28 h 116"/>
                    <a:gd name="T24" fmla="*/ 18 w 180"/>
                    <a:gd name="T25" fmla="*/ 94 h 116"/>
                    <a:gd name="T26" fmla="*/ 20 w 180"/>
                    <a:gd name="T27" fmla="*/ 116 h 116"/>
                    <a:gd name="T28" fmla="*/ 56 w 180"/>
                    <a:gd name="T29" fmla="*/ 92 h 116"/>
                    <a:gd name="T30" fmla="*/ 56 w 180"/>
                    <a:gd name="T31" fmla="*/ 8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56" y="82"/>
                      </a:moveTo>
                      <a:lnTo>
                        <a:pt x="142" y="30"/>
                      </a:lnTo>
                      <a:lnTo>
                        <a:pt x="144" y="34"/>
                      </a:lnTo>
                      <a:lnTo>
                        <a:pt x="180" y="0"/>
                      </a:lnTo>
                      <a:lnTo>
                        <a:pt x="132" y="12"/>
                      </a:lnTo>
                      <a:lnTo>
                        <a:pt x="134" y="18"/>
                      </a:lnTo>
                      <a:lnTo>
                        <a:pt x="46" y="66"/>
                      </a:lnTo>
                      <a:lnTo>
                        <a:pt x="36" y="60"/>
                      </a:lnTo>
                      <a:lnTo>
                        <a:pt x="0" y="80"/>
                      </a:lnTo>
                      <a:lnTo>
                        <a:pt x="18" y="92"/>
                      </a:lnTo>
                      <a:lnTo>
                        <a:pt x="130" y="28"/>
                      </a:lnTo>
                      <a:lnTo>
                        <a:pt x="130" y="28"/>
                      </a:lnTo>
                      <a:lnTo>
                        <a:pt x="18" y="94"/>
                      </a:lnTo>
                      <a:lnTo>
                        <a:pt x="20" y="116"/>
                      </a:lnTo>
                      <a:lnTo>
                        <a:pt x="56" y="92"/>
                      </a:lnTo>
                      <a:lnTo>
                        <a:pt x="5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86"/>
                <p:cNvSpPr>
                  <a:spLocks/>
                </p:cNvSpPr>
                <p:nvPr/>
              </p:nvSpPr>
              <p:spPr bwMode="auto">
                <a:xfrm>
                  <a:off x="4592638" y="641350"/>
                  <a:ext cx="285750" cy="184150"/>
                </a:xfrm>
                <a:custGeom>
                  <a:avLst/>
                  <a:gdLst>
                    <a:gd name="T0" fmla="*/ 134 w 180"/>
                    <a:gd name="T1" fmla="*/ 98 h 116"/>
                    <a:gd name="T2" fmla="*/ 132 w 180"/>
                    <a:gd name="T3" fmla="*/ 102 h 116"/>
                    <a:gd name="T4" fmla="*/ 180 w 180"/>
                    <a:gd name="T5" fmla="*/ 116 h 116"/>
                    <a:gd name="T6" fmla="*/ 144 w 180"/>
                    <a:gd name="T7" fmla="*/ 80 h 116"/>
                    <a:gd name="T8" fmla="*/ 142 w 180"/>
                    <a:gd name="T9" fmla="*/ 86 h 116"/>
                    <a:gd name="T10" fmla="*/ 54 w 180"/>
                    <a:gd name="T11" fmla="*/ 34 h 116"/>
                    <a:gd name="T12" fmla="*/ 56 w 180"/>
                    <a:gd name="T13" fmla="*/ 22 h 116"/>
                    <a:gd name="T14" fmla="*/ 20 w 180"/>
                    <a:gd name="T15" fmla="*/ 0 h 116"/>
                    <a:gd name="T16" fmla="*/ 18 w 180"/>
                    <a:gd name="T17" fmla="*/ 22 h 116"/>
                    <a:gd name="T18" fmla="*/ 130 w 180"/>
                    <a:gd name="T19" fmla="*/ 86 h 116"/>
                    <a:gd name="T20" fmla="*/ 130 w 180"/>
                    <a:gd name="T21" fmla="*/ 88 h 116"/>
                    <a:gd name="T22" fmla="*/ 18 w 180"/>
                    <a:gd name="T23" fmla="*/ 22 h 116"/>
                    <a:gd name="T24" fmla="*/ 0 w 180"/>
                    <a:gd name="T25" fmla="*/ 36 h 116"/>
                    <a:gd name="T26" fmla="*/ 36 w 180"/>
                    <a:gd name="T27" fmla="*/ 54 h 116"/>
                    <a:gd name="T28" fmla="*/ 46 w 180"/>
                    <a:gd name="T29" fmla="*/ 48 h 116"/>
                    <a:gd name="T30" fmla="*/ 134 w 180"/>
                    <a:gd name="T31" fmla="*/ 9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0" h="116">
                      <a:moveTo>
                        <a:pt x="134" y="98"/>
                      </a:moveTo>
                      <a:lnTo>
                        <a:pt x="132" y="102"/>
                      </a:lnTo>
                      <a:lnTo>
                        <a:pt x="180" y="116"/>
                      </a:lnTo>
                      <a:lnTo>
                        <a:pt x="144" y="80"/>
                      </a:lnTo>
                      <a:lnTo>
                        <a:pt x="142" y="86"/>
                      </a:lnTo>
                      <a:lnTo>
                        <a:pt x="54" y="34"/>
                      </a:lnTo>
                      <a:lnTo>
                        <a:pt x="56" y="22"/>
                      </a:lnTo>
                      <a:lnTo>
                        <a:pt x="20" y="0"/>
                      </a:lnTo>
                      <a:lnTo>
                        <a:pt x="18" y="22"/>
                      </a:lnTo>
                      <a:lnTo>
                        <a:pt x="130" y="86"/>
                      </a:lnTo>
                      <a:lnTo>
                        <a:pt x="130" y="88"/>
                      </a:lnTo>
                      <a:lnTo>
                        <a:pt x="18" y="22"/>
                      </a:lnTo>
                      <a:lnTo>
                        <a:pt x="0" y="36"/>
                      </a:lnTo>
                      <a:lnTo>
                        <a:pt x="36" y="54"/>
                      </a:lnTo>
                      <a:lnTo>
                        <a:pt x="46" y="48"/>
                      </a:lnTo>
                      <a:lnTo>
                        <a:pt x="134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8" name="Freeform 81"/>
              <p:cNvSpPr>
                <a:spLocks/>
              </p:cNvSpPr>
              <p:nvPr/>
            </p:nvSpPr>
            <p:spPr bwMode="auto">
              <a:xfrm>
                <a:off x="10989743" y="2750058"/>
                <a:ext cx="183383" cy="618177"/>
              </a:xfrm>
              <a:custGeom>
                <a:avLst/>
                <a:gdLst>
                  <a:gd name="T0" fmla="*/ 0 w 124"/>
                  <a:gd name="T1" fmla="*/ 132 h 418"/>
                  <a:gd name="T2" fmla="*/ 16 w 124"/>
                  <a:gd name="T3" fmla="*/ 144 h 418"/>
                  <a:gd name="T4" fmla="*/ 28 w 124"/>
                  <a:gd name="T5" fmla="*/ 92 h 418"/>
                  <a:gd name="T6" fmla="*/ 40 w 124"/>
                  <a:gd name="T7" fmla="*/ 68 h 418"/>
                  <a:gd name="T8" fmla="*/ 54 w 124"/>
                  <a:gd name="T9" fmla="*/ 54 h 418"/>
                  <a:gd name="T10" fmla="*/ 60 w 124"/>
                  <a:gd name="T11" fmla="*/ 52 h 418"/>
                  <a:gd name="T12" fmla="*/ 70 w 124"/>
                  <a:gd name="T13" fmla="*/ 56 h 418"/>
                  <a:gd name="T14" fmla="*/ 88 w 124"/>
                  <a:gd name="T15" fmla="*/ 80 h 418"/>
                  <a:gd name="T16" fmla="*/ 100 w 124"/>
                  <a:gd name="T17" fmla="*/ 122 h 418"/>
                  <a:gd name="T18" fmla="*/ 108 w 124"/>
                  <a:gd name="T19" fmla="*/ 178 h 418"/>
                  <a:gd name="T20" fmla="*/ 108 w 124"/>
                  <a:gd name="T21" fmla="*/ 210 h 418"/>
                  <a:gd name="T22" fmla="*/ 106 w 124"/>
                  <a:gd name="T23" fmla="*/ 272 h 418"/>
                  <a:gd name="T24" fmla="*/ 94 w 124"/>
                  <a:gd name="T25" fmla="*/ 322 h 418"/>
                  <a:gd name="T26" fmla="*/ 80 w 124"/>
                  <a:gd name="T27" fmla="*/ 354 h 418"/>
                  <a:gd name="T28" fmla="*/ 66 w 124"/>
                  <a:gd name="T29" fmla="*/ 366 h 418"/>
                  <a:gd name="T30" fmla="*/ 60 w 124"/>
                  <a:gd name="T31" fmla="*/ 368 h 418"/>
                  <a:gd name="T32" fmla="*/ 46 w 124"/>
                  <a:gd name="T33" fmla="*/ 360 h 418"/>
                  <a:gd name="T34" fmla="*/ 34 w 124"/>
                  <a:gd name="T35" fmla="*/ 342 h 418"/>
                  <a:gd name="T36" fmla="*/ 24 w 124"/>
                  <a:gd name="T37" fmla="*/ 312 h 418"/>
                  <a:gd name="T38" fmla="*/ 16 w 124"/>
                  <a:gd name="T39" fmla="*/ 276 h 418"/>
                  <a:gd name="T40" fmla="*/ 0 w 124"/>
                  <a:gd name="T41" fmla="*/ 288 h 418"/>
                  <a:gd name="T42" fmla="*/ 10 w 124"/>
                  <a:gd name="T43" fmla="*/ 340 h 418"/>
                  <a:gd name="T44" fmla="*/ 24 w 124"/>
                  <a:gd name="T45" fmla="*/ 382 h 418"/>
                  <a:gd name="T46" fmla="*/ 40 w 124"/>
                  <a:gd name="T47" fmla="*/ 410 h 418"/>
                  <a:gd name="T48" fmla="*/ 56 w 124"/>
                  <a:gd name="T49" fmla="*/ 418 h 418"/>
                  <a:gd name="T50" fmla="*/ 60 w 124"/>
                  <a:gd name="T51" fmla="*/ 418 h 418"/>
                  <a:gd name="T52" fmla="*/ 74 w 124"/>
                  <a:gd name="T53" fmla="*/ 414 h 418"/>
                  <a:gd name="T54" fmla="*/ 86 w 124"/>
                  <a:gd name="T55" fmla="*/ 402 h 418"/>
                  <a:gd name="T56" fmla="*/ 106 w 124"/>
                  <a:gd name="T57" fmla="*/ 358 h 418"/>
                  <a:gd name="T58" fmla="*/ 120 w 124"/>
                  <a:gd name="T59" fmla="*/ 292 h 418"/>
                  <a:gd name="T60" fmla="*/ 124 w 124"/>
                  <a:gd name="T61" fmla="*/ 210 h 418"/>
                  <a:gd name="T62" fmla="*/ 124 w 124"/>
                  <a:gd name="T63" fmla="*/ 168 h 418"/>
                  <a:gd name="T64" fmla="*/ 114 w 124"/>
                  <a:gd name="T65" fmla="*/ 94 h 418"/>
                  <a:gd name="T66" fmla="*/ 96 w 124"/>
                  <a:gd name="T67" fmla="*/ 36 h 418"/>
                  <a:gd name="T68" fmla="*/ 80 w 124"/>
                  <a:gd name="T69" fmla="*/ 10 h 418"/>
                  <a:gd name="T70" fmla="*/ 66 w 124"/>
                  <a:gd name="T71" fmla="*/ 2 h 418"/>
                  <a:gd name="T72" fmla="*/ 60 w 124"/>
                  <a:gd name="T73" fmla="*/ 0 h 418"/>
                  <a:gd name="T74" fmla="*/ 50 w 124"/>
                  <a:gd name="T75" fmla="*/ 4 h 418"/>
                  <a:gd name="T76" fmla="*/ 32 w 124"/>
                  <a:gd name="T77" fmla="*/ 22 h 418"/>
                  <a:gd name="T78" fmla="*/ 16 w 124"/>
                  <a:gd name="T79" fmla="*/ 56 h 418"/>
                  <a:gd name="T80" fmla="*/ 4 w 124"/>
                  <a:gd name="T81" fmla="*/ 104 h 418"/>
                  <a:gd name="T82" fmla="*/ 0 w 124"/>
                  <a:gd name="T83" fmla="*/ 13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" h="418">
                    <a:moveTo>
                      <a:pt x="0" y="132"/>
                    </a:moveTo>
                    <a:lnTo>
                      <a:pt x="0" y="132"/>
                    </a:lnTo>
                    <a:lnTo>
                      <a:pt x="16" y="144"/>
                    </a:lnTo>
                    <a:lnTo>
                      <a:pt x="16" y="144"/>
                    </a:lnTo>
                    <a:lnTo>
                      <a:pt x="24" y="106"/>
                    </a:lnTo>
                    <a:lnTo>
                      <a:pt x="28" y="92"/>
                    </a:lnTo>
                    <a:lnTo>
                      <a:pt x="34" y="78"/>
                    </a:lnTo>
                    <a:lnTo>
                      <a:pt x="40" y="68"/>
                    </a:lnTo>
                    <a:lnTo>
                      <a:pt x="46" y="60"/>
                    </a:lnTo>
                    <a:lnTo>
                      <a:pt x="54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6" y="54"/>
                    </a:lnTo>
                    <a:lnTo>
                      <a:pt x="70" y="56"/>
                    </a:lnTo>
                    <a:lnTo>
                      <a:pt x="80" y="64"/>
                    </a:lnTo>
                    <a:lnTo>
                      <a:pt x="88" y="80"/>
                    </a:lnTo>
                    <a:lnTo>
                      <a:pt x="94" y="98"/>
                    </a:lnTo>
                    <a:lnTo>
                      <a:pt x="100" y="122"/>
                    </a:lnTo>
                    <a:lnTo>
                      <a:pt x="106" y="148"/>
                    </a:lnTo>
                    <a:lnTo>
                      <a:pt x="108" y="178"/>
                    </a:lnTo>
                    <a:lnTo>
                      <a:pt x="108" y="210"/>
                    </a:lnTo>
                    <a:lnTo>
                      <a:pt x="108" y="210"/>
                    </a:lnTo>
                    <a:lnTo>
                      <a:pt x="108" y="242"/>
                    </a:lnTo>
                    <a:lnTo>
                      <a:pt x="106" y="272"/>
                    </a:lnTo>
                    <a:lnTo>
                      <a:pt x="100" y="298"/>
                    </a:lnTo>
                    <a:lnTo>
                      <a:pt x="94" y="322"/>
                    </a:lnTo>
                    <a:lnTo>
                      <a:pt x="88" y="340"/>
                    </a:lnTo>
                    <a:lnTo>
                      <a:pt x="80" y="354"/>
                    </a:lnTo>
                    <a:lnTo>
                      <a:pt x="70" y="364"/>
                    </a:lnTo>
                    <a:lnTo>
                      <a:pt x="66" y="366"/>
                    </a:lnTo>
                    <a:lnTo>
                      <a:pt x="60" y="368"/>
                    </a:lnTo>
                    <a:lnTo>
                      <a:pt x="60" y="368"/>
                    </a:lnTo>
                    <a:lnTo>
                      <a:pt x="54" y="366"/>
                    </a:lnTo>
                    <a:lnTo>
                      <a:pt x="46" y="360"/>
                    </a:lnTo>
                    <a:lnTo>
                      <a:pt x="40" y="352"/>
                    </a:lnTo>
                    <a:lnTo>
                      <a:pt x="34" y="342"/>
                    </a:lnTo>
                    <a:lnTo>
                      <a:pt x="28" y="328"/>
                    </a:lnTo>
                    <a:lnTo>
                      <a:pt x="24" y="312"/>
                    </a:lnTo>
                    <a:lnTo>
                      <a:pt x="16" y="276"/>
                    </a:lnTo>
                    <a:lnTo>
                      <a:pt x="16" y="276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" y="316"/>
                    </a:lnTo>
                    <a:lnTo>
                      <a:pt x="10" y="340"/>
                    </a:lnTo>
                    <a:lnTo>
                      <a:pt x="16" y="364"/>
                    </a:lnTo>
                    <a:lnTo>
                      <a:pt x="24" y="382"/>
                    </a:lnTo>
                    <a:lnTo>
                      <a:pt x="32" y="398"/>
                    </a:lnTo>
                    <a:lnTo>
                      <a:pt x="40" y="410"/>
                    </a:lnTo>
                    <a:lnTo>
                      <a:pt x="50" y="416"/>
                    </a:lnTo>
                    <a:lnTo>
                      <a:pt x="56" y="418"/>
                    </a:lnTo>
                    <a:lnTo>
                      <a:pt x="60" y="418"/>
                    </a:lnTo>
                    <a:lnTo>
                      <a:pt x="60" y="418"/>
                    </a:lnTo>
                    <a:lnTo>
                      <a:pt x="66" y="418"/>
                    </a:lnTo>
                    <a:lnTo>
                      <a:pt x="74" y="414"/>
                    </a:lnTo>
                    <a:lnTo>
                      <a:pt x="80" y="410"/>
                    </a:lnTo>
                    <a:lnTo>
                      <a:pt x="86" y="402"/>
                    </a:lnTo>
                    <a:lnTo>
                      <a:pt x="96" y="384"/>
                    </a:lnTo>
                    <a:lnTo>
                      <a:pt x="106" y="358"/>
                    </a:lnTo>
                    <a:lnTo>
                      <a:pt x="114" y="326"/>
                    </a:lnTo>
                    <a:lnTo>
                      <a:pt x="120" y="292"/>
                    </a:lnTo>
                    <a:lnTo>
                      <a:pt x="124" y="252"/>
                    </a:lnTo>
                    <a:lnTo>
                      <a:pt x="124" y="210"/>
                    </a:lnTo>
                    <a:lnTo>
                      <a:pt x="124" y="210"/>
                    </a:lnTo>
                    <a:lnTo>
                      <a:pt x="124" y="168"/>
                    </a:lnTo>
                    <a:lnTo>
                      <a:pt x="120" y="128"/>
                    </a:lnTo>
                    <a:lnTo>
                      <a:pt x="114" y="94"/>
                    </a:lnTo>
                    <a:lnTo>
                      <a:pt x="106" y="62"/>
                    </a:lnTo>
                    <a:lnTo>
                      <a:pt x="96" y="36"/>
                    </a:lnTo>
                    <a:lnTo>
                      <a:pt x="86" y="18"/>
                    </a:lnTo>
                    <a:lnTo>
                      <a:pt x="80" y="10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0" y="10"/>
                    </a:lnTo>
                    <a:lnTo>
                      <a:pt x="32" y="22"/>
                    </a:lnTo>
                    <a:lnTo>
                      <a:pt x="24" y="38"/>
                    </a:lnTo>
                    <a:lnTo>
                      <a:pt x="16" y="56"/>
                    </a:lnTo>
                    <a:lnTo>
                      <a:pt x="10" y="80"/>
                    </a:lnTo>
                    <a:lnTo>
                      <a:pt x="4" y="104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84"/>
              <p:cNvSpPr>
                <a:spLocks/>
              </p:cNvSpPr>
              <p:nvPr/>
            </p:nvSpPr>
            <p:spPr bwMode="auto">
              <a:xfrm>
                <a:off x="10560864" y="2974850"/>
                <a:ext cx="496908" cy="174509"/>
              </a:xfrm>
              <a:custGeom>
                <a:avLst/>
                <a:gdLst>
                  <a:gd name="T0" fmla="*/ 80 w 336"/>
                  <a:gd name="T1" fmla="*/ 82 h 118"/>
                  <a:gd name="T2" fmla="*/ 252 w 336"/>
                  <a:gd name="T3" fmla="*/ 80 h 118"/>
                  <a:gd name="T4" fmla="*/ 252 w 336"/>
                  <a:gd name="T5" fmla="*/ 96 h 118"/>
                  <a:gd name="T6" fmla="*/ 336 w 336"/>
                  <a:gd name="T7" fmla="*/ 60 h 118"/>
                  <a:gd name="T8" fmla="*/ 252 w 336"/>
                  <a:gd name="T9" fmla="*/ 24 h 118"/>
                  <a:gd name="T10" fmla="*/ 252 w 336"/>
                  <a:gd name="T11" fmla="*/ 40 h 118"/>
                  <a:gd name="T12" fmla="*/ 80 w 336"/>
                  <a:gd name="T13" fmla="*/ 38 h 118"/>
                  <a:gd name="T14" fmla="*/ 70 w 336"/>
                  <a:gd name="T15" fmla="*/ 8 h 118"/>
                  <a:gd name="T16" fmla="*/ 0 w 336"/>
                  <a:gd name="T17" fmla="*/ 0 h 118"/>
                  <a:gd name="T18" fmla="*/ 14 w 336"/>
                  <a:gd name="T19" fmla="*/ 56 h 118"/>
                  <a:gd name="T20" fmla="*/ 238 w 336"/>
                  <a:gd name="T21" fmla="*/ 56 h 118"/>
                  <a:gd name="T22" fmla="*/ 238 w 336"/>
                  <a:gd name="T23" fmla="*/ 62 h 118"/>
                  <a:gd name="T24" fmla="*/ 16 w 336"/>
                  <a:gd name="T25" fmla="*/ 62 h 118"/>
                  <a:gd name="T26" fmla="*/ 0 w 336"/>
                  <a:gd name="T27" fmla="*/ 118 h 118"/>
                  <a:gd name="T28" fmla="*/ 70 w 336"/>
                  <a:gd name="T29" fmla="*/ 112 h 118"/>
                  <a:gd name="T30" fmla="*/ 80 w 336"/>
                  <a:gd name="T31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6" h="118">
                    <a:moveTo>
                      <a:pt x="80" y="82"/>
                    </a:moveTo>
                    <a:lnTo>
                      <a:pt x="252" y="80"/>
                    </a:lnTo>
                    <a:lnTo>
                      <a:pt x="252" y="96"/>
                    </a:lnTo>
                    <a:lnTo>
                      <a:pt x="336" y="60"/>
                    </a:lnTo>
                    <a:lnTo>
                      <a:pt x="252" y="24"/>
                    </a:lnTo>
                    <a:lnTo>
                      <a:pt x="252" y="40"/>
                    </a:lnTo>
                    <a:lnTo>
                      <a:pt x="80" y="38"/>
                    </a:lnTo>
                    <a:lnTo>
                      <a:pt x="70" y="8"/>
                    </a:lnTo>
                    <a:lnTo>
                      <a:pt x="0" y="0"/>
                    </a:lnTo>
                    <a:lnTo>
                      <a:pt x="14" y="56"/>
                    </a:lnTo>
                    <a:lnTo>
                      <a:pt x="238" y="56"/>
                    </a:lnTo>
                    <a:lnTo>
                      <a:pt x="238" y="62"/>
                    </a:lnTo>
                    <a:lnTo>
                      <a:pt x="16" y="62"/>
                    </a:lnTo>
                    <a:lnTo>
                      <a:pt x="0" y="118"/>
                    </a:lnTo>
                    <a:lnTo>
                      <a:pt x="70" y="112"/>
                    </a:lnTo>
                    <a:lnTo>
                      <a:pt x="80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85"/>
              <p:cNvSpPr>
                <a:spLocks/>
              </p:cNvSpPr>
              <p:nvPr/>
            </p:nvSpPr>
            <p:spPr bwMode="auto">
              <a:xfrm>
                <a:off x="10773825" y="3107950"/>
                <a:ext cx="266201" cy="171552"/>
              </a:xfrm>
              <a:custGeom>
                <a:avLst/>
                <a:gdLst>
                  <a:gd name="T0" fmla="*/ 56 w 180"/>
                  <a:gd name="T1" fmla="*/ 82 h 116"/>
                  <a:gd name="T2" fmla="*/ 142 w 180"/>
                  <a:gd name="T3" fmla="*/ 30 h 116"/>
                  <a:gd name="T4" fmla="*/ 144 w 180"/>
                  <a:gd name="T5" fmla="*/ 34 h 116"/>
                  <a:gd name="T6" fmla="*/ 180 w 180"/>
                  <a:gd name="T7" fmla="*/ 0 h 116"/>
                  <a:gd name="T8" fmla="*/ 132 w 180"/>
                  <a:gd name="T9" fmla="*/ 12 h 116"/>
                  <a:gd name="T10" fmla="*/ 134 w 180"/>
                  <a:gd name="T11" fmla="*/ 18 h 116"/>
                  <a:gd name="T12" fmla="*/ 46 w 180"/>
                  <a:gd name="T13" fmla="*/ 66 h 116"/>
                  <a:gd name="T14" fmla="*/ 36 w 180"/>
                  <a:gd name="T15" fmla="*/ 60 h 116"/>
                  <a:gd name="T16" fmla="*/ 0 w 180"/>
                  <a:gd name="T17" fmla="*/ 80 h 116"/>
                  <a:gd name="T18" fmla="*/ 18 w 180"/>
                  <a:gd name="T19" fmla="*/ 92 h 116"/>
                  <a:gd name="T20" fmla="*/ 130 w 180"/>
                  <a:gd name="T21" fmla="*/ 28 h 116"/>
                  <a:gd name="T22" fmla="*/ 130 w 180"/>
                  <a:gd name="T23" fmla="*/ 28 h 116"/>
                  <a:gd name="T24" fmla="*/ 18 w 180"/>
                  <a:gd name="T25" fmla="*/ 94 h 116"/>
                  <a:gd name="T26" fmla="*/ 20 w 180"/>
                  <a:gd name="T27" fmla="*/ 116 h 116"/>
                  <a:gd name="T28" fmla="*/ 56 w 180"/>
                  <a:gd name="T29" fmla="*/ 92 h 116"/>
                  <a:gd name="T30" fmla="*/ 56 w 180"/>
                  <a:gd name="T31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56" y="82"/>
                    </a:moveTo>
                    <a:lnTo>
                      <a:pt x="142" y="30"/>
                    </a:lnTo>
                    <a:lnTo>
                      <a:pt x="144" y="34"/>
                    </a:lnTo>
                    <a:lnTo>
                      <a:pt x="180" y="0"/>
                    </a:lnTo>
                    <a:lnTo>
                      <a:pt x="132" y="12"/>
                    </a:lnTo>
                    <a:lnTo>
                      <a:pt x="134" y="18"/>
                    </a:lnTo>
                    <a:lnTo>
                      <a:pt x="46" y="66"/>
                    </a:lnTo>
                    <a:lnTo>
                      <a:pt x="36" y="60"/>
                    </a:lnTo>
                    <a:lnTo>
                      <a:pt x="0" y="80"/>
                    </a:lnTo>
                    <a:lnTo>
                      <a:pt x="18" y="9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8" y="94"/>
                    </a:lnTo>
                    <a:lnTo>
                      <a:pt x="20" y="116"/>
                    </a:lnTo>
                    <a:lnTo>
                      <a:pt x="56" y="92"/>
                    </a:lnTo>
                    <a:lnTo>
                      <a:pt x="56" y="8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86"/>
              <p:cNvSpPr>
                <a:spLocks/>
              </p:cNvSpPr>
              <p:nvPr/>
            </p:nvSpPr>
            <p:spPr bwMode="auto">
              <a:xfrm>
                <a:off x="10770867" y="2847665"/>
                <a:ext cx="266201" cy="171552"/>
              </a:xfrm>
              <a:custGeom>
                <a:avLst/>
                <a:gdLst>
                  <a:gd name="T0" fmla="*/ 134 w 180"/>
                  <a:gd name="T1" fmla="*/ 98 h 116"/>
                  <a:gd name="T2" fmla="*/ 132 w 180"/>
                  <a:gd name="T3" fmla="*/ 102 h 116"/>
                  <a:gd name="T4" fmla="*/ 180 w 180"/>
                  <a:gd name="T5" fmla="*/ 116 h 116"/>
                  <a:gd name="T6" fmla="*/ 144 w 180"/>
                  <a:gd name="T7" fmla="*/ 80 h 116"/>
                  <a:gd name="T8" fmla="*/ 142 w 180"/>
                  <a:gd name="T9" fmla="*/ 86 h 116"/>
                  <a:gd name="T10" fmla="*/ 54 w 180"/>
                  <a:gd name="T11" fmla="*/ 34 h 116"/>
                  <a:gd name="T12" fmla="*/ 56 w 180"/>
                  <a:gd name="T13" fmla="*/ 22 h 116"/>
                  <a:gd name="T14" fmla="*/ 20 w 180"/>
                  <a:gd name="T15" fmla="*/ 0 h 116"/>
                  <a:gd name="T16" fmla="*/ 18 w 180"/>
                  <a:gd name="T17" fmla="*/ 22 h 116"/>
                  <a:gd name="T18" fmla="*/ 130 w 180"/>
                  <a:gd name="T19" fmla="*/ 86 h 116"/>
                  <a:gd name="T20" fmla="*/ 130 w 180"/>
                  <a:gd name="T21" fmla="*/ 88 h 116"/>
                  <a:gd name="T22" fmla="*/ 18 w 180"/>
                  <a:gd name="T23" fmla="*/ 22 h 116"/>
                  <a:gd name="T24" fmla="*/ 0 w 180"/>
                  <a:gd name="T25" fmla="*/ 36 h 116"/>
                  <a:gd name="T26" fmla="*/ 36 w 180"/>
                  <a:gd name="T27" fmla="*/ 54 h 116"/>
                  <a:gd name="T28" fmla="*/ 46 w 180"/>
                  <a:gd name="T29" fmla="*/ 48 h 116"/>
                  <a:gd name="T30" fmla="*/ 134 w 180"/>
                  <a:gd name="T31" fmla="*/ 9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116">
                    <a:moveTo>
                      <a:pt x="134" y="98"/>
                    </a:moveTo>
                    <a:lnTo>
                      <a:pt x="132" y="102"/>
                    </a:lnTo>
                    <a:lnTo>
                      <a:pt x="180" y="116"/>
                    </a:lnTo>
                    <a:lnTo>
                      <a:pt x="144" y="80"/>
                    </a:lnTo>
                    <a:lnTo>
                      <a:pt x="142" y="86"/>
                    </a:lnTo>
                    <a:lnTo>
                      <a:pt x="54" y="34"/>
                    </a:lnTo>
                    <a:lnTo>
                      <a:pt x="56" y="22"/>
                    </a:lnTo>
                    <a:lnTo>
                      <a:pt x="20" y="0"/>
                    </a:lnTo>
                    <a:lnTo>
                      <a:pt x="18" y="22"/>
                    </a:lnTo>
                    <a:lnTo>
                      <a:pt x="130" y="86"/>
                    </a:lnTo>
                    <a:lnTo>
                      <a:pt x="130" y="88"/>
                    </a:lnTo>
                    <a:lnTo>
                      <a:pt x="18" y="22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46" y="48"/>
                    </a:lnTo>
                    <a:lnTo>
                      <a:pt x="134" y="9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" name="组合 77"/>
          <p:cNvGrpSpPr/>
          <p:nvPr/>
        </p:nvGrpSpPr>
        <p:grpSpPr>
          <a:xfrm>
            <a:off x="1809382" y="3516970"/>
            <a:ext cx="1152130" cy="794537"/>
            <a:chOff x="1809381" y="3613185"/>
            <a:chExt cx="1152130" cy="79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圆角矩形标注 78"/>
            <p:cNvSpPr/>
            <p:nvPr/>
          </p:nvSpPr>
          <p:spPr>
            <a:xfrm flipH="1">
              <a:off x="1809381" y="3613185"/>
              <a:ext cx="1152130" cy="794537"/>
            </a:xfrm>
            <a:prstGeom prst="wedgeRoundRectCallout">
              <a:avLst>
                <a:gd name="adj1" fmla="val -20118"/>
                <a:gd name="adj2" fmla="val 71633"/>
                <a:gd name="adj3" fmla="val 16667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accent5">
                    <a:lumMod val="50000"/>
                  </a:schemeClr>
                </a:solidFill>
                <a:latin typeface="Calibri"/>
                <a:ea typeface="+mn-ea"/>
              </a:endParaRPr>
            </a:p>
          </p:txBody>
        </p:sp>
        <p:grpSp>
          <p:nvGrpSpPr>
            <p:cNvPr id="10" name="组合 79"/>
            <p:cNvGrpSpPr/>
            <p:nvPr/>
          </p:nvGrpSpPr>
          <p:grpSpPr>
            <a:xfrm>
              <a:off x="2089159" y="3793756"/>
              <a:ext cx="592574" cy="490757"/>
              <a:chOff x="981075" y="3348038"/>
              <a:chExt cx="461963" cy="382587"/>
            </a:xfrm>
            <a:solidFill>
              <a:schemeClr val="accent2"/>
            </a:solidFill>
          </p:grpSpPr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1141413" y="3348038"/>
                <a:ext cx="301625" cy="323850"/>
              </a:xfrm>
              <a:custGeom>
                <a:avLst/>
                <a:gdLst>
                  <a:gd name="T0" fmla="*/ 678 w 698"/>
                  <a:gd name="T1" fmla="*/ 363 h 748"/>
                  <a:gd name="T2" fmla="*/ 329 w 698"/>
                  <a:gd name="T3" fmla="*/ 15 h 748"/>
                  <a:gd name="T4" fmla="*/ 0 w 698"/>
                  <a:gd name="T5" fmla="*/ 109 h 748"/>
                  <a:gd name="T6" fmla="*/ 53 w 698"/>
                  <a:gd name="T7" fmla="*/ 107 h 748"/>
                  <a:gd name="T8" fmla="*/ 338 w 698"/>
                  <a:gd name="T9" fmla="*/ 194 h 748"/>
                  <a:gd name="T10" fmla="*/ 483 w 698"/>
                  <a:gd name="T11" fmla="*/ 429 h 748"/>
                  <a:gd name="T12" fmla="*/ 416 w 698"/>
                  <a:gd name="T13" fmla="*/ 666 h 748"/>
                  <a:gd name="T14" fmla="*/ 601 w 698"/>
                  <a:gd name="T15" fmla="*/ 708 h 748"/>
                  <a:gd name="T16" fmla="*/ 527 w 698"/>
                  <a:gd name="T17" fmla="*/ 574 h 748"/>
                  <a:gd name="T18" fmla="*/ 678 w 698"/>
                  <a:gd name="T19" fmla="*/ 36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" h="748">
                    <a:moveTo>
                      <a:pt x="678" y="363"/>
                    </a:moveTo>
                    <a:cubicBezTo>
                      <a:pt x="698" y="194"/>
                      <a:pt x="542" y="38"/>
                      <a:pt x="329" y="15"/>
                    </a:cubicBezTo>
                    <a:cubicBezTo>
                      <a:pt x="200" y="0"/>
                      <a:pt x="79" y="39"/>
                      <a:pt x="0" y="109"/>
                    </a:cubicBezTo>
                    <a:cubicBezTo>
                      <a:pt x="18" y="108"/>
                      <a:pt x="35" y="107"/>
                      <a:pt x="53" y="107"/>
                    </a:cubicBezTo>
                    <a:cubicBezTo>
                      <a:pt x="158" y="107"/>
                      <a:pt x="259" y="138"/>
                      <a:pt x="338" y="194"/>
                    </a:cubicBezTo>
                    <a:cubicBezTo>
                      <a:pt x="420" y="253"/>
                      <a:pt x="472" y="337"/>
                      <a:pt x="483" y="429"/>
                    </a:cubicBezTo>
                    <a:cubicBezTo>
                      <a:pt x="492" y="511"/>
                      <a:pt x="468" y="595"/>
                      <a:pt x="416" y="666"/>
                    </a:cubicBezTo>
                    <a:cubicBezTo>
                      <a:pt x="524" y="748"/>
                      <a:pt x="624" y="726"/>
                      <a:pt x="601" y="708"/>
                    </a:cubicBezTo>
                    <a:cubicBezTo>
                      <a:pt x="536" y="659"/>
                      <a:pt x="523" y="612"/>
                      <a:pt x="527" y="574"/>
                    </a:cubicBezTo>
                    <a:cubicBezTo>
                      <a:pt x="610" y="527"/>
                      <a:pt x="667" y="452"/>
                      <a:pt x="678" y="36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0"/>
              <p:cNvSpPr>
                <a:spLocks/>
              </p:cNvSpPr>
              <p:nvPr/>
            </p:nvSpPr>
            <p:spPr bwMode="auto">
              <a:xfrm>
                <a:off x="981075" y="3422650"/>
                <a:ext cx="349250" cy="307975"/>
              </a:xfrm>
              <a:custGeom>
                <a:avLst/>
                <a:gdLst>
                  <a:gd name="T0" fmla="*/ 788 w 807"/>
                  <a:gd name="T1" fmla="*/ 266 h 713"/>
                  <a:gd name="T2" fmla="*/ 422 w 807"/>
                  <a:gd name="T3" fmla="*/ 0 h 713"/>
                  <a:gd name="T4" fmla="*/ 368 w 807"/>
                  <a:gd name="T5" fmla="*/ 3 h 713"/>
                  <a:gd name="T6" fmla="*/ 19 w 807"/>
                  <a:gd name="T7" fmla="*/ 351 h 713"/>
                  <a:gd name="T8" fmla="*/ 171 w 807"/>
                  <a:gd name="T9" fmla="*/ 563 h 713"/>
                  <a:gd name="T10" fmla="*/ 96 w 807"/>
                  <a:gd name="T11" fmla="*/ 697 h 713"/>
                  <a:gd name="T12" fmla="*/ 128 w 807"/>
                  <a:gd name="T13" fmla="*/ 713 h 713"/>
                  <a:gd name="T14" fmla="*/ 328 w 807"/>
                  <a:gd name="T15" fmla="*/ 614 h 713"/>
                  <a:gd name="T16" fmla="*/ 385 w 807"/>
                  <a:gd name="T17" fmla="*/ 617 h 713"/>
                  <a:gd name="T18" fmla="*/ 439 w 807"/>
                  <a:gd name="T19" fmla="*/ 614 h 713"/>
                  <a:gd name="T20" fmla="*/ 788 w 807"/>
                  <a:gd name="T21" fmla="*/ 266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7" h="713">
                    <a:moveTo>
                      <a:pt x="788" y="266"/>
                    </a:moveTo>
                    <a:cubicBezTo>
                      <a:pt x="770" y="111"/>
                      <a:pt x="611" y="0"/>
                      <a:pt x="422" y="0"/>
                    </a:cubicBezTo>
                    <a:cubicBezTo>
                      <a:pt x="404" y="0"/>
                      <a:pt x="386" y="1"/>
                      <a:pt x="368" y="3"/>
                    </a:cubicBezTo>
                    <a:cubicBezTo>
                      <a:pt x="156" y="27"/>
                      <a:pt x="0" y="183"/>
                      <a:pt x="19" y="351"/>
                    </a:cubicBezTo>
                    <a:cubicBezTo>
                      <a:pt x="30" y="441"/>
                      <a:pt x="87" y="516"/>
                      <a:pt x="171" y="563"/>
                    </a:cubicBezTo>
                    <a:cubicBezTo>
                      <a:pt x="175" y="600"/>
                      <a:pt x="161" y="648"/>
                      <a:pt x="96" y="697"/>
                    </a:cubicBezTo>
                    <a:cubicBezTo>
                      <a:pt x="86" y="704"/>
                      <a:pt x="100" y="713"/>
                      <a:pt x="128" y="713"/>
                    </a:cubicBezTo>
                    <a:cubicBezTo>
                      <a:pt x="173" y="713"/>
                      <a:pt x="252" y="692"/>
                      <a:pt x="328" y="614"/>
                    </a:cubicBezTo>
                    <a:cubicBezTo>
                      <a:pt x="347" y="616"/>
                      <a:pt x="366" y="617"/>
                      <a:pt x="385" y="617"/>
                    </a:cubicBezTo>
                    <a:cubicBezTo>
                      <a:pt x="403" y="617"/>
                      <a:pt x="421" y="616"/>
                      <a:pt x="439" y="614"/>
                    </a:cubicBezTo>
                    <a:cubicBezTo>
                      <a:pt x="651" y="590"/>
                      <a:pt x="807" y="434"/>
                      <a:pt x="788" y="26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/>
              <a:lstStyle/>
              <a:p>
                <a:pPr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3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83" name="Title 3"/>
          <p:cNvSpPr txBox="1">
            <a:spLocks/>
          </p:cNvSpPr>
          <p:nvPr/>
        </p:nvSpPr>
        <p:spPr>
          <a:xfrm>
            <a:off x="1687963" y="1277434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01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75" y="1874838"/>
            <a:ext cx="2663825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5936435" y="947939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02</a:t>
            </a:r>
            <a:endParaRPr lang="en-US" sz="36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0426" y="1544638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3708798" y="3221650"/>
            <a:ext cx="796699" cy="318577"/>
          </a:xfrm>
          <a:prstGeom prst="rect">
            <a:avLst/>
          </a:prstGeom>
        </p:spPr>
        <p:txBody>
          <a:bodyPr/>
          <a:lstStyle>
            <a:lvl1pPr algn="ctr" defTabSz="967801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</a:rPr>
              <a:t>03</a:t>
            </a:r>
            <a:endParaRPr lang="en-US" sz="3600" b="1" dirty="0"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08401" y="3819525"/>
            <a:ext cx="2665413" cy="850078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accent4"/>
                </a:solidFill>
                <a:latin typeface="微软雅黑" pitchFamily="34" charset="-122"/>
                <a:ea typeface="+mn-ea"/>
              </a:rPr>
              <a:t>Add title text here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</p:txBody>
      </p:sp>
      <p:sp>
        <p:nvSpPr>
          <p:cNvPr id="42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5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3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9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42" grpId="0" bldLvl="0" autoUpdateAnimBg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1"/>
          <p:cNvSpPr/>
          <p:nvPr/>
        </p:nvSpPr>
        <p:spPr bwMode="auto">
          <a:xfrm rot="16200000" flipH="1">
            <a:off x="4822783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等腰三角形 21"/>
          <p:cNvSpPr/>
          <p:nvPr/>
        </p:nvSpPr>
        <p:spPr bwMode="auto">
          <a:xfrm rot="5400000">
            <a:off x="2565862" y="1812617"/>
            <a:ext cx="2278100" cy="2330783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65100" dist="63500" dir="13500000">
              <a:prstClr val="black">
                <a:alpha val="30000"/>
              </a:prstClr>
            </a:innerShdw>
          </a:effectLst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6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40959" y="1648932"/>
            <a:ext cx="2873232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260147" y="1648932"/>
            <a:ext cx="2874484" cy="2872859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lIns="72009" tIns="36005" rIns="72009" bIns="36005" anchor="ctr"/>
          <a:lstStyle/>
          <a:p>
            <a:pPr algn="ctr">
              <a:defRPr/>
            </a:pPr>
            <a:endParaRPr lang="zh-CN" altLang="en-US" sz="1890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329911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089849" y="29355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3329910" y="3355595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H="1" flipV="1">
            <a:off x="5954330" y="3345594"/>
            <a:ext cx="465119" cy="246282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flipH="1">
            <a:off x="6186891" y="2933042"/>
            <a:ext cx="465119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>
            <a:off x="5969334" y="2286712"/>
            <a:ext cx="450115" cy="211276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 type="none" w="med" len="med"/>
            <a:tailEnd type="triangle" w="med" len="med"/>
          </a:ln>
        </p:spPr>
      </p:cxn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54712" y="1623545"/>
            <a:ext cx="781450" cy="78134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343805" y="1622918"/>
            <a:ext cx="78144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34531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418198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204623" y="2557997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524706" y="3468110"/>
            <a:ext cx="782699" cy="782598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1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115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2"/>
          <p:cNvSpPr txBox="1"/>
          <p:nvPr/>
        </p:nvSpPr>
        <p:spPr>
          <a:xfrm>
            <a:off x="844688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7184937" y="1676586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504407" y="262657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5"/>
          <p:cNvSpPr txBox="1"/>
          <p:nvPr/>
        </p:nvSpPr>
        <p:spPr>
          <a:xfrm>
            <a:off x="7553069" y="2645171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6"/>
          <p:cNvSpPr txBox="1"/>
          <p:nvPr/>
        </p:nvSpPr>
        <p:spPr>
          <a:xfrm>
            <a:off x="7253335" y="3574038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789498" y="3569037"/>
            <a:ext cx="1689726" cy="896657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4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84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7424" y="2133820"/>
            <a:ext cx="1603241" cy="1603447"/>
            <a:chOff x="5049626" y="2709612"/>
            <a:chExt cx="2035596" cy="2036122"/>
          </a:xfrm>
        </p:grpSpPr>
        <p:sp>
          <p:nvSpPr>
            <p:cNvPr id="31" name="椭圆 30"/>
            <p:cNvSpPr/>
            <p:nvPr/>
          </p:nvSpPr>
          <p:spPr>
            <a:xfrm>
              <a:off x="5049626" y="2709612"/>
              <a:ext cx="2035596" cy="2036122"/>
            </a:xfrm>
            <a:prstGeom prst="ellipse">
              <a:avLst/>
            </a:prstGeom>
            <a:gradFill flip="none" rotWithShape="1">
              <a:gsLst>
                <a:gs pos="49000">
                  <a:schemeClr val="bg1">
                    <a:lumMod val="93000"/>
                  </a:schemeClr>
                </a:gs>
                <a:gs pos="0">
                  <a:srgbClr val="E2E2E2">
                    <a:lumMod val="85000"/>
                  </a:srgb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0" scaled="0"/>
                <a:tileRect/>
              </a:gradFill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Title text</a:t>
              </a:r>
              <a:endParaRPr lang="zh-CN" altLang="en-US" sz="15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5175546" y="2835796"/>
              <a:ext cx="1783756" cy="1783754"/>
            </a:xfrm>
            <a:prstGeom prst="donut">
              <a:avLst>
                <a:gd name="adj" fmla="val 900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34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07379" y="2988407"/>
            <a:ext cx="4213785" cy="646331"/>
            <a:chOff x="4987766" y="306351"/>
            <a:chExt cx="4213785" cy="646331"/>
          </a:xfrm>
        </p:grpSpPr>
        <p:sp>
          <p:nvSpPr>
            <p:cNvPr id="31" name="TextBox 85"/>
            <p:cNvSpPr txBox="1"/>
            <p:nvPr/>
          </p:nvSpPr>
          <p:spPr>
            <a:xfrm>
              <a:off x="5465674" y="306351"/>
              <a:ext cx="37358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0070C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9030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326" y="4162163"/>
            <a:ext cx="7522502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rot="5400000">
            <a:off x="3508113" y="1712466"/>
            <a:ext cx="0" cy="579589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74067" y="2712319"/>
            <a:ext cx="4608762" cy="6654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rot="16200000" flipH="1">
            <a:off x="5199885" y="1809858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 rot="5400000">
            <a:off x="6337273" y="3614034"/>
            <a:ext cx="1831327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rgbClr val="03A9F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7266852" y="3600023"/>
            <a:ext cx="0" cy="31733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52677" y="1317158"/>
            <a:ext cx="4230151" cy="669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 rot="5400000">
            <a:off x="5079526" y="392529"/>
            <a:ext cx="0" cy="265306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 rot="5400000">
            <a:off x="2021723" y="2016165"/>
            <a:ext cx="2060591" cy="662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EAEAEA"/>
            </a:solidFill>
            <a:miter lim="800000"/>
            <a:headEnd/>
            <a:tailEnd/>
          </a:ln>
        </p:spPr>
        <p:txBody>
          <a:bodyPr wrap="none" lIns="70454" tIns="35226" rIns="70454" bIns="35226" anchor="ctr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3036703" y="2164988"/>
            <a:ext cx="0" cy="3570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454" tIns="35226" rIns="70454" bIns="35226"/>
          <a:lstStyle/>
          <a:p>
            <a:pPr>
              <a:defRPr/>
            </a:pPr>
            <a:endParaRPr lang="zh-CN" altLang="en-US" sz="1890" kern="0" dirty="0">
              <a:solidFill>
                <a:sysClr val="windowText" lastClr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81" y="1377351"/>
            <a:ext cx="2899087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3182" y="2794681"/>
            <a:ext cx="2796292" cy="27343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886" y="4241711"/>
            <a:ext cx="5429176" cy="327429"/>
          </a:xfrm>
          <a:prstGeom prst="rect">
            <a:avLst/>
          </a:prstGeom>
        </p:spPr>
        <p:txBody>
          <a:bodyPr wrap="square" lIns="70454" tIns="35226" rIns="70454" bIns="35226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华文黑体" pitchFamily="2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7320" y="1095435"/>
            <a:ext cx="1082531" cy="1069551"/>
            <a:chOff x="6339994" y="1043271"/>
            <a:chExt cx="1030982" cy="1018620"/>
          </a:xfrm>
        </p:grpSpPr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6339994" y="1043271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r>
                <a:rPr lang="zh-CN" altLang="en-US" sz="1575" kern="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起点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95029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" name="TextBox 1"/>
            <p:cNvSpPr txBox="1"/>
            <p:nvPr/>
          </p:nvSpPr>
          <p:spPr>
            <a:xfrm>
              <a:off x="6549987" y="1367914"/>
              <a:ext cx="624713" cy="364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9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  <a:endParaRPr lang="zh-CN" altLang="en-US" sz="189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10750" y="1095435"/>
            <a:ext cx="1082531" cy="1069551"/>
            <a:chOff x="2333737" y="1043271"/>
            <a:chExt cx="1030982" cy="1018620"/>
          </a:xfrm>
        </p:grpSpPr>
        <p:sp>
          <p:nvSpPr>
            <p:cNvPr id="26" name="Oval 38"/>
            <p:cNvSpPr>
              <a:spLocks noChangeArrowheads="1"/>
            </p:cNvSpPr>
            <p:nvPr/>
          </p:nvSpPr>
          <p:spPr bwMode="auto">
            <a:xfrm>
              <a:off x="2333737" y="1043271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85661" y="109003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TextBox 38"/>
            <p:cNvSpPr txBox="1"/>
            <p:nvPr/>
          </p:nvSpPr>
          <p:spPr>
            <a:xfrm>
              <a:off x="2396339" y="1296422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0747" y="2494880"/>
            <a:ext cx="1082530" cy="1069551"/>
            <a:chOff x="2333737" y="2376076"/>
            <a:chExt cx="1030982" cy="1018620"/>
          </a:xfrm>
        </p:grpSpPr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2333737" y="2376076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85661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2"/>
            <p:cNvSpPr txBox="1"/>
            <p:nvPr/>
          </p:nvSpPr>
          <p:spPr>
            <a:xfrm>
              <a:off x="2410920" y="2631160"/>
              <a:ext cx="876615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5589" y="2494880"/>
            <a:ext cx="1082531" cy="1069551"/>
            <a:chOff x="6347869" y="2376076"/>
            <a:chExt cx="1030982" cy="1018620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6347869" y="2376076"/>
              <a:ext cx="1030982" cy="1018620"/>
            </a:xfrm>
            <a:prstGeom prst="ellipse">
              <a:avLst/>
            </a:prstGeom>
            <a:solidFill>
              <a:srgbClr val="00B0F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405077" y="2414616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TextBox 43"/>
            <p:cNvSpPr txBox="1"/>
            <p:nvPr/>
          </p:nvSpPr>
          <p:spPr>
            <a:xfrm>
              <a:off x="6454400" y="2599828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B0F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5589" y="3955206"/>
            <a:ext cx="1082531" cy="1069551"/>
            <a:chOff x="6347869" y="3766864"/>
            <a:chExt cx="1030982" cy="1018620"/>
          </a:xfrm>
        </p:grpSpPr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6347869" y="3766864"/>
              <a:ext cx="1030982" cy="1018620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</p:spPr>
          <p:txBody>
            <a:bodyPr wrap="none" lIns="70454" tIns="35226" rIns="70454" bIns="35226" anchor="ctr"/>
            <a:lstStyle/>
            <a:p>
              <a:pPr algn="ctr">
                <a:defRPr/>
              </a:pPr>
              <a:endParaRPr lang="zh-CN" altLang="en-US" sz="1575" kern="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405077" y="3808098"/>
              <a:ext cx="936152" cy="93615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6434137" y="4013074"/>
              <a:ext cx="876614" cy="498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Quarterly</a:t>
              </a:r>
              <a:endParaRPr lang="zh-CN" altLang="en-US" sz="140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6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1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6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49" grpId="0"/>
      <p:bldP spid="5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4312444" y="870093"/>
            <a:ext cx="2713038" cy="2592388"/>
            <a:chOff x="3792217" y="1160192"/>
            <a:chExt cx="2713480" cy="2592289"/>
          </a:xfrm>
        </p:grpSpPr>
        <p:grpSp>
          <p:nvGrpSpPr>
            <p:cNvPr id="31760" name="组合 26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452657" y="1540378"/>
                <a:ext cx="2586141" cy="2583601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4" name="组合 29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同心圆 31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61" name="矩形 27"/>
            <p:cNvSpPr>
              <a:spLocks noChangeArrowheads="1"/>
            </p:cNvSpPr>
            <p:nvPr/>
          </p:nvSpPr>
          <p:spPr bwMode="auto">
            <a:xfrm>
              <a:off x="3792217" y="1695707"/>
              <a:ext cx="2713480" cy="129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6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endPara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24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24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组合 32"/>
          <p:cNvGrpSpPr>
            <a:grpSpLocks/>
          </p:cNvGrpSpPr>
          <p:nvPr/>
        </p:nvGrpSpPr>
        <p:grpSpPr bwMode="auto">
          <a:xfrm>
            <a:off x="3124994" y="2698894"/>
            <a:ext cx="2182813" cy="2085975"/>
            <a:chOff x="3792217" y="1160192"/>
            <a:chExt cx="2713479" cy="2592289"/>
          </a:xfrm>
        </p:grpSpPr>
        <p:grpSp>
          <p:nvGrpSpPr>
            <p:cNvPr id="31756" name="组合 33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453686" y="1539313"/>
                <a:ext cx="2584025" cy="258573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7" name="组合 36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同心圆 38"/>
                <p:cNvSpPr/>
                <p:nvPr/>
              </p:nvSpPr>
              <p:spPr>
                <a:xfrm>
                  <a:off x="2614636" y="974427"/>
                  <a:ext cx="1826499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7" name="矩形 34"/>
            <p:cNvSpPr>
              <a:spLocks noChangeArrowheads="1"/>
            </p:cNvSpPr>
            <p:nvPr/>
          </p:nvSpPr>
          <p:spPr bwMode="auto">
            <a:xfrm>
              <a:off x="3792217" y="1695707"/>
              <a:ext cx="2713479" cy="125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②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2853533" y="1313006"/>
            <a:ext cx="1803400" cy="1720850"/>
            <a:chOff x="3792217" y="1160192"/>
            <a:chExt cx="2713479" cy="2592289"/>
          </a:xfrm>
        </p:grpSpPr>
        <p:grpSp>
          <p:nvGrpSpPr>
            <p:cNvPr id="31752" name="组合 62"/>
            <p:cNvGrpSpPr>
              <a:grpSpLocks/>
            </p:cNvGrpSpPr>
            <p:nvPr/>
          </p:nvGrpSpPr>
          <p:grpSpPr bwMode="auto">
            <a:xfrm>
              <a:off x="3852813" y="1160192"/>
              <a:ext cx="2592288" cy="2592289"/>
              <a:chOff x="3091333" y="1182834"/>
              <a:chExt cx="3298687" cy="329868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3451916" y="1538872"/>
                <a:ext cx="2586637" cy="25866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6780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0" name="组合 65"/>
              <p:cNvGrpSpPr/>
              <p:nvPr/>
            </p:nvGrpSpPr>
            <p:grpSpPr>
              <a:xfrm>
                <a:off x="3091333" y="1182834"/>
                <a:ext cx="3298687" cy="3298688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同心圆 67"/>
                <p:cNvSpPr/>
                <p:nvPr/>
              </p:nvSpPr>
              <p:spPr>
                <a:xfrm>
                  <a:off x="2614636" y="974427"/>
                  <a:ext cx="1826500" cy="1826497"/>
                </a:xfrm>
                <a:prstGeom prst="donut">
                  <a:avLst>
                    <a:gd name="adj" fmla="val 8132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6780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53" name="矩形 63"/>
            <p:cNvSpPr>
              <a:spLocks noChangeArrowheads="1"/>
            </p:cNvSpPr>
            <p:nvPr/>
          </p:nvSpPr>
          <p:spPr bwMode="auto">
            <a:xfrm>
              <a:off x="3792217" y="1512117"/>
              <a:ext cx="2713479" cy="152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endPara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</a:rPr>
                <a:t>TITLE</a:t>
              </a:r>
              <a:endParaRPr lang="zh-CN" altLang="en-US" sz="1800" b="1" dirty="0">
                <a:solidFill>
                  <a:srgbClr val="F8F8F8"/>
                </a:solidFill>
                <a:ea typeface="微软雅黑" pitchFamily="34" charset="-122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5315745" y="4038743"/>
            <a:ext cx="3365499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25483" y="1562244"/>
            <a:ext cx="2447925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3720" y="2370282"/>
            <a:ext cx="2449513" cy="118532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ADD TITLE</a:t>
            </a: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6780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30" grpId="0" bldLvl="0" autoUpdateAnimBg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863254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 6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sp>
        <p:nvSpPr>
          <p:cNvPr id="64" name="Round Diagonal Corner Rectangle 3"/>
          <p:cNvSpPr/>
          <p:nvPr/>
        </p:nvSpPr>
        <p:spPr bwMode="auto">
          <a:xfrm rot="5400000">
            <a:off x="7184060" y="1144043"/>
            <a:ext cx="1247121" cy="2121099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65" name="Round Diagonal Corner Rectangle 180"/>
          <p:cNvSpPr/>
          <p:nvPr/>
        </p:nvSpPr>
        <p:spPr bwMode="auto">
          <a:xfrm rot="5400000">
            <a:off x="7184061" y="2697275"/>
            <a:ext cx="1247119" cy="2121095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117" tIns="51559" rIns="103117" bIns="51559" numCol="1" rtlCol="0" anchor="t" anchorCtr="0" compatLnSpc="1">
            <a:prstTxWarp prst="textNoShape">
              <a:avLst/>
            </a:prstTxWarp>
          </a:bodyPr>
          <a:lstStyle/>
          <a:p>
            <a:pPr algn="ctr" defTabSz="1031180"/>
            <a:endParaRPr lang="en-US" sz="63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021873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1770722" y="1804209"/>
            <a:ext cx="1531080" cy="839740"/>
            <a:chOff x="0" y="0"/>
            <a:chExt cx="2419" cy="1343"/>
          </a:xfrm>
        </p:grpSpPr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72" name="Freeform 9"/>
          <p:cNvSpPr>
            <a:spLocks noEditPoints="1"/>
          </p:cNvSpPr>
          <p:nvPr/>
        </p:nvSpPr>
        <p:spPr bwMode="auto">
          <a:xfrm>
            <a:off x="1172544" y="2004491"/>
            <a:ext cx="296058" cy="235689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836959" y="1574311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95578" y="1804211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9" name="Group 41"/>
          <p:cNvGrpSpPr>
            <a:grpSpLocks/>
          </p:cNvGrpSpPr>
          <p:nvPr/>
        </p:nvGrpSpPr>
        <p:grpSpPr bwMode="auto">
          <a:xfrm>
            <a:off x="4744427" y="1804209"/>
            <a:ext cx="1531080" cy="839740"/>
            <a:chOff x="0" y="0"/>
            <a:chExt cx="2419" cy="1343"/>
          </a:xfrm>
        </p:grpSpPr>
        <p:sp>
          <p:nvSpPr>
            <p:cNvPr id="8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8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82" name="Freeform 8"/>
          <p:cNvSpPr>
            <a:spLocks noEditPoints="1"/>
          </p:cNvSpPr>
          <p:nvPr/>
        </p:nvSpPr>
        <p:spPr bwMode="auto">
          <a:xfrm>
            <a:off x="4193284" y="2046765"/>
            <a:ext cx="256689" cy="254356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6325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4" name="圆角矩形 8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2187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9" name="Group 41"/>
          <p:cNvGrpSpPr>
            <a:grpSpLocks/>
          </p:cNvGrpSpPr>
          <p:nvPr/>
        </p:nvGrpSpPr>
        <p:grpSpPr bwMode="auto">
          <a:xfrm>
            <a:off x="1770722" y="3337734"/>
            <a:ext cx="1531080" cy="839740"/>
            <a:chOff x="0" y="0"/>
            <a:chExt cx="2419" cy="1343"/>
          </a:xfrm>
        </p:grpSpPr>
        <p:sp>
          <p:nvSpPr>
            <p:cNvPr id="9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9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92" name="Freeform 7"/>
          <p:cNvSpPr>
            <a:spLocks/>
          </p:cNvSpPr>
          <p:nvPr/>
        </p:nvSpPr>
        <p:spPr bwMode="auto">
          <a:xfrm>
            <a:off x="1164143" y="3507434"/>
            <a:ext cx="311019" cy="31269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838274" y="3107836"/>
            <a:ext cx="2626183" cy="118911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圆角矩形 9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96893" y="3337735"/>
            <a:ext cx="652098" cy="6520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9" name="Group 41"/>
          <p:cNvGrpSpPr>
            <a:grpSpLocks/>
          </p:cNvGrpSpPr>
          <p:nvPr/>
        </p:nvGrpSpPr>
        <p:grpSpPr bwMode="auto">
          <a:xfrm>
            <a:off x="4745741" y="3337734"/>
            <a:ext cx="1531080" cy="839740"/>
            <a:chOff x="0" y="0"/>
            <a:chExt cx="2419" cy="1343"/>
          </a:xfrm>
        </p:grpSpPr>
        <p:sp>
          <p:nvSpPr>
            <p:cNvPr id="100" name="Rectangle 42"/>
            <p:cNvSpPr>
              <a:spLocks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60" dirty="0">
                  <a:solidFill>
                    <a:srgbClr val="000000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Add title text</a:t>
              </a:r>
              <a:endParaRPr lang="en-US" sz="1260" dirty="0">
                <a:solidFill>
                  <a:srgbClr val="000000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  <p:sp>
          <p:nvSpPr>
            <p:cNvPr id="101" name="Rectangle 43"/>
            <p:cNvSpPr>
              <a:spLocks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45" dirty="0">
                  <a:solidFill>
                    <a:srgbClr val="000000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Click here to add content that matches the title.</a:t>
              </a:r>
              <a:endParaRPr lang="en-US" sz="945" dirty="0">
                <a:solidFill>
                  <a:srgbClr val="000000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02" name="Freeform 6"/>
          <p:cNvSpPr>
            <a:spLocks noEditPoints="1"/>
          </p:cNvSpPr>
          <p:nvPr/>
        </p:nvSpPr>
        <p:spPr bwMode="auto">
          <a:xfrm>
            <a:off x="4196762" y="3529993"/>
            <a:ext cx="285823" cy="290138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10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873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5" dur="500" tmFilter="0,0; .5, 1; 1, 1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6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7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750"/>
                                </p:stCondLst>
                                <p:childTnLst>
                                  <p:par>
                                    <p:cTn id="8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9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72" grpId="0" animBg="1"/>
          <p:bldP spid="82" grpId="0" animBg="1"/>
          <p:bldP spid="92" grpId="0" animBg="1"/>
          <p:bldP spid="102" grpId="0" animBg="1"/>
          <p:bldP spid="47" grpId="0" bldLvl="0" autoUpdateAnimBg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90080" y="1443513"/>
            <a:ext cx="7334632" cy="29016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389" y="1393506"/>
            <a:ext cx="7334632" cy="290161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181104" y="657164"/>
            <a:ext cx="1360841" cy="74325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defTabSz="959808">
              <a:defRPr/>
            </a:pPr>
            <a:r>
              <a:rPr lang="en-US" altLang="zh-CN" sz="4200" kern="0" dirty="0">
                <a:solidFill>
                  <a:srgbClr val="03A9F5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Title </a:t>
            </a:r>
            <a:endParaRPr lang="zh-CN" altLang="en-US" sz="1890" kern="0" dirty="0">
              <a:solidFill>
                <a:srgbClr val="03A9F5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367476" y="944699"/>
            <a:ext cx="1742356" cy="45240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0067B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84218" y="1423511"/>
            <a:ext cx="7353419" cy="2901612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1094" y="1667464"/>
            <a:ext cx="6730162" cy="2658656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        Click here to add content, content to match the title, you can copy and paste directly, to select useful keyword entry.</a:t>
            </a:r>
          </a:p>
          <a:p>
            <a:pPr eaLnBrk="0" hangingPunct="0">
              <a:lnSpc>
                <a:spcPct val="150000"/>
              </a:lnSpc>
            </a:pPr>
            <a:endParaRPr lang="en-US" altLang="zh-CN" sz="126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60888" y="4181674"/>
            <a:ext cx="1203252" cy="853402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854817">
            <a:off x="7127959" y="4128068"/>
            <a:ext cx="1306044" cy="827441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7722" y="2284449"/>
            <a:ext cx="2333095" cy="31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6053" y="2254445"/>
            <a:ext cx="2408115" cy="31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9971" y="100698"/>
            <a:ext cx="1737943" cy="72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347798"/>
            <a:ext cx="9721850" cy="105755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020944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椭圆 392"/>
          <p:cNvSpPr/>
          <p:nvPr/>
        </p:nvSpPr>
        <p:spPr>
          <a:xfrm>
            <a:off x="3672506" y="4420006"/>
            <a:ext cx="2341577" cy="35424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4" name="组合 393"/>
          <p:cNvGrpSpPr/>
          <p:nvPr/>
        </p:nvGrpSpPr>
        <p:grpSpPr>
          <a:xfrm>
            <a:off x="3758195" y="987392"/>
            <a:ext cx="2155176" cy="3613065"/>
            <a:chOff x="3546995" y="2016281"/>
            <a:chExt cx="1616382" cy="2709799"/>
          </a:xfrm>
        </p:grpSpPr>
        <p:sp>
          <p:nvSpPr>
            <p:cNvPr id="395" name="Freeform 33"/>
            <p:cNvSpPr>
              <a:spLocks/>
            </p:cNvSpPr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33"/>
            <p:cNvSpPr>
              <a:spLocks/>
            </p:cNvSpPr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97" name="组合 396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398" name="Freeform 6"/>
              <p:cNvSpPr>
                <a:spLocks/>
              </p:cNvSpPr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03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Freeform 7"/>
              <p:cNvSpPr>
                <a:spLocks/>
              </p:cNvSpPr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93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8"/>
              <p:cNvSpPr>
                <a:spLocks/>
              </p:cNvSpPr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9"/>
              <p:cNvSpPr>
                <a:spLocks/>
              </p:cNvSpPr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0"/>
              <p:cNvSpPr>
                <a:spLocks/>
              </p:cNvSpPr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1"/>
              <p:cNvSpPr>
                <a:spLocks/>
              </p:cNvSpPr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2"/>
              <p:cNvSpPr>
                <a:spLocks/>
              </p:cNvSpPr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3"/>
              <p:cNvSpPr>
                <a:spLocks/>
              </p:cNvSpPr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4"/>
              <p:cNvSpPr>
                <a:spLocks/>
              </p:cNvSpPr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5"/>
              <p:cNvSpPr>
                <a:spLocks/>
              </p:cNvSpPr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6"/>
              <p:cNvSpPr>
                <a:spLocks/>
              </p:cNvSpPr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7"/>
              <p:cNvSpPr>
                <a:spLocks/>
              </p:cNvSpPr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18"/>
              <p:cNvSpPr>
                <a:spLocks/>
              </p:cNvSpPr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 19"/>
              <p:cNvSpPr>
                <a:spLocks/>
              </p:cNvSpPr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 20"/>
              <p:cNvSpPr>
                <a:spLocks/>
              </p:cNvSpPr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21"/>
              <p:cNvSpPr>
                <a:spLocks/>
              </p:cNvSpPr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22"/>
              <p:cNvSpPr>
                <a:spLocks/>
              </p:cNvSpPr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 23"/>
              <p:cNvSpPr>
                <a:spLocks/>
              </p:cNvSpPr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Freeform 24"/>
              <p:cNvSpPr>
                <a:spLocks/>
              </p:cNvSpPr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Freeform 25"/>
              <p:cNvSpPr>
                <a:spLocks/>
              </p:cNvSpPr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6"/>
              <p:cNvSpPr>
                <a:spLocks/>
              </p:cNvSpPr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8"/>
              <p:cNvSpPr>
                <a:spLocks/>
              </p:cNvSpPr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1" name="Group 37"/>
          <p:cNvGrpSpPr>
            <a:grpSpLocks noChangeAspect="1"/>
          </p:cNvGrpSpPr>
          <p:nvPr/>
        </p:nvGrpSpPr>
        <p:grpSpPr bwMode="auto">
          <a:xfrm>
            <a:off x="3731642" y="963601"/>
            <a:ext cx="2208313" cy="2671983"/>
            <a:chOff x="2250" y="790"/>
            <a:chExt cx="1205" cy="1458"/>
          </a:xfrm>
        </p:grpSpPr>
        <p:sp>
          <p:nvSpPr>
            <p:cNvPr id="422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39"/>
            <p:cNvSpPr>
              <a:spLocks/>
            </p:cNvSpPr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40"/>
            <p:cNvSpPr>
              <a:spLocks/>
            </p:cNvSpPr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41"/>
            <p:cNvSpPr>
              <a:spLocks/>
            </p:cNvSpPr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6" name="Freeform 42"/>
            <p:cNvSpPr>
              <a:spLocks/>
            </p:cNvSpPr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43"/>
            <p:cNvSpPr>
              <a:spLocks/>
            </p:cNvSpPr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8" name="Freeform 44"/>
            <p:cNvSpPr>
              <a:spLocks/>
            </p:cNvSpPr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9" name="Freeform 45"/>
            <p:cNvSpPr>
              <a:spLocks/>
            </p:cNvSpPr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" name="Freeform 46"/>
            <p:cNvSpPr>
              <a:spLocks/>
            </p:cNvSpPr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1" name="Freeform 47"/>
            <p:cNvSpPr>
              <a:spLocks/>
            </p:cNvSpPr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4" name="Freeform 50"/>
            <p:cNvSpPr>
              <a:spLocks/>
            </p:cNvSpPr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5" name="Freeform 51"/>
            <p:cNvSpPr>
              <a:spLocks/>
            </p:cNvSpPr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6" name="Freeform 52"/>
            <p:cNvSpPr>
              <a:spLocks/>
            </p:cNvSpPr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7" name="Freeform 53"/>
            <p:cNvSpPr>
              <a:spLocks/>
            </p:cNvSpPr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8" name="Freeform 54"/>
            <p:cNvSpPr>
              <a:spLocks/>
            </p:cNvSpPr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9" name="Freeform 55"/>
            <p:cNvSpPr>
              <a:spLocks/>
            </p:cNvSpPr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0" name="Freeform 56"/>
            <p:cNvSpPr>
              <a:spLocks/>
            </p:cNvSpPr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1" name="Freeform 57"/>
            <p:cNvSpPr>
              <a:spLocks/>
            </p:cNvSpPr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2" name="Freeform 58"/>
            <p:cNvSpPr>
              <a:spLocks/>
            </p:cNvSpPr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3" name="Freeform 59"/>
            <p:cNvSpPr>
              <a:spLocks/>
            </p:cNvSpPr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4" name="Freeform 60"/>
            <p:cNvSpPr>
              <a:spLocks/>
            </p:cNvSpPr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5" name="Freeform 61"/>
            <p:cNvSpPr>
              <a:spLocks/>
            </p:cNvSpPr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6" name="Freeform 62"/>
            <p:cNvSpPr>
              <a:spLocks/>
            </p:cNvSpPr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7" name="Freeform 63"/>
            <p:cNvSpPr>
              <a:spLocks/>
            </p:cNvSpPr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8" name="Freeform 64"/>
            <p:cNvSpPr>
              <a:spLocks/>
            </p:cNvSpPr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9" name="Freeform 65"/>
            <p:cNvSpPr>
              <a:spLocks/>
            </p:cNvSpPr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" name="Freeform 66"/>
            <p:cNvSpPr>
              <a:spLocks/>
            </p:cNvSpPr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1" name="Freeform 67"/>
            <p:cNvSpPr>
              <a:spLocks/>
            </p:cNvSpPr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2" name="Freeform 68"/>
            <p:cNvSpPr>
              <a:spLocks/>
            </p:cNvSpPr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3" name="Freeform 69"/>
            <p:cNvSpPr>
              <a:spLocks/>
            </p:cNvSpPr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4" name="Freeform 70"/>
            <p:cNvSpPr>
              <a:spLocks/>
            </p:cNvSpPr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5" name="Freeform 71"/>
            <p:cNvSpPr>
              <a:spLocks/>
            </p:cNvSpPr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6" name="Freeform 72"/>
            <p:cNvSpPr>
              <a:spLocks/>
            </p:cNvSpPr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7" name="Freeform 73"/>
            <p:cNvSpPr>
              <a:spLocks/>
            </p:cNvSpPr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8" name="Freeform 74"/>
            <p:cNvSpPr>
              <a:spLocks/>
            </p:cNvSpPr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9" name="Freeform 75"/>
            <p:cNvSpPr>
              <a:spLocks/>
            </p:cNvSpPr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0" name="Freeform 76"/>
            <p:cNvSpPr>
              <a:spLocks/>
            </p:cNvSpPr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1" name="Freeform 77"/>
            <p:cNvSpPr>
              <a:spLocks/>
            </p:cNvSpPr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2" name="Freeform 78"/>
            <p:cNvSpPr>
              <a:spLocks/>
            </p:cNvSpPr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3" name="Freeform 79"/>
            <p:cNvSpPr>
              <a:spLocks/>
            </p:cNvSpPr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4" name="Freeform 80"/>
            <p:cNvSpPr>
              <a:spLocks/>
            </p:cNvSpPr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5" name="Freeform 81"/>
            <p:cNvSpPr>
              <a:spLocks/>
            </p:cNvSpPr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6" name="Freeform 82"/>
            <p:cNvSpPr>
              <a:spLocks/>
            </p:cNvSpPr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7" name="Freeform 83"/>
            <p:cNvSpPr>
              <a:spLocks/>
            </p:cNvSpPr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8" name="Freeform 84"/>
            <p:cNvSpPr>
              <a:spLocks/>
            </p:cNvSpPr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9" name="Freeform 85"/>
            <p:cNvSpPr>
              <a:spLocks/>
            </p:cNvSpPr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0" name="Freeform 86"/>
            <p:cNvSpPr>
              <a:spLocks/>
            </p:cNvSpPr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1" name="Freeform 87"/>
            <p:cNvSpPr>
              <a:spLocks/>
            </p:cNvSpPr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2" name="Freeform 88"/>
            <p:cNvSpPr>
              <a:spLocks/>
            </p:cNvSpPr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3" name="Freeform 89"/>
            <p:cNvSpPr>
              <a:spLocks/>
            </p:cNvSpPr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4" name="Freeform 90"/>
            <p:cNvSpPr>
              <a:spLocks/>
            </p:cNvSpPr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5" name="Freeform 91"/>
            <p:cNvSpPr>
              <a:spLocks/>
            </p:cNvSpPr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6" name="Freeform 92"/>
            <p:cNvSpPr>
              <a:spLocks/>
            </p:cNvSpPr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7" name="Freeform 93"/>
            <p:cNvSpPr>
              <a:spLocks/>
            </p:cNvSpPr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8" name="Freeform 94"/>
            <p:cNvSpPr>
              <a:spLocks/>
            </p:cNvSpPr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9" name="Freeform 95"/>
            <p:cNvSpPr>
              <a:spLocks/>
            </p:cNvSpPr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0" name="Freeform 96"/>
            <p:cNvSpPr>
              <a:spLocks/>
            </p:cNvSpPr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" name="Freeform 97"/>
            <p:cNvSpPr>
              <a:spLocks/>
            </p:cNvSpPr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2" name="Freeform 98"/>
            <p:cNvSpPr>
              <a:spLocks/>
            </p:cNvSpPr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3" name="Freeform 99"/>
            <p:cNvSpPr>
              <a:spLocks/>
            </p:cNvSpPr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4" name="Freeform 100"/>
            <p:cNvSpPr>
              <a:spLocks/>
            </p:cNvSpPr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5" name="Freeform 101"/>
            <p:cNvSpPr>
              <a:spLocks/>
            </p:cNvSpPr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6" name="Freeform 102"/>
            <p:cNvSpPr>
              <a:spLocks/>
            </p:cNvSpPr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7" name="Freeform 103"/>
            <p:cNvSpPr>
              <a:spLocks/>
            </p:cNvSpPr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8" name="Freeform 104"/>
            <p:cNvSpPr>
              <a:spLocks/>
            </p:cNvSpPr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9" name="Freeform 105"/>
            <p:cNvSpPr>
              <a:spLocks/>
            </p:cNvSpPr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0" name="Freeform 106"/>
            <p:cNvSpPr>
              <a:spLocks/>
            </p:cNvSpPr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1" name="Freeform 107"/>
            <p:cNvSpPr>
              <a:spLocks/>
            </p:cNvSpPr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2" name="Freeform 108"/>
            <p:cNvSpPr>
              <a:spLocks/>
            </p:cNvSpPr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3" name="Freeform 109"/>
            <p:cNvSpPr>
              <a:spLocks/>
            </p:cNvSpPr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4" name="Freeform 110"/>
            <p:cNvSpPr>
              <a:spLocks/>
            </p:cNvSpPr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5" name="Freeform 111"/>
            <p:cNvSpPr>
              <a:spLocks/>
            </p:cNvSpPr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6" name="Freeform 112"/>
            <p:cNvSpPr>
              <a:spLocks/>
            </p:cNvSpPr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7" name="Freeform 113"/>
            <p:cNvSpPr>
              <a:spLocks/>
            </p:cNvSpPr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8" name="Freeform 114"/>
            <p:cNvSpPr>
              <a:spLocks/>
            </p:cNvSpPr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9" name="Freeform 115"/>
            <p:cNvSpPr>
              <a:spLocks/>
            </p:cNvSpPr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0" name="Freeform 116"/>
            <p:cNvSpPr>
              <a:spLocks/>
            </p:cNvSpPr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" name="Freeform 117"/>
            <p:cNvSpPr>
              <a:spLocks/>
            </p:cNvSpPr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" name="Freeform 118"/>
            <p:cNvSpPr>
              <a:spLocks/>
            </p:cNvSpPr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3" name="Freeform 119"/>
            <p:cNvSpPr>
              <a:spLocks/>
            </p:cNvSpPr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4" name="Freeform 120"/>
            <p:cNvSpPr>
              <a:spLocks/>
            </p:cNvSpPr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5" name="Freeform 121"/>
            <p:cNvSpPr>
              <a:spLocks/>
            </p:cNvSpPr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6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7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8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9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0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1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2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5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6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7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8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9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0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1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2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3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4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5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6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7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8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9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0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1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2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adFill>
              <a:gsLst>
                <a:gs pos="0">
                  <a:srgbClr val="F05F55"/>
                </a:gs>
                <a:gs pos="100000">
                  <a:srgbClr val="D7190F"/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3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adFill>
              <a:gsLst>
                <a:gs pos="100000">
                  <a:srgbClr val="EC880E"/>
                </a:gs>
                <a:gs pos="0">
                  <a:srgbClr val="FFC00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4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5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adFill>
              <a:gsLst>
                <a:gs pos="0">
                  <a:srgbClr val="76B531"/>
                </a:gs>
                <a:gs pos="100000">
                  <a:srgbClr val="5B960C"/>
                </a:gs>
              </a:gsLst>
              <a:lin ang="90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6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adFill>
              <a:gsLst>
                <a:gs pos="100000">
                  <a:srgbClr val="0070C0"/>
                </a:gs>
                <a:gs pos="0">
                  <a:srgbClr val="00B0F0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7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adFill>
              <a:gsLst>
                <a:gs pos="0">
                  <a:srgbClr val="56C7CA"/>
                </a:gs>
                <a:gs pos="100000">
                  <a:srgbClr val="11817E"/>
                </a:gs>
              </a:gsLst>
              <a:lin ang="7200000" scaled="0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8" name="Freeform 154"/>
            <p:cNvSpPr>
              <a:spLocks/>
            </p:cNvSpPr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2536234" y="2916322"/>
            <a:ext cx="354368" cy="354368"/>
            <a:chOff x="2771800" y="2974815"/>
            <a:chExt cx="265776" cy="265776"/>
          </a:xfrm>
        </p:grpSpPr>
        <p:sp>
          <p:nvSpPr>
            <p:cNvPr id="540" name="椭圆 539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1" name="椭圆 540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2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3" name="矩形 542"/>
          <p:cNvSpPr/>
          <p:nvPr/>
        </p:nvSpPr>
        <p:spPr>
          <a:xfrm flipH="1">
            <a:off x="651972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44" name="矩形 543"/>
          <p:cNvSpPr/>
          <p:nvPr/>
        </p:nvSpPr>
        <p:spPr>
          <a:xfrm>
            <a:off x="1605140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45" name="组合 544"/>
          <p:cNvGrpSpPr/>
          <p:nvPr/>
        </p:nvGrpSpPr>
        <p:grpSpPr>
          <a:xfrm>
            <a:off x="2536234" y="1188129"/>
            <a:ext cx="354368" cy="354368"/>
            <a:chOff x="2771800" y="2974815"/>
            <a:chExt cx="265776" cy="265776"/>
          </a:xfrm>
        </p:grpSpPr>
        <p:sp>
          <p:nvSpPr>
            <p:cNvPr id="546" name="椭圆 545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7" name="椭圆 546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8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9" name="矩形 548"/>
          <p:cNvSpPr/>
          <p:nvPr/>
        </p:nvSpPr>
        <p:spPr>
          <a:xfrm flipH="1">
            <a:off x="651972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0" name="矩形 549"/>
          <p:cNvSpPr/>
          <p:nvPr/>
        </p:nvSpPr>
        <p:spPr>
          <a:xfrm>
            <a:off x="1605140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1" name="组合 550"/>
          <p:cNvGrpSpPr/>
          <p:nvPr/>
        </p:nvGrpSpPr>
        <p:grpSpPr>
          <a:xfrm>
            <a:off x="6848779" y="1188129"/>
            <a:ext cx="354368" cy="354368"/>
            <a:chOff x="2771800" y="2974815"/>
            <a:chExt cx="265776" cy="265776"/>
          </a:xfrm>
        </p:grpSpPr>
        <p:sp>
          <p:nvSpPr>
            <p:cNvPr id="552" name="椭圆 551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4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5" name="矩形 554"/>
          <p:cNvSpPr/>
          <p:nvPr/>
        </p:nvSpPr>
        <p:spPr>
          <a:xfrm flipH="1">
            <a:off x="6749377" y="1965958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56" name="矩形 555"/>
          <p:cNvSpPr/>
          <p:nvPr/>
        </p:nvSpPr>
        <p:spPr>
          <a:xfrm>
            <a:off x="6749386" y="1649172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grpSp>
        <p:nvGrpSpPr>
          <p:cNvPr id="557" name="组合 556"/>
          <p:cNvGrpSpPr/>
          <p:nvPr/>
        </p:nvGrpSpPr>
        <p:grpSpPr>
          <a:xfrm>
            <a:off x="6848779" y="2916322"/>
            <a:ext cx="354368" cy="354368"/>
            <a:chOff x="2771800" y="2974815"/>
            <a:chExt cx="265776" cy="265776"/>
          </a:xfrm>
        </p:grpSpPr>
        <p:sp>
          <p:nvSpPr>
            <p:cNvPr id="558" name="椭圆 557"/>
            <p:cNvSpPr/>
            <p:nvPr/>
          </p:nvSpPr>
          <p:spPr>
            <a:xfrm>
              <a:off x="2771800" y="2974815"/>
              <a:ext cx="265776" cy="265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9" name="椭圆 558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0" name="Freeform 154"/>
            <p:cNvSpPr>
              <a:spLocks/>
            </p:cNvSpPr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1" name="矩形 560"/>
          <p:cNvSpPr/>
          <p:nvPr/>
        </p:nvSpPr>
        <p:spPr>
          <a:xfrm flipH="1">
            <a:off x="6749377" y="3694150"/>
            <a:ext cx="2393331" cy="456507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just" defTabSz="1218900">
              <a:lnSpc>
                <a:spcPts val="1333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Click here to add content that matches the title.</a:t>
            </a:r>
          </a:p>
        </p:txBody>
      </p:sp>
      <p:sp>
        <p:nvSpPr>
          <p:cNvPr id="562" name="矩形 561"/>
          <p:cNvSpPr/>
          <p:nvPr/>
        </p:nvSpPr>
        <p:spPr>
          <a:xfrm>
            <a:off x="6749386" y="3377371"/>
            <a:ext cx="1440161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Add title text</a:t>
            </a:r>
          </a:p>
        </p:txBody>
      </p:sp>
      <p:sp>
        <p:nvSpPr>
          <p:cNvPr id="17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177" name="文本框 176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882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3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400" tmFilter="0, 0; .2, .5; .8, .5; 1, 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00" autoRev="1" fill="hold"/>
                                        <p:tgtEl>
                                          <p:spTgt spid="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 tmFilter="0, 0; .2, .5; .8, .5; 1, 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00" autoRev="1" fill="hold"/>
                                        <p:tgtEl>
                                          <p:spTgt spid="5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 tmFilter="0, 0; .2, .5; .8, .5; 1, 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00" autoRev="1" fill="hold"/>
                                        <p:tgtEl>
                                          <p:spTgt spid="5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400" tmFilter="0, 0; .2, .5; .8, .5; 1, 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00" autoRev="1" fill="hold"/>
                                        <p:tgtEl>
                                          <p:spTgt spid="5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 tmFilter="0, 0; .2, .5; .8, .5; 1, 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00" autoRev="1" fill="hold"/>
                                        <p:tgtEl>
                                          <p:spTgt spid="5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400" tmFilter="0, 0; .2, .5; .8, .5; 1, 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00" autoRev="1" fill="hold"/>
                                        <p:tgtEl>
                                          <p:spTgt spid="5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400" tmFilter="0, 0; .2, .5; .8, .5; 1, 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00" autoRev="1" fill="hold"/>
                                        <p:tgtEl>
                                          <p:spTgt spid="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4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400" tmFilter="0, 0; .2, .5; .8, .5; 1, 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00" autoRev="1" fill="hold"/>
                                        <p:tgtEl>
                                          <p:spTgt spid="5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543" grpId="0"/>
      <p:bldP spid="544" grpId="0"/>
      <p:bldP spid="544" grpId="1"/>
      <p:bldP spid="549" grpId="0"/>
      <p:bldP spid="550" grpId="0"/>
      <p:bldP spid="550" grpId="1"/>
      <p:bldP spid="555" grpId="0"/>
      <p:bldP spid="556" grpId="0"/>
      <p:bldP spid="556" grpId="1"/>
      <p:bldP spid="561" grpId="0"/>
      <p:bldP spid="562" grpId="0"/>
      <p:bldP spid="562" grpId="1"/>
      <p:bldP spid="175" grpId="0" bldLvl="0" autoUpdateAnimBg="0"/>
      <p:bldP spid="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2"/>
          <p:cNvSpPr txBox="1"/>
          <p:nvPr/>
        </p:nvSpPr>
        <p:spPr>
          <a:xfrm>
            <a:off x="890968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6675763" y="1762127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890968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6675763" y="3397488"/>
            <a:ext cx="2259747" cy="775341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here to add content, content to match the title, you can copy and paste directly, to select useful keyword entry.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28605" y="2325873"/>
            <a:ext cx="595829" cy="595752"/>
            <a:chOff x="3570825" y="3196716"/>
            <a:chExt cx="756510" cy="756510"/>
          </a:xfrm>
          <a:solidFill>
            <a:srgbClr val="00B0F0"/>
          </a:solidFill>
          <a:effectLst/>
        </p:grpSpPr>
        <p:sp>
          <p:nvSpPr>
            <p:cNvPr id="24" name="泪滴形 23"/>
            <p:cNvSpPr/>
            <p:nvPr/>
          </p:nvSpPr>
          <p:spPr>
            <a:xfrm rot="5400000">
              <a:off x="3570825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3709730" y="3321422"/>
              <a:ext cx="478701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97406" y="2325873"/>
            <a:ext cx="595829" cy="595752"/>
            <a:chOff x="4419984" y="3196716"/>
            <a:chExt cx="756510" cy="756510"/>
          </a:xfrm>
          <a:solidFill>
            <a:srgbClr val="0070C0"/>
          </a:solidFill>
          <a:effectLst/>
        </p:grpSpPr>
        <p:sp>
          <p:nvSpPr>
            <p:cNvPr id="27" name="泪滴形 26"/>
            <p:cNvSpPr/>
            <p:nvPr/>
          </p:nvSpPr>
          <p:spPr>
            <a:xfrm rot="10800000">
              <a:off x="4419984" y="3196716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37" name="TextBox 31"/>
            <p:cNvSpPr txBox="1"/>
            <p:nvPr/>
          </p:nvSpPr>
          <p:spPr>
            <a:xfrm>
              <a:off x="4570084" y="3321423"/>
              <a:ext cx="456314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28605" y="2995944"/>
            <a:ext cx="595829" cy="595752"/>
            <a:chOff x="3570825" y="4047600"/>
            <a:chExt cx="756510" cy="756510"/>
          </a:xfrm>
          <a:solidFill>
            <a:srgbClr val="0070C0"/>
          </a:solidFill>
          <a:effectLst/>
        </p:grpSpPr>
        <p:sp>
          <p:nvSpPr>
            <p:cNvPr id="39" name="泪滴形 38"/>
            <p:cNvSpPr/>
            <p:nvPr/>
          </p:nvSpPr>
          <p:spPr>
            <a:xfrm>
              <a:off x="3570825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0" name="TextBox 34"/>
            <p:cNvSpPr txBox="1"/>
            <p:nvPr/>
          </p:nvSpPr>
          <p:spPr>
            <a:xfrm>
              <a:off x="3722958" y="4172305"/>
              <a:ext cx="45224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97406" y="2995944"/>
            <a:ext cx="595829" cy="595752"/>
            <a:chOff x="4419984" y="4047600"/>
            <a:chExt cx="756510" cy="756510"/>
          </a:xfrm>
          <a:solidFill>
            <a:srgbClr val="00B0F0"/>
          </a:solidFill>
          <a:effectLst/>
        </p:grpSpPr>
        <p:sp>
          <p:nvSpPr>
            <p:cNvPr id="42" name="泪滴形 41"/>
            <p:cNvSpPr/>
            <p:nvPr/>
          </p:nvSpPr>
          <p:spPr>
            <a:xfrm rot="16200000">
              <a:off x="4419984" y="4047600"/>
              <a:ext cx="756510" cy="756510"/>
            </a:xfrm>
            <a:prstGeom prst="teardrop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995">
                <a:solidFill>
                  <a:srgbClr val="FFFFFF"/>
                </a:solidFill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4552783" y="4172305"/>
              <a:ext cx="490913" cy="5070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99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99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334635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17905" y="1554902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34635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17905" y="3187381"/>
            <a:ext cx="1157591" cy="1157439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3683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5" rIns="0" bIns="36005" rtlCol="0" anchor="ctr"/>
          <a:lstStyle/>
          <a:p>
            <a:pPr algn="ctr"/>
            <a:r>
              <a:rPr lang="en-US" altLang="zh-CN" sz="1995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Title text</a:t>
            </a:r>
            <a:endParaRPr lang="zh-CN" altLang="en-US" sz="1995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0657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6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31" grpId="0" bldLvl="0" autoUpdateAnimBg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151"/>
          <p:cNvCxnSpPr>
            <a:cxnSpLocks noChangeShapeType="1"/>
          </p:cNvCxnSpPr>
          <p:nvPr/>
        </p:nvCxnSpPr>
        <p:spPr bwMode="auto">
          <a:xfrm>
            <a:off x="3417195" y="2214123"/>
            <a:ext cx="4550371" cy="496216"/>
          </a:xfrm>
          <a:prstGeom prst="bentConnector3">
            <a:avLst>
              <a:gd name="adj1" fmla="val 46218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160"/>
          <p:cNvCxnSpPr>
            <a:cxnSpLocks noChangeShapeType="1"/>
          </p:cNvCxnSpPr>
          <p:nvPr/>
        </p:nvCxnSpPr>
        <p:spPr bwMode="auto">
          <a:xfrm>
            <a:off x="3417302" y="3691712"/>
            <a:ext cx="2607521" cy="2960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154"/>
          <p:cNvCxnSpPr>
            <a:cxnSpLocks noChangeShapeType="1"/>
          </p:cNvCxnSpPr>
          <p:nvPr/>
        </p:nvCxnSpPr>
        <p:spPr bwMode="auto">
          <a:xfrm>
            <a:off x="3417235" y="2953182"/>
            <a:ext cx="3578958" cy="5310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直接连接符 68"/>
          <p:cNvSpPr>
            <a:spLocks noChangeShapeType="1"/>
          </p:cNvSpPr>
          <p:nvPr/>
        </p:nvSpPr>
        <p:spPr bwMode="auto">
          <a:xfrm flipH="1">
            <a:off x="3147029" y="4430556"/>
            <a:ext cx="1607635" cy="1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39049" y="1942871"/>
            <a:ext cx="560886" cy="560886"/>
            <a:chOff x="2646403" y="1850353"/>
            <a:chExt cx="534177" cy="534177"/>
          </a:xfrm>
        </p:grpSpPr>
        <p:grpSp>
          <p:nvGrpSpPr>
            <p:cNvPr id="11" name="组合 10"/>
            <p:cNvGrpSpPr/>
            <p:nvPr/>
          </p:nvGrpSpPr>
          <p:grpSpPr>
            <a:xfrm>
              <a:off x="2646403" y="1850353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25"/>
            <p:cNvGrpSpPr>
              <a:grpSpLocks/>
            </p:cNvGrpSpPr>
            <p:nvPr/>
          </p:nvGrpSpPr>
          <p:grpSpPr bwMode="auto">
            <a:xfrm>
              <a:off x="2744763" y="1943249"/>
              <a:ext cx="337456" cy="325902"/>
              <a:chOff x="0" y="0"/>
              <a:chExt cx="583915" cy="496874"/>
            </a:xfrm>
            <a:solidFill>
              <a:srgbClr val="C00000"/>
            </a:solidFill>
          </p:grpSpPr>
          <p:sp>
            <p:nvSpPr>
              <p:cNvPr id="13" name="Freeform 1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3915" cy="224863"/>
              </a:xfrm>
              <a:custGeom>
                <a:avLst/>
                <a:gdLst>
                  <a:gd name="T0" fmla="*/ 2147483647 w 68"/>
                  <a:gd name="T1" fmla="*/ 1495961648 h 26"/>
                  <a:gd name="T2" fmla="*/ 2147483647 w 68"/>
                  <a:gd name="T3" fmla="*/ 1121971236 h 26"/>
                  <a:gd name="T4" fmla="*/ 2147483647 w 68"/>
                  <a:gd name="T5" fmla="*/ 747980824 h 26"/>
                  <a:gd name="T6" fmla="*/ 2147483647 w 68"/>
                  <a:gd name="T7" fmla="*/ 523584847 h 26"/>
                  <a:gd name="T8" fmla="*/ 2147483647 w 68"/>
                  <a:gd name="T9" fmla="*/ 523584847 h 26"/>
                  <a:gd name="T10" fmla="*/ 2147483647 w 68"/>
                  <a:gd name="T11" fmla="*/ 747980824 h 26"/>
                  <a:gd name="T12" fmla="*/ 2147483647 w 68"/>
                  <a:gd name="T13" fmla="*/ 747980824 h 26"/>
                  <a:gd name="T14" fmla="*/ 2147483647 w 68"/>
                  <a:gd name="T15" fmla="*/ 897575259 h 26"/>
                  <a:gd name="T16" fmla="*/ 2147483647 w 68"/>
                  <a:gd name="T17" fmla="*/ 74801542 h 26"/>
                  <a:gd name="T18" fmla="*/ 2147483647 w 68"/>
                  <a:gd name="T19" fmla="*/ 0 h 26"/>
                  <a:gd name="T20" fmla="*/ 2147483647 w 68"/>
                  <a:gd name="T21" fmla="*/ 74801542 h 26"/>
                  <a:gd name="T22" fmla="*/ 147472885 w 68"/>
                  <a:gd name="T23" fmla="*/ 1495961648 h 26"/>
                  <a:gd name="T24" fmla="*/ 73736443 w 68"/>
                  <a:gd name="T25" fmla="*/ 1795150518 h 26"/>
                  <a:gd name="T26" fmla="*/ 368682214 w 68"/>
                  <a:gd name="T27" fmla="*/ 1795150518 h 26"/>
                  <a:gd name="T28" fmla="*/ 2147483647 w 68"/>
                  <a:gd name="T29" fmla="*/ 523584847 h 26"/>
                  <a:gd name="T30" fmla="*/ 2147483647 w 68"/>
                  <a:gd name="T31" fmla="*/ 523584847 h 26"/>
                  <a:gd name="T32" fmla="*/ 2147483647 w 68"/>
                  <a:gd name="T33" fmla="*/ 1869943411 h 26"/>
                  <a:gd name="T34" fmla="*/ 2147483647 w 68"/>
                  <a:gd name="T35" fmla="*/ 1869943411 h 26"/>
                  <a:gd name="T36" fmla="*/ 2147483647 w 68"/>
                  <a:gd name="T37" fmla="*/ 1570754541 h 26"/>
                  <a:gd name="T38" fmla="*/ 2147483647 w 68"/>
                  <a:gd name="T39" fmla="*/ 1495961648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26"/>
                  <a:gd name="T62" fmla="*/ 68 w 6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59"/>
              <p:cNvSpPr>
                <a:spLocks noChangeArrowheads="1"/>
              </p:cNvSpPr>
              <p:nvPr/>
            </p:nvSpPr>
            <p:spPr bwMode="auto">
              <a:xfrm>
                <a:off x="61656" y="94297"/>
                <a:ext cx="460603" cy="402577"/>
              </a:xfrm>
              <a:custGeom>
                <a:avLst/>
                <a:gdLst>
                  <a:gd name="T0" fmla="*/ 2109911457 w 54"/>
                  <a:gd name="T1" fmla="*/ 73363234 h 47"/>
                  <a:gd name="T2" fmla="*/ 1746128914 w 54"/>
                  <a:gd name="T3" fmla="*/ 73363234 h 47"/>
                  <a:gd name="T4" fmla="*/ 145507900 w 54"/>
                  <a:gd name="T5" fmla="*/ 1100508471 h 47"/>
                  <a:gd name="T6" fmla="*/ 0 w 54"/>
                  <a:gd name="T7" fmla="*/ 1467341772 h 47"/>
                  <a:gd name="T8" fmla="*/ 0 w 54"/>
                  <a:gd name="T9" fmla="*/ 2147483647 h 47"/>
                  <a:gd name="T10" fmla="*/ 218266114 w 54"/>
                  <a:gd name="T11" fmla="*/ 2147483647 h 47"/>
                  <a:gd name="T12" fmla="*/ 945822671 w 54"/>
                  <a:gd name="T13" fmla="*/ 2147483647 h 47"/>
                  <a:gd name="T14" fmla="*/ 1164088786 w 54"/>
                  <a:gd name="T15" fmla="*/ 2147483647 h 47"/>
                  <a:gd name="T16" fmla="*/ 1164088786 w 54"/>
                  <a:gd name="T17" fmla="*/ 1980918673 h 47"/>
                  <a:gd name="T18" fmla="*/ 1382354900 w 54"/>
                  <a:gd name="T19" fmla="*/ 1760811840 h 47"/>
                  <a:gd name="T20" fmla="*/ 2147483647 w 54"/>
                  <a:gd name="T21" fmla="*/ 1760811840 h 47"/>
                  <a:gd name="T22" fmla="*/ 2147483647 w 54"/>
                  <a:gd name="T23" fmla="*/ 1980918673 h 47"/>
                  <a:gd name="T24" fmla="*/ 2147483647 w 54"/>
                  <a:gd name="T25" fmla="*/ 2147483647 h 47"/>
                  <a:gd name="T26" fmla="*/ 2147483647 w 54"/>
                  <a:gd name="T27" fmla="*/ 2147483647 h 47"/>
                  <a:gd name="T28" fmla="*/ 2147483647 w 54"/>
                  <a:gd name="T29" fmla="*/ 2147483647 h 47"/>
                  <a:gd name="T30" fmla="*/ 2147483647 w 54"/>
                  <a:gd name="T31" fmla="*/ 2147483647 h 47"/>
                  <a:gd name="T32" fmla="*/ 2147483647 w 54"/>
                  <a:gd name="T33" fmla="*/ 1467341772 h 47"/>
                  <a:gd name="T34" fmla="*/ 2147483647 w 54"/>
                  <a:gd name="T35" fmla="*/ 1173871705 h 47"/>
                  <a:gd name="T36" fmla="*/ 2109911457 w 54"/>
                  <a:gd name="T37" fmla="*/ 7336323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47"/>
                  <a:gd name="T59" fmla="*/ 54 w 54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00B0F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849135" y="3426902"/>
            <a:ext cx="560886" cy="560886"/>
            <a:chOff x="2656009" y="3263716"/>
            <a:chExt cx="534177" cy="5341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656009" y="3263716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Freeform 277"/>
            <p:cNvSpPr>
              <a:spLocks noEditPoints="1" noChangeArrowheads="1"/>
            </p:cNvSpPr>
            <p:nvPr/>
          </p:nvSpPr>
          <p:spPr bwMode="auto">
            <a:xfrm>
              <a:off x="2772932" y="3323860"/>
              <a:ext cx="287993" cy="341712"/>
            </a:xfrm>
            <a:custGeom>
              <a:avLst/>
              <a:gdLst>
                <a:gd name="T0" fmla="*/ 1763300750 w 72"/>
                <a:gd name="T1" fmla="*/ 927075880 h 86"/>
                <a:gd name="T2" fmla="*/ 1621097786 w 72"/>
                <a:gd name="T3" fmla="*/ 927075880 h 86"/>
                <a:gd name="T4" fmla="*/ 1621097786 w 72"/>
                <a:gd name="T5" fmla="*/ 533772246 h 86"/>
                <a:gd name="T6" fmla="*/ 1080731858 w 72"/>
                <a:gd name="T7" fmla="*/ 0 h 86"/>
                <a:gd name="T8" fmla="*/ 966969487 w 72"/>
                <a:gd name="T9" fmla="*/ 0 h 86"/>
                <a:gd name="T10" fmla="*/ 426603558 w 72"/>
                <a:gd name="T11" fmla="*/ 533772246 h 86"/>
                <a:gd name="T12" fmla="*/ 426603558 w 72"/>
                <a:gd name="T13" fmla="*/ 927075880 h 86"/>
                <a:gd name="T14" fmla="*/ 284400594 w 72"/>
                <a:gd name="T15" fmla="*/ 927075880 h 86"/>
                <a:gd name="T16" fmla="*/ 0 w 72"/>
                <a:gd name="T17" fmla="*/ 1208007804 h 86"/>
                <a:gd name="T18" fmla="*/ 0 w 72"/>
                <a:gd name="T19" fmla="*/ 2135083684 h 86"/>
                <a:gd name="T20" fmla="*/ 284400594 w 72"/>
                <a:gd name="T21" fmla="*/ 2147483647 h 86"/>
                <a:gd name="T22" fmla="*/ 1763300750 w 72"/>
                <a:gd name="T23" fmla="*/ 2147483647 h 86"/>
                <a:gd name="T24" fmla="*/ 2047701344 w 72"/>
                <a:gd name="T25" fmla="*/ 2135083684 h 86"/>
                <a:gd name="T26" fmla="*/ 2047701344 w 72"/>
                <a:gd name="T27" fmla="*/ 1208007804 h 86"/>
                <a:gd name="T28" fmla="*/ 1763300750 w 72"/>
                <a:gd name="T29" fmla="*/ 927075880 h 86"/>
                <a:gd name="T30" fmla="*/ 1194494228 w 72"/>
                <a:gd name="T31" fmla="*/ 2147483647 h 86"/>
                <a:gd name="T32" fmla="*/ 881647709 w 72"/>
                <a:gd name="T33" fmla="*/ 2147483647 h 86"/>
                <a:gd name="T34" fmla="*/ 910088301 w 72"/>
                <a:gd name="T35" fmla="*/ 1797963255 h 86"/>
                <a:gd name="T36" fmla="*/ 824766523 w 72"/>
                <a:gd name="T37" fmla="*/ 1629408340 h 86"/>
                <a:gd name="T38" fmla="*/ 1023850672 w 72"/>
                <a:gd name="T39" fmla="*/ 1432751223 h 86"/>
                <a:gd name="T40" fmla="*/ 1222934821 w 72"/>
                <a:gd name="T41" fmla="*/ 1629408340 h 86"/>
                <a:gd name="T42" fmla="*/ 1137613043 w 72"/>
                <a:gd name="T43" fmla="*/ 1797963255 h 86"/>
                <a:gd name="T44" fmla="*/ 1194494228 w 72"/>
                <a:gd name="T45" fmla="*/ 2147483647 h 86"/>
                <a:gd name="T46" fmla="*/ 1422013637 w 72"/>
                <a:gd name="T47" fmla="*/ 927075880 h 86"/>
                <a:gd name="T48" fmla="*/ 625687707 w 72"/>
                <a:gd name="T49" fmla="*/ 927075880 h 86"/>
                <a:gd name="T50" fmla="*/ 625687707 w 72"/>
                <a:gd name="T51" fmla="*/ 533772246 h 86"/>
                <a:gd name="T52" fmla="*/ 966969487 w 72"/>
                <a:gd name="T53" fmla="*/ 196651817 h 86"/>
                <a:gd name="T54" fmla="*/ 1080731858 w 72"/>
                <a:gd name="T55" fmla="*/ 196651817 h 86"/>
                <a:gd name="T56" fmla="*/ 1422013637 w 72"/>
                <a:gd name="T57" fmla="*/ 533772246 h 86"/>
                <a:gd name="T58" fmla="*/ 1422013637 w 72"/>
                <a:gd name="T59" fmla="*/ 927075880 h 8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86"/>
                <a:gd name="T92" fmla="*/ 72 w 72"/>
                <a:gd name="T93" fmla="*/ 86 h 8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rgbClr val="00B0F0"/>
            </a:solidFill>
            <a:ln w="9525" cmpd="sng">
              <a:noFill/>
              <a:bevel/>
              <a:headEnd/>
              <a:tailEnd/>
            </a:ln>
          </p:spPr>
          <p:txBody>
            <a:bodyPr lIns="128016" tIns="64008" rIns="128016" bIns="64008"/>
            <a:lstStyle/>
            <a:p>
              <a:endParaRPr lang="zh-CN" altLang="en-US" sz="1890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49135" y="2672534"/>
            <a:ext cx="560886" cy="560886"/>
            <a:chOff x="2656009" y="2545271"/>
            <a:chExt cx="534177" cy="534177"/>
          </a:xfrm>
        </p:grpSpPr>
        <p:grpSp>
          <p:nvGrpSpPr>
            <p:cNvPr id="23" name="组合 22"/>
            <p:cNvGrpSpPr/>
            <p:nvPr/>
          </p:nvGrpSpPr>
          <p:grpSpPr>
            <a:xfrm>
              <a:off x="2656009" y="2545271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Group 92"/>
            <p:cNvGrpSpPr>
              <a:grpSpLocks/>
            </p:cNvGrpSpPr>
            <p:nvPr/>
          </p:nvGrpSpPr>
          <p:grpSpPr bwMode="auto">
            <a:xfrm>
              <a:off x="2745161" y="2705683"/>
              <a:ext cx="355874" cy="221817"/>
              <a:chOff x="0" y="0"/>
              <a:chExt cx="471488" cy="293688"/>
            </a:xfrm>
            <a:solidFill>
              <a:schemeClr val="tx1"/>
            </a:solidFill>
          </p:grpSpPr>
          <p:sp>
            <p:nvSpPr>
              <p:cNvPr id="25" name="Freeform 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71488" cy="293688"/>
              </a:xfrm>
              <a:custGeom>
                <a:avLst/>
                <a:gdLst>
                  <a:gd name="T0" fmla="*/ 1607679782 w 125"/>
                  <a:gd name="T1" fmla="*/ 255184750 h 78"/>
                  <a:gd name="T2" fmla="*/ 1607679782 w 125"/>
                  <a:gd name="T3" fmla="*/ 0 h 78"/>
                  <a:gd name="T4" fmla="*/ 0 w 125"/>
                  <a:gd name="T5" fmla="*/ 0 h 78"/>
                  <a:gd name="T6" fmla="*/ 0 w 125"/>
                  <a:gd name="T7" fmla="*/ 1105803094 h 78"/>
                  <a:gd name="T8" fmla="*/ 1607679782 w 125"/>
                  <a:gd name="T9" fmla="*/ 1105803094 h 78"/>
                  <a:gd name="T10" fmla="*/ 1607679782 w 125"/>
                  <a:gd name="T11" fmla="*/ 850618344 h 78"/>
                  <a:gd name="T12" fmla="*/ 1778407473 w 125"/>
                  <a:gd name="T13" fmla="*/ 765554250 h 78"/>
                  <a:gd name="T14" fmla="*/ 1778407473 w 125"/>
                  <a:gd name="T15" fmla="*/ 368601031 h 78"/>
                  <a:gd name="T16" fmla="*/ 1607679782 w 125"/>
                  <a:gd name="T17" fmla="*/ 255184750 h 78"/>
                  <a:gd name="T18" fmla="*/ 1479634957 w 125"/>
                  <a:gd name="T19" fmla="*/ 978210719 h 78"/>
                  <a:gd name="T20" fmla="*/ 142272447 w 125"/>
                  <a:gd name="T21" fmla="*/ 978210719 h 78"/>
                  <a:gd name="T22" fmla="*/ 142272447 w 125"/>
                  <a:gd name="T23" fmla="*/ 141768469 h 78"/>
                  <a:gd name="T24" fmla="*/ 1479634957 w 125"/>
                  <a:gd name="T25" fmla="*/ 141768469 h 78"/>
                  <a:gd name="T26" fmla="*/ 1479634957 w 125"/>
                  <a:gd name="T27" fmla="*/ 978210719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"/>
                  <a:gd name="T43" fmla="*/ 0 h 78"/>
                  <a:gd name="T44" fmla="*/ 125 w 125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63500" y="63499"/>
                <a:ext cx="90488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69862" y="63499"/>
                <a:ext cx="85725" cy="166688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bevel/>
                <a:headEnd/>
                <a:tailEnd/>
              </a:ln>
            </p:spPr>
            <p:txBody>
              <a:bodyPr lIns="128016" tIns="64008" rIns="128016" bIns="64008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:endParaRPr lang="zh-CN" altLang="zh-CN" sz="1995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849135" y="4122297"/>
            <a:ext cx="560886" cy="560886"/>
            <a:chOff x="2656009" y="3925997"/>
            <a:chExt cx="534177" cy="534177"/>
          </a:xfrm>
        </p:grpSpPr>
        <p:grpSp>
          <p:nvGrpSpPr>
            <p:cNvPr id="31" name="组合 30"/>
            <p:cNvGrpSpPr/>
            <p:nvPr/>
          </p:nvGrpSpPr>
          <p:grpSpPr>
            <a:xfrm>
              <a:off x="2656009" y="3925997"/>
              <a:ext cx="534177" cy="534177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2723790" y="4084898"/>
              <a:ext cx="386899" cy="286862"/>
              <a:chOff x="0" y="0"/>
              <a:chExt cx="374651" cy="277813"/>
            </a:xfrm>
            <a:solidFill>
              <a:schemeClr val="tx1"/>
            </a:solidFill>
          </p:grpSpPr>
          <p:sp>
            <p:nvSpPr>
              <p:cNvPr id="33" name="Freeform 17"/>
              <p:cNvSpPr>
                <a:spLocks noChangeArrowheads="1"/>
              </p:cNvSpPr>
              <p:nvPr/>
            </p:nvSpPr>
            <p:spPr bwMode="auto">
              <a:xfrm>
                <a:off x="141288" y="66675"/>
                <a:ext cx="233363" cy="211138"/>
              </a:xfrm>
              <a:custGeom>
                <a:avLst/>
                <a:gdLst>
                  <a:gd name="T0" fmla="*/ 611890896 w 89"/>
                  <a:gd name="T1" fmla="*/ 224220736 h 81"/>
                  <a:gd name="T2" fmla="*/ 295631590 w 89"/>
                  <a:gd name="T3" fmla="*/ 0 h 81"/>
                  <a:gd name="T4" fmla="*/ 275006496 w 89"/>
                  <a:gd name="T5" fmla="*/ 6795516 h 81"/>
                  <a:gd name="T6" fmla="*/ 295631590 w 89"/>
                  <a:gd name="T7" fmla="*/ 74740245 h 81"/>
                  <a:gd name="T8" fmla="*/ 0 w 89"/>
                  <a:gd name="T9" fmla="*/ 298960981 h 81"/>
                  <a:gd name="T10" fmla="*/ 0 w 89"/>
                  <a:gd name="T11" fmla="*/ 298960981 h 81"/>
                  <a:gd name="T12" fmla="*/ 275006496 w 89"/>
                  <a:gd name="T13" fmla="*/ 441648563 h 81"/>
                  <a:gd name="T14" fmla="*/ 508762805 w 89"/>
                  <a:gd name="T15" fmla="*/ 550361173 h 81"/>
                  <a:gd name="T16" fmla="*/ 440012492 w 89"/>
                  <a:gd name="T17" fmla="*/ 421264623 h 81"/>
                  <a:gd name="T18" fmla="*/ 611890896 w 89"/>
                  <a:gd name="T19" fmla="*/ 224220736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81"/>
                  <a:gd name="T32" fmla="*/ 89 w 8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1300" cy="209550"/>
              </a:xfrm>
              <a:custGeom>
                <a:avLst/>
                <a:gdLst>
                  <a:gd name="T0" fmla="*/ 612251539 w 92"/>
                  <a:gd name="T1" fmla="*/ 144083961 h 80"/>
                  <a:gd name="T2" fmla="*/ 316443967 w 92"/>
                  <a:gd name="T3" fmla="*/ 0 h 80"/>
                  <a:gd name="T4" fmla="*/ 0 w 92"/>
                  <a:gd name="T5" fmla="*/ 219556013 h 80"/>
                  <a:gd name="T6" fmla="*/ 171981329 w 92"/>
                  <a:gd name="T7" fmla="*/ 418528976 h 80"/>
                  <a:gd name="T8" fmla="*/ 96310174 w 92"/>
                  <a:gd name="T9" fmla="*/ 548890031 h 80"/>
                  <a:gd name="T10" fmla="*/ 330203313 w 92"/>
                  <a:gd name="T11" fmla="*/ 445972168 h 80"/>
                  <a:gd name="T12" fmla="*/ 337080363 w 92"/>
                  <a:gd name="T13" fmla="*/ 439112025 h 80"/>
                  <a:gd name="T14" fmla="*/ 632887935 w 92"/>
                  <a:gd name="T15" fmla="*/ 219556013 h 80"/>
                  <a:gd name="T16" fmla="*/ 612251539 w 92"/>
                  <a:gd name="T17" fmla="*/ 144083961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80"/>
                  <a:gd name="T29" fmla="*/ 92 w 92"/>
                  <a:gd name="T30" fmla="*/ 80 h 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 sz="1890"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任意多边形 56"/>
          <p:cNvSpPr>
            <a:spLocks noChangeArrowheads="1"/>
          </p:cNvSpPr>
          <p:nvPr/>
        </p:nvSpPr>
        <p:spPr bwMode="auto">
          <a:xfrm>
            <a:off x="7616270" y="1780224"/>
            <a:ext cx="930117" cy="2912864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59"/>
          <p:cNvSpPr>
            <a:spLocks noChangeArrowheads="1"/>
          </p:cNvSpPr>
          <p:nvPr/>
        </p:nvSpPr>
        <p:spPr bwMode="auto">
          <a:xfrm>
            <a:off x="6644897" y="3180399"/>
            <a:ext cx="930117" cy="1513940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63"/>
          <p:cNvSpPr>
            <a:spLocks noChangeArrowheads="1"/>
          </p:cNvSpPr>
          <p:nvPr/>
        </p:nvSpPr>
        <p:spPr bwMode="auto">
          <a:xfrm>
            <a:off x="5672277" y="3779224"/>
            <a:ext cx="930117" cy="915115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5 h 1161755"/>
              <a:gd name="T4" fmla="*/ 0 w 1181100"/>
              <a:gd name="T5" fmla="*/ 1162345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1 h 1161755"/>
              <a:gd name="T16" fmla="*/ 795088 w 1181100"/>
              <a:gd name="T17" fmla="*/ 265250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00B0F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66"/>
          <p:cNvSpPr>
            <a:spLocks noChangeArrowheads="1"/>
          </p:cNvSpPr>
          <p:nvPr/>
        </p:nvSpPr>
        <p:spPr bwMode="auto">
          <a:xfrm>
            <a:off x="4105831" y="4203025"/>
            <a:ext cx="1525191" cy="490061"/>
          </a:xfrm>
          <a:custGeom>
            <a:avLst/>
            <a:gdLst>
              <a:gd name="T0" fmla="*/ 1936752 w 1936748"/>
              <a:gd name="T1" fmla="*/ 0 h 623080"/>
              <a:gd name="T2" fmla="*/ 1936752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8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7 w 1936748"/>
              <a:gd name="T17" fmla="*/ 496751 h 623080"/>
              <a:gd name="T18" fmla="*/ 1172914 w 1936748"/>
              <a:gd name="T19" fmla="*/ 292726 h 623080"/>
              <a:gd name="T20" fmla="*/ 1170637 w 1936748"/>
              <a:gd name="T21" fmla="*/ 270191 h 623080"/>
              <a:gd name="T22" fmla="*/ 1509045 w 1936748"/>
              <a:gd name="T23" fmla="*/ 156507 h 623080"/>
              <a:gd name="T24" fmla="*/ 1868380 w 1936748"/>
              <a:gd name="T25" fmla="*/ 26834 h 623080"/>
              <a:gd name="T26" fmla="*/ 1936752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0070C0">
              <a:alpha val="70000"/>
            </a:srgbClr>
          </a:solidFill>
          <a:ln>
            <a:noFill/>
          </a:ln>
        </p:spPr>
        <p:txBody>
          <a:bodyPr lIns="72009" tIns="36005" rIns="72009" bIns="36005" anchor="ctr"/>
          <a:lstStyle/>
          <a:p>
            <a:endParaRPr lang="zh-CN" altLang="en-US" sz="189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1086702" y="1161398"/>
            <a:ext cx="7564697" cy="5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1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</a:p>
        </p:txBody>
      </p:sp>
      <p:sp>
        <p:nvSpPr>
          <p:cNvPr id="42" name="矩形 93"/>
          <p:cNvSpPr>
            <a:spLocks noChangeArrowheads="1"/>
          </p:cNvSpPr>
          <p:nvPr/>
        </p:nvSpPr>
        <p:spPr bwMode="auto">
          <a:xfrm>
            <a:off x="1822222" y="1960246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3" name="矩形 165"/>
          <p:cNvSpPr>
            <a:spLocks noChangeArrowheads="1"/>
          </p:cNvSpPr>
          <p:nvPr/>
        </p:nvSpPr>
        <p:spPr bwMode="auto">
          <a:xfrm>
            <a:off x="468437" y="2274075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1"/>
          <p:cNvSpPr>
            <a:spLocks noChangeArrowheads="1"/>
          </p:cNvSpPr>
          <p:nvPr/>
        </p:nvSpPr>
        <p:spPr bwMode="auto">
          <a:xfrm>
            <a:off x="1822222" y="2691588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5" name="矩形 42"/>
          <p:cNvSpPr>
            <a:spLocks noChangeArrowheads="1"/>
          </p:cNvSpPr>
          <p:nvPr/>
        </p:nvSpPr>
        <p:spPr bwMode="auto">
          <a:xfrm>
            <a:off x="468437" y="3005417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4"/>
          <p:cNvSpPr>
            <a:spLocks noChangeArrowheads="1"/>
          </p:cNvSpPr>
          <p:nvPr/>
        </p:nvSpPr>
        <p:spPr bwMode="auto">
          <a:xfrm>
            <a:off x="1822222" y="3435431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468437" y="375051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822222" y="4164272"/>
            <a:ext cx="900938" cy="31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2" tIns="36001" rIns="72002" bIns="36001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75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68437" y="4479350"/>
            <a:ext cx="2254721" cy="39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9" tIns="36005" rIns="72009" bIns="3600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here to add content that matches the title.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67430" y="4325381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024823" y="3870164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992332" y="3372430"/>
            <a:ext cx="235249" cy="235249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67566" y="2613859"/>
            <a:ext cx="235249" cy="235249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55" name="文本框 6"/>
          <p:cNvSpPr>
            <a:spLocks noChangeArrowheads="1"/>
          </p:cNvSpPr>
          <p:nvPr/>
        </p:nvSpPr>
        <p:spPr bwMode="auto">
          <a:xfrm>
            <a:off x="3453530" y="56714"/>
            <a:ext cx="2640571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859" y="823162"/>
            <a:ext cx="7727796" cy="27134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4477" y="3287000"/>
            <a:ext cx="4854347" cy="469467"/>
          </a:xfrm>
          <a:prstGeom prst="roundRect">
            <a:avLst>
              <a:gd name="adj" fmla="val 4227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1"/>
          <p:cNvSpPr txBox="1"/>
          <p:nvPr/>
        </p:nvSpPr>
        <p:spPr>
          <a:xfrm>
            <a:off x="2844701" y="3305758"/>
            <a:ext cx="445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guidance!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64477" y="3252499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565" y="1483454"/>
            <a:ext cx="1410410" cy="1410410"/>
            <a:chOff x="2353153" y="1332123"/>
            <a:chExt cx="1410410" cy="1410410"/>
          </a:xfrm>
        </p:grpSpPr>
        <p:pic>
          <p:nvPicPr>
            <p:cNvPr id="1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圆角矩形 1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86489" y="1809808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1443" y="1483454"/>
            <a:ext cx="1410410" cy="1410410"/>
            <a:chOff x="3535031" y="1332123"/>
            <a:chExt cx="1410410" cy="1410410"/>
          </a:xfrm>
        </p:grpSpPr>
        <p:pic>
          <p:nvPicPr>
            <p:cNvPr id="1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975946" y="1795183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03321" y="1483517"/>
            <a:ext cx="1410410" cy="1410410"/>
            <a:chOff x="4716909" y="1332185"/>
            <a:chExt cx="1410410" cy="1410410"/>
          </a:xfrm>
        </p:grpSpPr>
        <p:pic>
          <p:nvPicPr>
            <p:cNvPr id="1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圆角矩形 19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1872" y="179549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85199" y="1483454"/>
            <a:ext cx="1410410" cy="1410410"/>
            <a:chOff x="5898787" y="1332123"/>
            <a:chExt cx="1410410" cy="1410410"/>
          </a:xfrm>
        </p:grpSpPr>
        <p:pic>
          <p:nvPicPr>
            <p:cNvPr id="2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圆角矩形 23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48994" y="1765504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+mj-ea"/>
                  <a:ea typeface="+mj-ea"/>
                </a:rPr>
                <a:t>X</a:t>
              </a:r>
              <a:endParaRPr lang="zh-CN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1" name="椭圆 3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任意多边形 2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34" name="组合 33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6" name="椭圆 35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1" name="椭圆 4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44" name="组合 4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8" name="椭圆 4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4257155" y="513279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B8C66BEC-31DA-435F-9004-02EA05AAAEC4}"/>
              </a:ext>
            </a:extLst>
          </p:cNvPr>
          <p:cNvSpPr/>
          <p:nvPr/>
        </p:nvSpPr>
        <p:spPr>
          <a:xfrm>
            <a:off x="7724152" y="418379"/>
            <a:ext cx="1190179" cy="345981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3">
            <a:hlinkClick r:id="rId5"/>
            <a:extLst>
              <a:ext uri="{FF2B5EF4-FFF2-40B4-BE49-F238E27FC236}">
                <a16:creationId xmlns:a16="http://schemas.microsoft.com/office/drawing/2014/main" id="{D43F92CC-4369-4049-B8EE-517C70AB2A4A}"/>
              </a:ext>
            </a:extLst>
          </p:cNvPr>
          <p:cNvSpPr txBox="1"/>
          <p:nvPr/>
        </p:nvSpPr>
        <p:spPr>
          <a:xfrm>
            <a:off x="2426749" y="5097326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8.5565E-7 1.9400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37035E-6 1.9400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2.59308E-6 1.9400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4.89223E-6 1.9400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295E-6 1.75191E-6 L 0.45722 -0.002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325" y="-1"/>
            <a:ext cx="9601200" cy="5400675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n-US" sz="1418">
              <a:solidFill>
                <a:prstClr val="white"/>
              </a:solidFill>
              <a:latin typeface="等线"/>
            </a:endParaRPr>
          </a:p>
        </p:txBody>
      </p:sp>
      <p:sp>
        <p:nvSpPr>
          <p:cNvPr id="16" name="タイトル 15"/>
          <p:cNvSpPr>
            <a:spLocks noGrp="1"/>
          </p:cNvSpPr>
          <p:nvPr>
            <p:ph type="ctrTitle" idx="4294967295"/>
          </p:nvPr>
        </p:nvSpPr>
        <p:spPr>
          <a:xfrm>
            <a:off x="60325" y="362500"/>
            <a:ext cx="9601200" cy="832604"/>
          </a:xfrm>
          <a:prstGeom prst="rect">
            <a:avLst/>
          </a:prstGeo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Please follow us for more information:</a:t>
            </a: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4294967295"/>
          </p:nvPr>
        </p:nvSpPr>
        <p:spPr>
          <a:xfrm>
            <a:off x="1543170" y="1202613"/>
            <a:ext cx="6480810" cy="1692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https://www.jpppt.com/ 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9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www.freeppt7.com</a:t>
            </a:r>
            <a:endParaRPr lang="en-US" sz="18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Pics: 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4"/>
              </a:rPr>
              <a:t>www.Pixabay.com</a:t>
            </a:r>
            <a:r>
              <a:rPr lang="en-US" altLang="ja-JP" sz="189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br>
              <a:rPr lang="en-US" altLang="ja-JP" sz="126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</a:br>
            <a:endParaRPr lang="en-US" altLang="ja-JP" sz="126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34572" y="2506382"/>
            <a:ext cx="5989408" cy="249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</a:rPr>
              <a:t>If you liked the presentation and want to thank, you can follow me on social networks 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https://www.instagram.com/</a:t>
            </a:r>
            <a:r>
              <a:rPr lang="en-US" altLang="zh-CN" sz="1418" dirty="0" err="1">
                <a:solidFill>
                  <a:srgbClr val="4472C4"/>
                </a:solidFill>
                <a:latin typeface="等线"/>
                <a:ea typeface="等线" panose="02010600030101010101" pitchFamily="2" charset="-122"/>
                <a:cs typeface="Arial" panose="020B0604020202020204" pitchFamily="34" charset="0"/>
                <a:hlinkClick r:id="rId5"/>
              </a:rPr>
              <a:t>slidesfree</a:t>
            </a: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5"/>
              </a:rPr>
              <a:t>/ 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6"/>
              </a:rPr>
              <a:t>https://www.facebook.com/freeppt7/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7"/>
              </a:rPr>
              <a:t>https://www.facebook.com/groups/best.PowerPoint.templates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ED7D31">
                    <a:lumMod val="75000"/>
                  </a:srgbClr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8"/>
              </a:rPr>
              <a:t>https://www.youtube.com/channel/UCdDW77rhEfG4hzWmlBBnfTQ</a:t>
            </a:r>
            <a:endParaRPr lang="es-CO" altLang="ja-JP" sz="1418" dirty="0">
              <a:solidFill>
                <a:srgbClr val="ED7D31">
                  <a:lumMod val="75000"/>
                </a:srgbClr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es-CO" altLang="ja-JP" sz="1418" dirty="0">
              <a:solidFill>
                <a:prstClr val="white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r>
              <a:rPr lang="es-CO" altLang="ja-JP" sz="1418" dirty="0">
                <a:solidFill>
                  <a:srgbClr val="4472C4"/>
                </a:solidFill>
                <a:latin typeface="等线"/>
                <a:ea typeface="游ゴシック" panose="020B0400000000000000" pitchFamily="34" charset="-128"/>
                <a:cs typeface="Arial" panose="020B0604020202020204" pitchFamily="34" charset="0"/>
                <a:hlinkClick r:id="rId9"/>
              </a:rPr>
              <a:t>https://twitter.com/freeppt7_com</a:t>
            </a:r>
            <a:endParaRPr lang="es-CO" altLang="ja-JP" sz="1418" dirty="0">
              <a:solidFill>
                <a:srgbClr val="4472C4"/>
              </a:solidFill>
              <a:latin typeface="等线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/>
          <p:cNvSpPr/>
          <p:nvPr/>
        </p:nvSpPr>
        <p:spPr>
          <a:xfrm>
            <a:off x="4873580" y="1175070"/>
            <a:ext cx="411980" cy="413197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Isosceles Triangle 51"/>
          <p:cNvSpPr/>
          <p:nvPr/>
        </p:nvSpPr>
        <p:spPr>
          <a:xfrm>
            <a:off x="4213062" y="1230615"/>
            <a:ext cx="411978" cy="30210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57"/>
          <p:cNvSpPr/>
          <p:nvPr/>
        </p:nvSpPr>
        <p:spPr>
          <a:xfrm>
            <a:off x="4875223" y="3559662"/>
            <a:ext cx="246592" cy="55747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 dirty="0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7609092" y="2877964"/>
            <a:ext cx="177710" cy="3959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Parallelogram 15"/>
          <p:cNvSpPr/>
          <p:nvPr/>
        </p:nvSpPr>
        <p:spPr>
          <a:xfrm flipH="1">
            <a:off x="4208108" y="3655503"/>
            <a:ext cx="365788" cy="365788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19"/>
          <p:cNvSpPr/>
          <p:nvPr/>
        </p:nvSpPr>
        <p:spPr>
          <a:xfrm>
            <a:off x="6159835" y="2868473"/>
            <a:ext cx="362863" cy="357044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8772990" y="2835446"/>
            <a:ext cx="365788" cy="3647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ectangle 7"/>
          <p:cNvSpPr/>
          <p:nvPr/>
        </p:nvSpPr>
        <p:spPr>
          <a:xfrm>
            <a:off x="5534099" y="1195989"/>
            <a:ext cx="371359" cy="3713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Rectangle 15"/>
          <p:cNvSpPr/>
          <p:nvPr/>
        </p:nvSpPr>
        <p:spPr>
          <a:xfrm rot="5400000">
            <a:off x="6153751" y="1195987"/>
            <a:ext cx="371854" cy="37136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Pie 24"/>
          <p:cNvSpPr/>
          <p:nvPr/>
        </p:nvSpPr>
        <p:spPr>
          <a:xfrm>
            <a:off x="5423143" y="3637450"/>
            <a:ext cx="404132" cy="40189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8753110" y="1990615"/>
            <a:ext cx="405544" cy="406547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6774044" y="1158106"/>
            <a:ext cx="446828" cy="4471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Block Arc 41"/>
          <p:cNvSpPr/>
          <p:nvPr/>
        </p:nvSpPr>
        <p:spPr>
          <a:xfrm>
            <a:off x="7469559" y="1121637"/>
            <a:ext cx="372725" cy="520060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ight Triangle 17"/>
          <p:cNvSpPr/>
          <p:nvPr/>
        </p:nvSpPr>
        <p:spPr>
          <a:xfrm>
            <a:off x="6128600" y="3623255"/>
            <a:ext cx="303810" cy="430284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Oval 27"/>
          <p:cNvSpPr/>
          <p:nvPr/>
        </p:nvSpPr>
        <p:spPr>
          <a:xfrm>
            <a:off x="3539891" y="4306982"/>
            <a:ext cx="322664" cy="613633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Parallelogram 15"/>
          <p:cNvSpPr/>
          <p:nvPr/>
        </p:nvSpPr>
        <p:spPr>
          <a:xfrm rot="16200000">
            <a:off x="6783104" y="2791791"/>
            <a:ext cx="471527" cy="51041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ound Same Side Corner Rectangle 21"/>
          <p:cNvSpPr/>
          <p:nvPr/>
        </p:nvSpPr>
        <p:spPr>
          <a:xfrm rot="10800000">
            <a:off x="7392787" y="2003346"/>
            <a:ext cx="304499" cy="34385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26"/>
          <p:cNvSpPr/>
          <p:nvPr/>
        </p:nvSpPr>
        <p:spPr>
          <a:xfrm>
            <a:off x="5546792" y="2824979"/>
            <a:ext cx="372080" cy="44403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Freeform 32"/>
          <p:cNvSpPr/>
          <p:nvPr/>
        </p:nvSpPr>
        <p:spPr>
          <a:xfrm>
            <a:off x="3494001" y="1166177"/>
            <a:ext cx="470521" cy="430981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10"/>
          <p:cNvSpPr/>
          <p:nvPr/>
        </p:nvSpPr>
        <p:spPr>
          <a:xfrm>
            <a:off x="6781010" y="1981339"/>
            <a:ext cx="293083" cy="38786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32"/>
          <p:cNvSpPr/>
          <p:nvPr/>
        </p:nvSpPr>
        <p:spPr>
          <a:xfrm>
            <a:off x="8076755" y="2853470"/>
            <a:ext cx="387050" cy="38705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rapezoid 13"/>
          <p:cNvSpPr/>
          <p:nvPr/>
        </p:nvSpPr>
        <p:spPr>
          <a:xfrm>
            <a:off x="4253145" y="1998866"/>
            <a:ext cx="417252" cy="35281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Rounded Rectangle 7"/>
          <p:cNvSpPr/>
          <p:nvPr/>
        </p:nvSpPr>
        <p:spPr>
          <a:xfrm>
            <a:off x="6248670" y="1990409"/>
            <a:ext cx="213644" cy="369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4989092" y="2021650"/>
            <a:ext cx="386705" cy="3072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Rounded Rectangle 25"/>
          <p:cNvSpPr/>
          <p:nvPr/>
        </p:nvSpPr>
        <p:spPr>
          <a:xfrm>
            <a:off x="5694492" y="2009717"/>
            <a:ext cx="235483" cy="33111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Chord 14"/>
          <p:cNvSpPr/>
          <p:nvPr/>
        </p:nvSpPr>
        <p:spPr>
          <a:xfrm>
            <a:off x="4722282" y="4359078"/>
            <a:ext cx="403703" cy="5094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3534282" y="1946413"/>
            <a:ext cx="400170" cy="40684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66"/>
          <p:cNvSpPr/>
          <p:nvPr/>
        </p:nvSpPr>
        <p:spPr>
          <a:xfrm rot="20700000">
            <a:off x="4893634" y="2861937"/>
            <a:ext cx="432086" cy="37011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Isosceles Triangle 13"/>
          <p:cNvSpPr/>
          <p:nvPr/>
        </p:nvSpPr>
        <p:spPr>
          <a:xfrm rot="10800000">
            <a:off x="4146048" y="4320180"/>
            <a:ext cx="296532" cy="58724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Smiley Face 14"/>
          <p:cNvSpPr/>
          <p:nvPr/>
        </p:nvSpPr>
        <p:spPr>
          <a:xfrm>
            <a:off x="6058746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Smiley Face 12"/>
          <p:cNvSpPr/>
          <p:nvPr/>
        </p:nvSpPr>
        <p:spPr>
          <a:xfrm>
            <a:off x="8061815" y="4393325"/>
            <a:ext cx="440948" cy="4409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Smiley Face 15"/>
          <p:cNvSpPr/>
          <p:nvPr/>
        </p:nvSpPr>
        <p:spPr>
          <a:xfrm>
            <a:off x="6729659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37"/>
          <p:cNvSpPr/>
          <p:nvPr/>
        </p:nvSpPr>
        <p:spPr>
          <a:xfrm>
            <a:off x="8732729" y="4390646"/>
            <a:ext cx="446306" cy="4463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Smiley Face 14"/>
          <p:cNvSpPr/>
          <p:nvPr/>
        </p:nvSpPr>
        <p:spPr>
          <a:xfrm>
            <a:off x="7395736" y="4395743"/>
            <a:ext cx="436111" cy="4361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Rectangle 16"/>
          <p:cNvSpPr/>
          <p:nvPr/>
        </p:nvSpPr>
        <p:spPr>
          <a:xfrm rot="2700000">
            <a:off x="4254312" y="2772118"/>
            <a:ext cx="306645" cy="5497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3526250" y="2791882"/>
            <a:ext cx="415276" cy="388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ound Same Side Corner Rectangle 6"/>
          <p:cNvSpPr/>
          <p:nvPr/>
        </p:nvSpPr>
        <p:spPr>
          <a:xfrm rot="2700000">
            <a:off x="5556310" y="4312729"/>
            <a:ext cx="150193" cy="60214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Frame 17"/>
          <p:cNvSpPr/>
          <p:nvPr/>
        </p:nvSpPr>
        <p:spPr>
          <a:xfrm>
            <a:off x="3506611" y="3633066"/>
            <a:ext cx="400170" cy="4001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"/>
          <p:cNvSpPr/>
          <p:nvPr/>
        </p:nvSpPr>
        <p:spPr>
          <a:xfrm flipH="1">
            <a:off x="8015981" y="2011358"/>
            <a:ext cx="397398" cy="32782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8035096" y="1212236"/>
            <a:ext cx="434576" cy="43004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8669921" y="1212288"/>
            <a:ext cx="428854" cy="43080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ight Triangle 17"/>
          <p:cNvSpPr>
            <a:spLocks noChangeAspect="1"/>
          </p:cNvSpPr>
          <p:nvPr/>
        </p:nvSpPr>
        <p:spPr>
          <a:xfrm>
            <a:off x="743406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ight Triangle 17"/>
          <p:cNvSpPr>
            <a:spLocks noChangeAspect="1"/>
          </p:cNvSpPr>
          <p:nvPr/>
        </p:nvSpPr>
        <p:spPr>
          <a:xfrm>
            <a:off x="6744964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ight Triangle 17"/>
          <p:cNvSpPr>
            <a:spLocks noChangeAspect="1"/>
          </p:cNvSpPr>
          <p:nvPr/>
        </p:nvSpPr>
        <p:spPr>
          <a:xfrm>
            <a:off x="8123155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44"/>
          <p:cNvSpPr>
            <a:spLocks noChangeAspect="1"/>
          </p:cNvSpPr>
          <p:nvPr/>
        </p:nvSpPr>
        <p:spPr>
          <a:xfrm>
            <a:off x="8812250" y="3605195"/>
            <a:ext cx="376542" cy="4483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/>
          <p:cNvSpPr>
            <a:spLocks noChangeAspect="1"/>
          </p:cNvSpPr>
          <p:nvPr/>
        </p:nvSpPr>
        <p:spPr>
          <a:xfrm>
            <a:off x="3549627" y="1110817"/>
            <a:ext cx="417481" cy="417227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Freeform 48"/>
          <p:cNvSpPr>
            <a:spLocks noChangeAspect="1"/>
          </p:cNvSpPr>
          <p:nvPr/>
        </p:nvSpPr>
        <p:spPr>
          <a:xfrm>
            <a:off x="4216752" y="1145694"/>
            <a:ext cx="417227" cy="34747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Freeform 49"/>
          <p:cNvSpPr>
            <a:spLocks noChangeAspect="1"/>
          </p:cNvSpPr>
          <p:nvPr/>
        </p:nvSpPr>
        <p:spPr>
          <a:xfrm>
            <a:off x="5569228" y="1134013"/>
            <a:ext cx="370839" cy="370839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Freeform 50"/>
          <p:cNvSpPr>
            <a:spLocks noChangeAspect="1"/>
          </p:cNvSpPr>
          <p:nvPr/>
        </p:nvSpPr>
        <p:spPr>
          <a:xfrm>
            <a:off x="4876665" y="1143269"/>
            <a:ext cx="417227" cy="352324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Teardrop 9"/>
          <p:cNvSpPr>
            <a:spLocks noChangeAspect="1"/>
          </p:cNvSpPr>
          <p:nvPr/>
        </p:nvSpPr>
        <p:spPr>
          <a:xfrm rot="18900000">
            <a:off x="6234921" y="1949175"/>
            <a:ext cx="403891" cy="34471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Freeform 97"/>
          <p:cNvSpPr>
            <a:spLocks noChangeAspect="1"/>
          </p:cNvSpPr>
          <p:nvPr/>
        </p:nvSpPr>
        <p:spPr>
          <a:xfrm>
            <a:off x="6801962" y="1137268"/>
            <a:ext cx="487547" cy="36432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Donut 22"/>
          <p:cNvSpPr>
            <a:spLocks noChangeAspect="1"/>
          </p:cNvSpPr>
          <p:nvPr/>
        </p:nvSpPr>
        <p:spPr>
          <a:xfrm>
            <a:off x="8153800" y="1212579"/>
            <a:ext cx="417227" cy="21370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Freeform 99"/>
          <p:cNvSpPr>
            <a:spLocks noChangeAspect="1"/>
          </p:cNvSpPr>
          <p:nvPr/>
        </p:nvSpPr>
        <p:spPr>
          <a:xfrm>
            <a:off x="6283788" y="1127895"/>
            <a:ext cx="306154" cy="383072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Oval 10"/>
          <p:cNvSpPr/>
          <p:nvPr/>
        </p:nvSpPr>
        <p:spPr>
          <a:xfrm>
            <a:off x="7510313" y="1128696"/>
            <a:ext cx="383239" cy="381471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Freeform 101"/>
          <p:cNvSpPr/>
          <p:nvPr/>
        </p:nvSpPr>
        <p:spPr>
          <a:xfrm>
            <a:off x="8864997" y="1170190"/>
            <a:ext cx="224194" cy="29848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64" name="Group 102"/>
          <p:cNvGrpSpPr>
            <a:grpSpLocks noChangeAspect="1"/>
          </p:cNvGrpSpPr>
          <p:nvPr/>
        </p:nvGrpSpPr>
        <p:grpSpPr>
          <a:xfrm>
            <a:off x="6917476" y="1912917"/>
            <a:ext cx="256516" cy="417227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6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7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68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69" name="Freeform 107"/>
          <p:cNvSpPr>
            <a:spLocks noChangeAspect="1"/>
          </p:cNvSpPr>
          <p:nvPr/>
        </p:nvSpPr>
        <p:spPr>
          <a:xfrm>
            <a:off x="7635037" y="1912917"/>
            <a:ext cx="133792" cy="417227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Freeform 108"/>
          <p:cNvSpPr/>
          <p:nvPr/>
        </p:nvSpPr>
        <p:spPr>
          <a:xfrm>
            <a:off x="4887675" y="1903175"/>
            <a:ext cx="395212" cy="436711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Oval 8"/>
          <p:cNvSpPr/>
          <p:nvPr/>
        </p:nvSpPr>
        <p:spPr>
          <a:xfrm>
            <a:off x="5547080" y="1912894"/>
            <a:ext cx="415132" cy="41727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grpSp>
        <p:nvGrpSpPr>
          <p:cNvPr id="72" name="Group 110"/>
          <p:cNvGrpSpPr/>
          <p:nvPr/>
        </p:nvGrpSpPr>
        <p:grpSpPr>
          <a:xfrm>
            <a:off x="4227761" y="1903175"/>
            <a:ext cx="395212" cy="436711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  <p:sp>
          <p:nvSpPr>
            <p:cNvPr id="74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2126">
                <a:solidFill>
                  <a:prstClr val="white"/>
                </a:solidFill>
                <a:latin typeface="等线"/>
                <a:ea typeface="맑은 고딕" panose="020B0503020000020004" pitchFamily="34" charset="-127"/>
              </a:endParaRPr>
            </a:p>
          </p:txBody>
        </p:sp>
      </p:grpSp>
      <p:sp>
        <p:nvSpPr>
          <p:cNvPr id="75" name="Rectangle 19"/>
          <p:cNvSpPr/>
          <p:nvPr/>
        </p:nvSpPr>
        <p:spPr>
          <a:xfrm>
            <a:off x="3581279" y="1926872"/>
            <a:ext cx="354179" cy="389316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Freeform 114"/>
          <p:cNvSpPr>
            <a:spLocks noChangeAspect="1"/>
          </p:cNvSpPr>
          <p:nvPr/>
        </p:nvSpPr>
        <p:spPr>
          <a:xfrm>
            <a:off x="8146097" y="1912917"/>
            <a:ext cx="432636" cy="417227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Rounded Rectangle 31"/>
          <p:cNvSpPr>
            <a:spLocks noChangeAspect="1"/>
          </p:cNvSpPr>
          <p:nvPr/>
        </p:nvSpPr>
        <p:spPr>
          <a:xfrm>
            <a:off x="3611643" y="2812167"/>
            <a:ext cx="293449" cy="417227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Oval 47"/>
          <p:cNvSpPr>
            <a:spLocks noChangeAspect="1"/>
          </p:cNvSpPr>
          <p:nvPr/>
        </p:nvSpPr>
        <p:spPr>
          <a:xfrm>
            <a:off x="8768480" y="191291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Oval 50"/>
          <p:cNvSpPr>
            <a:spLocks noChangeAspect="1"/>
          </p:cNvSpPr>
          <p:nvPr/>
        </p:nvSpPr>
        <p:spPr>
          <a:xfrm>
            <a:off x="4240660" y="2812167"/>
            <a:ext cx="369412" cy="417227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Heart 17"/>
          <p:cNvSpPr/>
          <p:nvPr/>
        </p:nvSpPr>
        <p:spPr>
          <a:xfrm>
            <a:off x="6239479" y="2825940"/>
            <a:ext cx="394773" cy="3870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Rounded Rectangle 25"/>
          <p:cNvSpPr/>
          <p:nvPr/>
        </p:nvSpPr>
        <p:spPr>
          <a:xfrm>
            <a:off x="5558688" y="2855630"/>
            <a:ext cx="391915" cy="33030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Chord 32"/>
          <p:cNvSpPr/>
          <p:nvPr/>
        </p:nvSpPr>
        <p:spPr>
          <a:xfrm>
            <a:off x="4889321" y="2826542"/>
            <a:ext cx="391915" cy="38847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Rounded Rectangle 40"/>
          <p:cNvSpPr/>
          <p:nvPr/>
        </p:nvSpPr>
        <p:spPr>
          <a:xfrm rot="2942052">
            <a:off x="6863584" y="2827000"/>
            <a:ext cx="364301" cy="38756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Rounded Rectangle 7"/>
          <p:cNvSpPr>
            <a:spLocks noChangeAspect="1"/>
          </p:cNvSpPr>
          <p:nvPr/>
        </p:nvSpPr>
        <p:spPr>
          <a:xfrm rot="18924894" flipH="1">
            <a:off x="5021273" y="3639815"/>
            <a:ext cx="128013" cy="500672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ounded Rectangle 17"/>
          <p:cNvSpPr>
            <a:spLocks noChangeAspect="1"/>
          </p:cNvSpPr>
          <p:nvPr/>
        </p:nvSpPr>
        <p:spPr>
          <a:xfrm>
            <a:off x="8845979" y="2812167"/>
            <a:ext cx="262230" cy="41722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Oval 21"/>
          <p:cNvSpPr>
            <a:spLocks noChangeAspect="1"/>
          </p:cNvSpPr>
          <p:nvPr/>
        </p:nvSpPr>
        <p:spPr>
          <a:xfrm>
            <a:off x="7493318" y="2812167"/>
            <a:ext cx="417227" cy="417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8154085" y="2812167"/>
            <a:ext cx="416658" cy="41722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Block Arc 20"/>
          <p:cNvSpPr>
            <a:spLocks noChangeAspect="1"/>
          </p:cNvSpPr>
          <p:nvPr/>
        </p:nvSpPr>
        <p:spPr>
          <a:xfrm rot="10800000">
            <a:off x="4232974" y="3681537"/>
            <a:ext cx="384787" cy="41722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Block Arc 11"/>
          <p:cNvSpPr/>
          <p:nvPr/>
        </p:nvSpPr>
        <p:spPr>
          <a:xfrm rot="10800000">
            <a:off x="6919694" y="3669208"/>
            <a:ext cx="252083" cy="41016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5555449" y="3778563"/>
            <a:ext cx="398395" cy="223177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Round Same Side Corner Rectangle 8"/>
          <p:cNvSpPr/>
          <p:nvPr/>
        </p:nvSpPr>
        <p:spPr>
          <a:xfrm>
            <a:off x="8771383" y="3701320"/>
            <a:ext cx="411422" cy="41205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Rounded Rectangle 51"/>
          <p:cNvSpPr/>
          <p:nvPr/>
        </p:nvSpPr>
        <p:spPr>
          <a:xfrm rot="16200000" flipH="1">
            <a:off x="7496480" y="4432228"/>
            <a:ext cx="426483" cy="40164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Isosceles Triangle 5"/>
          <p:cNvSpPr>
            <a:spLocks noChangeAspect="1"/>
          </p:cNvSpPr>
          <p:nvPr/>
        </p:nvSpPr>
        <p:spPr>
          <a:xfrm>
            <a:off x="6277703" y="3731163"/>
            <a:ext cx="318323" cy="317979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Trapezoid 22"/>
          <p:cNvSpPr>
            <a:spLocks noChangeAspect="1"/>
          </p:cNvSpPr>
          <p:nvPr/>
        </p:nvSpPr>
        <p:spPr>
          <a:xfrm>
            <a:off x="7493318" y="3784026"/>
            <a:ext cx="417227" cy="212251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Rounded Rectangle 20"/>
          <p:cNvSpPr>
            <a:spLocks noChangeAspect="1"/>
          </p:cNvSpPr>
          <p:nvPr/>
        </p:nvSpPr>
        <p:spPr>
          <a:xfrm rot="2160000">
            <a:off x="8169072" y="3681537"/>
            <a:ext cx="386685" cy="417227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Trapezoid 28"/>
          <p:cNvSpPr>
            <a:spLocks noChangeAspect="1"/>
          </p:cNvSpPr>
          <p:nvPr/>
        </p:nvSpPr>
        <p:spPr>
          <a:xfrm>
            <a:off x="3586231" y="3681537"/>
            <a:ext cx="344275" cy="417227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Rounded Rectangle 2"/>
          <p:cNvSpPr/>
          <p:nvPr/>
        </p:nvSpPr>
        <p:spPr>
          <a:xfrm>
            <a:off x="4220905" y="4437370"/>
            <a:ext cx="408921" cy="40892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3553886" y="4437370"/>
            <a:ext cx="408967" cy="408921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9" name="Rounded Rectangle 2"/>
          <p:cNvSpPr/>
          <p:nvPr/>
        </p:nvSpPr>
        <p:spPr>
          <a:xfrm>
            <a:off x="5550186" y="4437370"/>
            <a:ext cx="408921" cy="40892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0" name="Rounded Rectangle 3"/>
          <p:cNvSpPr>
            <a:spLocks noChangeAspect="1"/>
          </p:cNvSpPr>
          <p:nvPr/>
        </p:nvSpPr>
        <p:spPr>
          <a:xfrm>
            <a:off x="4880819" y="4437370"/>
            <a:ext cx="408921" cy="40892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1" name="Rounded Rectangle 10"/>
          <p:cNvSpPr>
            <a:spLocks noChangeAspect="1"/>
          </p:cNvSpPr>
          <p:nvPr/>
        </p:nvSpPr>
        <p:spPr>
          <a:xfrm>
            <a:off x="6231677" y="4429063"/>
            <a:ext cx="410378" cy="41722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2" name="Block Arc 6"/>
          <p:cNvSpPr/>
          <p:nvPr/>
        </p:nvSpPr>
        <p:spPr>
          <a:xfrm>
            <a:off x="6853381" y="4457799"/>
            <a:ext cx="384706" cy="38849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3" name="Left Arrow 1"/>
          <p:cNvSpPr>
            <a:spLocks noChangeAspect="1"/>
          </p:cNvSpPr>
          <p:nvPr/>
        </p:nvSpPr>
        <p:spPr>
          <a:xfrm>
            <a:off x="8792897" y="4429063"/>
            <a:ext cx="428668" cy="41722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104" name="Oval 35"/>
          <p:cNvSpPr/>
          <p:nvPr/>
        </p:nvSpPr>
        <p:spPr>
          <a:xfrm>
            <a:off x="8218191" y="4429903"/>
            <a:ext cx="335643" cy="42320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/>
          <p:cNvSpPr/>
          <p:nvPr/>
        </p:nvSpPr>
        <p:spPr>
          <a:xfrm rot="10800000">
            <a:off x="6259473" y="3630563"/>
            <a:ext cx="173804" cy="541257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6703313" y="3693055"/>
            <a:ext cx="416954" cy="4162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6" name="Isosceles Triangle 8"/>
          <p:cNvSpPr/>
          <p:nvPr/>
        </p:nvSpPr>
        <p:spPr>
          <a:xfrm rot="16200000">
            <a:off x="3493281" y="2862067"/>
            <a:ext cx="349767" cy="41701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7" name="Donut 8"/>
          <p:cNvSpPr/>
          <p:nvPr/>
        </p:nvSpPr>
        <p:spPr>
          <a:xfrm>
            <a:off x="7521993" y="2841731"/>
            <a:ext cx="382895" cy="45768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8" name="Freeform 18"/>
          <p:cNvSpPr/>
          <p:nvPr/>
        </p:nvSpPr>
        <p:spPr>
          <a:xfrm>
            <a:off x="8017966" y="3738703"/>
            <a:ext cx="402668" cy="32498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59" name="Oval 7"/>
          <p:cNvSpPr/>
          <p:nvPr/>
        </p:nvSpPr>
        <p:spPr>
          <a:xfrm>
            <a:off x="8133989" y="2867987"/>
            <a:ext cx="405173" cy="40517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0" name="Freeform 20"/>
          <p:cNvSpPr/>
          <p:nvPr/>
        </p:nvSpPr>
        <p:spPr>
          <a:xfrm>
            <a:off x="8721421" y="4451558"/>
            <a:ext cx="422436" cy="451471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1" name="Rounded Rectangle 25"/>
          <p:cNvSpPr/>
          <p:nvPr/>
        </p:nvSpPr>
        <p:spPr>
          <a:xfrm>
            <a:off x="8701514" y="2079645"/>
            <a:ext cx="462247" cy="3387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2" name="Block Arc 41"/>
          <p:cNvSpPr/>
          <p:nvPr/>
        </p:nvSpPr>
        <p:spPr>
          <a:xfrm>
            <a:off x="7505417" y="4452675"/>
            <a:ext cx="443618" cy="44923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3" name="Round Same Side Corner Rectangle 11"/>
          <p:cNvSpPr/>
          <p:nvPr/>
        </p:nvSpPr>
        <p:spPr>
          <a:xfrm rot="9900000">
            <a:off x="8099842" y="1208802"/>
            <a:ext cx="456645" cy="3878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4" name="Donut 39"/>
          <p:cNvSpPr/>
          <p:nvPr/>
        </p:nvSpPr>
        <p:spPr>
          <a:xfrm>
            <a:off x="3404287" y="3674575"/>
            <a:ext cx="453235" cy="4532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5" name="Freeform 25"/>
          <p:cNvSpPr/>
          <p:nvPr/>
        </p:nvSpPr>
        <p:spPr>
          <a:xfrm>
            <a:off x="6963833" y="2866977"/>
            <a:ext cx="329062" cy="407193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6" name="Rectangle 36"/>
          <p:cNvSpPr/>
          <p:nvPr/>
        </p:nvSpPr>
        <p:spPr>
          <a:xfrm>
            <a:off x="4127558" y="3708270"/>
            <a:ext cx="461582" cy="385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7" name="Rounded Rectangle 27"/>
          <p:cNvSpPr/>
          <p:nvPr/>
        </p:nvSpPr>
        <p:spPr>
          <a:xfrm>
            <a:off x="6609533" y="1219637"/>
            <a:ext cx="476686" cy="366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8" name="Rounded Rectangle 7"/>
          <p:cNvSpPr/>
          <p:nvPr/>
        </p:nvSpPr>
        <p:spPr>
          <a:xfrm>
            <a:off x="7350709" y="1193597"/>
            <a:ext cx="484640" cy="4182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69" name="Chord 15"/>
          <p:cNvSpPr/>
          <p:nvPr/>
        </p:nvSpPr>
        <p:spPr>
          <a:xfrm>
            <a:off x="8820979" y="1159269"/>
            <a:ext cx="223319" cy="48689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0" name="Rectangle 16"/>
          <p:cNvSpPr/>
          <p:nvPr/>
        </p:nvSpPr>
        <p:spPr>
          <a:xfrm>
            <a:off x="4859177" y="3741937"/>
            <a:ext cx="484640" cy="31851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1" name="Rounded Rectangle 6"/>
          <p:cNvSpPr/>
          <p:nvPr/>
        </p:nvSpPr>
        <p:spPr>
          <a:xfrm>
            <a:off x="4105769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2" name="Rounded Rectangle 6"/>
          <p:cNvSpPr/>
          <p:nvPr/>
        </p:nvSpPr>
        <p:spPr>
          <a:xfrm>
            <a:off x="4820285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3" name="Rounded Rectangle 6"/>
          <p:cNvSpPr/>
          <p:nvPr/>
        </p:nvSpPr>
        <p:spPr>
          <a:xfrm>
            <a:off x="5534801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4" name="Rounded Rectangle 6"/>
          <p:cNvSpPr/>
          <p:nvPr/>
        </p:nvSpPr>
        <p:spPr>
          <a:xfrm>
            <a:off x="6249316" y="2953668"/>
            <a:ext cx="485417" cy="233809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5" name="Teardrop 6"/>
          <p:cNvSpPr/>
          <p:nvPr/>
        </p:nvSpPr>
        <p:spPr>
          <a:xfrm rot="8100000">
            <a:off x="8768258" y="2906191"/>
            <a:ext cx="328762" cy="328762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4607038" y="2003900"/>
            <a:ext cx="486288" cy="49024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7" name="Chord 38"/>
          <p:cNvSpPr/>
          <p:nvPr/>
        </p:nvSpPr>
        <p:spPr>
          <a:xfrm>
            <a:off x="5362916" y="2003484"/>
            <a:ext cx="381880" cy="491076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8" name="Heart 38"/>
          <p:cNvSpPr/>
          <p:nvPr/>
        </p:nvSpPr>
        <p:spPr>
          <a:xfrm>
            <a:off x="5916425" y="1188410"/>
            <a:ext cx="428617" cy="428617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79" name="Round Same Side Corner Rectangle 19"/>
          <p:cNvSpPr/>
          <p:nvPr/>
        </p:nvSpPr>
        <p:spPr>
          <a:xfrm>
            <a:off x="8173119" y="4477003"/>
            <a:ext cx="324218" cy="400582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0" name="Rectangle 23"/>
          <p:cNvSpPr/>
          <p:nvPr/>
        </p:nvSpPr>
        <p:spPr>
          <a:xfrm>
            <a:off x="3401160" y="4520235"/>
            <a:ext cx="534005" cy="3141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1" name="Oval 31"/>
          <p:cNvSpPr/>
          <p:nvPr/>
        </p:nvSpPr>
        <p:spPr>
          <a:xfrm>
            <a:off x="6884036" y="4476775"/>
            <a:ext cx="397298" cy="40103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2" name="Rectangle 23"/>
          <p:cNvSpPr/>
          <p:nvPr/>
        </p:nvSpPr>
        <p:spPr>
          <a:xfrm>
            <a:off x="4756325" y="4501723"/>
            <a:ext cx="544857" cy="35114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3" name="Oval 31"/>
          <p:cNvSpPr/>
          <p:nvPr/>
        </p:nvSpPr>
        <p:spPr>
          <a:xfrm>
            <a:off x="5525265" y="4452037"/>
            <a:ext cx="456650" cy="45051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4" name="Teardrop 17"/>
          <p:cNvSpPr/>
          <p:nvPr/>
        </p:nvSpPr>
        <p:spPr>
          <a:xfrm rot="18900000">
            <a:off x="4159248" y="4487868"/>
            <a:ext cx="372992" cy="37885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5" name="Rectangle 23"/>
          <p:cNvSpPr/>
          <p:nvPr/>
        </p:nvSpPr>
        <p:spPr>
          <a:xfrm>
            <a:off x="6205999" y="4448975"/>
            <a:ext cx="453954" cy="4566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6" name="Round Same Side Corner Rectangle 8"/>
          <p:cNvSpPr/>
          <p:nvPr/>
        </p:nvSpPr>
        <p:spPr>
          <a:xfrm>
            <a:off x="3569213" y="1142107"/>
            <a:ext cx="197900" cy="52122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7" name="Round Same Side Corner Rectangle 20"/>
          <p:cNvSpPr/>
          <p:nvPr/>
        </p:nvSpPr>
        <p:spPr>
          <a:xfrm rot="10800000">
            <a:off x="4031603" y="1139701"/>
            <a:ext cx="246595" cy="5260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8" name="Donut 87"/>
          <p:cNvSpPr/>
          <p:nvPr/>
        </p:nvSpPr>
        <p:spPr>
          <a:xfrm>
            <a:off x="4542691" y="1212704"/>
            <a:ext cx="399783" cy="41085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89" name="Donut 90"/>
          <p:cNvSpPr/>
          <p:nvPr/>
        </p:nvSpPr>
        <p:spPr>
          <a:xfrm>
            <a:off x="5232942" y="1182728"/>
            <a:ext cx="418991" cy="42820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0" name="Oval 6"/>
          <p:cNvSpPr/>
          <p:nvPr/>
        </p:nvSpPr>
        <p:spPr>
          <a:xfrm>
            <a:off x="6014384" y="2051109"/>
            <a:ext cx="400019" cy="39582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1" name="Block Arc 25"/>
          <p:cNvSpPr/>
          <p:nvPr/>
        </p:nvSpPr>
        <p:spPr>
          <a:xfrm>
            <a:off x="4062241" y="2050224"/>
            <a:ext cx="275210" cy="39759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2" name="Block Arc 31"/>
          <p:cNvSpPr/>
          <p:nvPr/>
        </p:nvSpPr>
        <p:spPr>
          <a:xfrm>
            <a:off x="6683992" y="2050224"/>
            <a:ext cx="359068" cy="39759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3" name="Freeform 53"/>
          <p:cNvSpPr/>
          <p:nvPr/>
        </p:nvSpPr>
        <p:spPr>
          <a:xfrm>
            <a:off x="8038440" y="2047302"/>
            <a:ext cx="393485" cy="403443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4" name="Block Arc 10"/>
          <p:cNvSpPr/>
          <p:nvPr/>
        </p:nvSpPr>
        <p:spPr>
          <a:xfrm>
            <a:off x="8690670" y="3737296"/>
            <a:ext cx="483938" cy="32779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black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3543674" y="1943983"/>
            <a:ext cx="248978" cy="61008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6" name="Round Same Side Corner Rectangle 36"/>
          <p:cNvSpPr/>
          <p:nvPr/>
        </p:nvSpPr>
        <p:spPr>
          <a:xfrm>
            <a:off x="7312649" y="2068682"/>
            <a:ext cx="456203" cy="36068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7" name="Oval 21"/>
          <p:cNvSpPr>
            <a:spLocks noChangeAspect="1"/>
          </p:cNvSpPr>
          <p:nvPr/>
        </p:nvSpPr>
        <p:spPr>
          <a:xfrm>
            <a:off x="5613854" y="3711832"/>
            <a:ext cx="375583" cy="378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  <p:sp>
        <p:nvSpPr>
          <p:cNvPr id="98" name="Oval 32"/>
          <p:cNvSpPr/>
          <p:nvPr/>
        </p:nvSpPr>
        <p:spPr>
          <a:xfrm>
            <a:off x="7390302" y="3686077"/>
            <a:ext cx="357626" cy="43023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noAutofit/>
          </a:bodyPr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</a:pPr>
            <a:endParaRPr lang="ko-KR" altLang="en-US" sz="2126">
              <a:solidFill>
                <a:prstClr val="white"/>
              </a:solidFill>
              <a:latin typeface="等线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74623" y="1078473"/>
            <a:ext cx="5518564" cy="1107996"/>
            <a:chOff x="5637248" y="452033"/>
            <a:chExt cx="5518564" cy="1107996"/>
          </a:xfrm>
        </p:grpSpPr>
        <p:sp>
          <p:nvSpPr>
            <p:cNvPr id="86" name="TextBox 85"/>
            <p:cNvSpPr txBox="1"/>
            <p:nvPr/>
          </p:nvSpPr>
          <p:spPr>
            <a:xfrm>
              <a:off x="5792291" y="452033"/>
              <a:ext cx="536352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4623" y="2000819"/>
            <a:ext cx="5590377" cy="1107996"/>
            <a:chOff x="5065466" y="1395284"/>
            <a:chExt cx="3091311" cy="1107996"/>
          </a:xfrm>
        </p:grpSpPr>
        <p:sp>
          <p:nvSpPr>
            <p:cNvPr id="107" name="TextBox 106"/>
            <p:cNvSpPr txBox="1"/>
            <p:nvPr/>
          </p:nvSpPr>
          <p:spPr>
            <a:xfrm>
              <a:off x="5151200" y="1395284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77760" y="2976851"/>
            <a:ext cx="5587240" cy="1107996"/>
            <a:chOff x="4386950" y="2325143"/>
            <a:chExt cx="3166621" cy="1107996"/>
          </a:xfrm>
        </p:grpSpPr>
        <p:sp>
          <p:nvSpPr>
            <p:cNvPr id="109" name="TextBox 108"/>
            <p:cNvSpPr txBox="1"/>
            <p:nvPr/>
          </p:nvSpPr>
          <p:spPr>
            <a:xfrm>
              <a:off x="4473044" y="2325143"/>
              <a:ext cx="308052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B0F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4623" y="3962464"/>
            <a:ext cx="5628588" cy="1107996"/>
            <a:chOff x="3739681" y="3270765"/>
            <a:chExt cx="3090713" cy="1107996"/>
          </a:xfrm>
        </p:grpSpPr>
        <p:sp>
          <p:nvSpPr>
            <p:cNvPr id="111" name="TextBox 110"/>
            <p:cNvSpPr txBox="1"/>
            <p:nvPr/>
          </p:nvSpPr>
          <p:spPr>
            <a:xfrm>
              <a:off x="3824817" y="3270765"/>
              <a:ext cx="300557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rgbClr val="0070C0"/>
                  </a:solidFill>
                  <a:latin typeface="+mj-ea"/>
                  <a:ea typeface="+mj-ea"/>
                </a:rPr>
                <a:t>Title text here</a:t>
              </a:r>
            </a:p>
            <a:p>
              <a:pPr defTabSz="967801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+mn-ea"/>
                </a:rPr>
                <a:t>Click here to add content, content to match the title, you can copy and paste directly, to select useful keyword entry.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40284" y="778528"/>
            <a:ext cx="900000" cy="900000"/>
            <a:chOff x="2353153" y="1332123"/>
            <a:chExt cx="1410410" cy="1410410"/>
          </a:xfrm>
        </p:grpSpPr>
        <p:pic>
          <p:nvPicPr>
            <p:cNvPr id="61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圆角矩形 61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771728" y="1719210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40284" y="1708853"/>
            <a:ext cx="900000" cy="900000"/>
            <a:chOff x="3535031" y="1332123"/>
            <a:chExt cx="1410410" cy="1410410"/>
          </a:xfrm>
        </p:grpSpPr>
        <p:pic>
          <p:nvPicPr>
            <p:cNvPr id="65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31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圆角矩形 65"/>
            <p:cNvSpPr/>
            <p:nvPr/>
          </p:nvSpPr>
          <p:spPr>
            <a:xfrm rot="18929868">
              <a:off x="3940246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62721" y="1698837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40284" y="2696592"/>
            <a:ext cx="900000" cy="900000"/>
            <a:chOff x="4716909" y="1332185"/>
            <a:chExt cx="1410410" cy="1410410"/>
          </a:xfrm>
        </p:grpSpPr>
        <p:pic>
          <p:nvPicPr>
            <p:cNvPr id="70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909" y="1332185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圆角矩形 70"/>
            <p:cNvSpPr/>
            <p:nvPr/>
          </p:nvSpPr>
          <p:spPr>
            <a:xfrm rot="18929868">
              <a:off x="5126770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47708" y="1728584"/>
              <a:ext cx="573263" cy="72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37148" y="3690007"/>
            <a:ext cx="900000" cy="900000"/>
            <a:chOff x="5898787" y="1332123"/>
            <a:chExt cx="1410410" cy="1410410"/>
          </a:xfrm>
        </p:grpSpPr>
        <p:pic>
          <p:nvPicPr>
            <p:cNvPr id="7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87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圆角矩形 74"/>
            <p:cNvSpPr/>
            <p:nvPr/>
          </p:nvSpPr>
          <p:spPr>
            <a:xfrm rot="18929868">
              <a:off x="6313294" y="1749223"/>
              <a:ext cx="615140" cy="61514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346125" y="1684552"/>
              <a:ext cx="543321" cy="72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29" y="710903"/>
            <a:ext cx="1792122" cy="629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717" y="349299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9293089" y="4932585"/>
            <a:ext cx="402543" cy="402543"/>
            <a:chOff x="7008498" y="4342329"/>
            <a:chExt cx="656171" cy="656171"/>
          </a:xfrm>
        </p:grpSpPr>
        <p:grpSp>
          <p:nvGrpSpPr>
            <p:cNvPr id="68" name="组合 67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solidFill>
              <a:srgbClr val="FFC0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solidFill>
              <a:schemeClr val="bg1"/>
            </a:solidFill>
            <a:effectLst/>
          </p:grpSpPr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任意多边形 78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8275985" y="4941004"/>
            <a:ext cx="402543" cy="402543"/>
            <a:chOff x="7021166" y="4387903"/>
            <a:chExt cx="656171" cy="656171"/>
          </a:xfrm>
        </p:grpSpPr>
        <p:grpSp>
          <p:nvGrpSpPr>
            <p:cNvPr id="83" name="组合 82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solidFill>
              <a:srgbClr val="7030A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5" name="椭圆 84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任意多边形 83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767424" y="4931528"/>
            <a:ext cx="402543" cy="402543"/>
            <a:chOff x="6157069" y="4376643"/>
            <a:chExt cx="656171" cy="656171"/>
          </a:xfrm>
        </p:grpSpPr>
        <p:grpSp>
          <p:nvGrpSpPr>
            <p:cNvPr id="89" name="组合 88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1" name="椭圆 9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784013" y="4942682"/>
            <a:ext cx="402543" cy="402543"/>
            <a:chOff x="7910629" y="4377806"/>
            <a:chExt cx="656171" cy="656171"/>
          </a:xfrm>
        </p:grpSpPr>
        <p:grpSp>
          <p:nvGrpSpPr>
            <p:cNvPr id="94" name="组合 93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solidFill>
              <a:srgbClr val="CC3300"/>
            </a:solidFill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98" name="椭圆 97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solidFill>
                <a:srgbClr val="F465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solidFill>
              <a:schemeClr val="bg1"/>
            </a:solidFill>
            <a:effectLst/>
          </p:grpSpPr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67 0.00294 L -3.55976E-6 7.17225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3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6 0.00294 L -3.55976E-6 -8.9947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33 0.00294 L -3.55976E-6 1.5285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9 0.00294 L 3.02417E-6 -3.9329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3527258" y="1378495"/>
            <a:ext cx="2667335" cy="2643686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C83D60-BD3F-41AB-B765-08068AC32FF7}"/>
              </a:ext>
            </a:extLst>
          </p:cNvPr>
          <p:cNvGrpSpPr/>
          <p:nvPr/>
        </p:nvGrpSpPr>
        <p:grpSpPr>
          <a:xfrm>
            <a:off x="3007627" y="2256975"/>
            <a:ext cx="3363601" cy="1134541"/>
            <a:chOff x="2538277" y="2550156"/>
            <a:chExt cx="4271240" cy="1440687"/>
          </a:xfrm>
          <a:solidFill>
            <a:schemeClr val="bg1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5BE7A-25E3-4AB1-861E-C2BBEDE8A950}"/>
                </a:ext>
              </a:extLst>
            </p:cNvPr>
            <p:cNvSpPr/>
            <p:nvPr/>
          </p:nvSpPr>
          <p:spPr>
            <a:xfrm>
              <a:off x="2973825" y="3381153"/>
              <a:ext cx="3835692" cy="60969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7200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6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You can type here  whatever you want and fix it.</a:t>
              </a:r>
              <a:endParaRPr lang="zh-CN" altLang="en-US" sz="126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11799C-069D-49E3-98A4-1BD3D2EFCB61}"/>
                </a:ext>
              </a:extLst>
            </p:cNvPr>
            <p:cNvSpPr txBox="1"/>
            <p:nvPr/>
          </p:nvSpPr>
          <p:spPr>
            <a:xfrm>
              <a:off x="2538277" y="2550156"/>
              <a:ext cx="3619632" cy="855912"/>
            </a:xfrm>
            <a:prstGeom prst="rect">
              <a:avLst/>
            </a:prstGeom>
            <a:grp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780" dirty="0">
                  <a:solidFill>
                    <a:srgbClr val="333333"/>
                  </a:solidFill>
                  <a:cs typeface="+mn-ea"/>
                  <a:sym typeface="+mn-lt"/>
                </a:rPr>
                <a:t>Add title text</a:t>
              </a:r>
              <a:endParaRPr lang="zh-CN" altLang="en-US" sz="3780" dirty="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755716" y="-1223510"/>
            <a:ext cx="3283958" cy="3449518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7239241" y="3141639"/>
            <a:ext cx="3283958" cy="3449518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4451373" y="1453697"/>
            <a:ext cx="942887" cy="7468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253" b="1" dirty="0">
                <a:solidFill>
                  <a:srgbClr val="393737"/>
                </a:solidFill>
                <a:cs typeface="+mn-ea"/>
                <a:sym typeface="+mn-lt"/>
              </a:rPr>
              <a:t>01.</a:t>
            </a:r>
            <a:endParaRPr lang="zh-CN" altLang="en-US" sz="4253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966"/>
            <a:ext cx="9721850" cy="2052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780806" y="1044190"/>
            <a:ext cx="1944216" cy="1944216"/>
            <a:chOff x="2353153" y="1332123"/>
            <a:chExt cx="1410410" cy="1410410"/>
          </a:xfrm>
        </p:grpSpPr>
        <p:pic>
          <p:nvPicPr>
            <p:cNvPr id="27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153" y="1332123"/>
              <a:ext cx="1410410" cy="141041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圆角矩形 27"/>
            <p:cNvSpPr/>
            <p:nvPr/>
          </p:nvSpPr>
          <p:spPr>
            <a:xfrm rot="18929868">
              <a:off x="2753722" y="1749223"/>
              <a:ext cx="615140" cy="61514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527" y="1760812"/>
              <a:ext cx="39561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8810" y="3040156"/>
            <a:ext cx="4390550" cy="584775"/>
            <a:chOff x="4987766" y="358137"/>
            <a:chExt cx="4390550" cy="584775"/>
          </a:xfrm>
        </p:grpSpPr>
        <p:sp>
          <p:nvSpPr>
            <p:cNvPr id="31" name="TextBox 85"/>
            <p:cNvSpPr txBox="1"/>
            <p:nvPr/>
          </p:nvSpPr>
          <p:spPr>
            <a:xfrm>
              <a:off x="5419814" y="358137"/>
              <a:ext cx="39585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00B0F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ADD TITLE TEXT</a:t>
              </a: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987766" y="384082"/>
              <a:ext cx="432048" cy="558830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9 1.82246E-7 L 3.85369E-6 1.82246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0412" y="2656647"/>
            <a:ext cx="8793099" cy="2744029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 rot="18958258">
            <a:off x="1689458" y="377861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endParaRPr lang="zh-CN" altLang="en-US" sz="189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8938009">
            <a:off x="2879641" y="3189053"/>
            <a:ext cx="511711" cy="324730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2013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0658534">
            <a:off x="4325719" y="2517293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2014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10800000">
            <a:off x="5897329" y="2611315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55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1155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114118">
            <a:off x="7513531" y="2644816"/>
            <a:ext cx="511711" cy="324733"/>
            <a:chOff x="2903220" y="280488"/>
            <a:chExt cx="746760" cy="47389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903220" y="480060"/>
              <a:ext cx="746760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3089910" y="280488"/>
              <a:ext cx="373380" cy="2667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0906" y="3172431"/>
            <a:ext cx="736099" cy="665671"/>
            <a:chOff x="848160" y="3059462"/>
            <a:chExt cx="701047" cy="633972"/>
          </a:xfrm>
        </p:grpSpPr>
        <p:grpSp>
          <p:nvGrpSpPr>
            <p:cNvPr id="23" name="组合 22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4" name="TextBox 42"/>
            <p:cNvSpPr txBox="1"/>
            <p:nvPr/>
          </p:nvSpPr>
          <p:spPr>
            <a:xfrm rot="20085162">
              <a:off x="848160" y="3209370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54782" y="3588036"/>
            <a:ext cx="736099" cy="665671"/>
            <a:chOff x="2861374" y="3455276"/>
            <a:chExt cx="701047" cy="633972"/>
          </a:xfrm>
        </p:grpSpPr>
        <p:grpSp>
          <p:nvGrpSpPr>
            <p:cNvPr id="28" name="组合 27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9" name="TextBox 43"/>
            <p:cNvSpPr txBox="1"/>
            <p:nvPr/>
          </p:nvSpPr>
          <p:spPr>
            <a:xfrm rot="19571467">
              <a:off x="2861374" y="3575724"/>
              <a:ext cx="701047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8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68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97922" y="1681131"/>
            <a:ext cx="774571" cy="665671"/>
            <a:chOff x="3664368" y="1639176"/>
            <a:chExt cx="737687" cy="633972"/>
          </a:xfrm>
        </p:grpSpPr>
        <p:grpSp>
          <p:nvGrpSpPr>
            <p:cNvPr id="33" name="组合 32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4" name="TextBox 44"/>
            <p:cNvSpPr txBox="1"/>
            <p:nvPr/>
          </p:nvSpPr>
          <p:spPr>
            <a:xfrm rot="20721555">
              <a:off x="3664368" y="1815564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34146" y="3080390"/>
            <a:ext cx="774571" cy="665671"/>
            <a:chOff x="5413152" y="2971804"/>
            <a:chExt cx="737687" cy="633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45"/>
            <p:cNvSpPr txBox="1"/>
            <p:nvPr/>
          </p:nvSpPr>
          <p:spPr>
            <a:xfrm>
              <a:off x="5413152" y="3097262"/>
              <a:ext cx="73768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0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28380" y="1823073"/>
            <a:ext cx="841897" cy="665671"/>
            <a:chOff x="7121946" y="1774359"/>
            <a:chExt cx="801807" cy="633972"/>
          </a:xfrm>
        </p:grpSpPr>
        <p:grpSp>
          <p:nvGrpSpPr>
            <p:cNvPr id="43" name="组合 42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9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6"/>
            <p:cNvSpPr txBox="1"/>
            <p:nvPr/>
          </p:nvSpPr>
          <p:spPr>
            <a:xfrm rot="1067031">
              <a:off x="7121946" y="1929422"/>
              <a:ext cx="801807" cy="3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TEXT</a:t>
              </a:r>
              <a:endParaRPr lang="zh-CN" altLang="en-US" sz="189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TextBox 54"/>
          <p:cNvSpPr txBox="1"/>
          <p:nvPr/>
        </p:nvSpPr>
        <p:spPr>
          <a:xfrm>
            <a:off x="5664616" y="1260714"/>
            <a:ext cx="1216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0" name="TextBox 55"/>
          <p:cNvSpPr txBox="1"/>
          <p:nvPr/>
        </p:nvSpPr>
        <p:spPr>
          <a:xfrm rot="19800000">
            <a:off x="2160485" y="215248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1" name="TextBox 56"/>
          <p:cNvSpPr txBox="1"/>
          <p:nvPr/>
        </p:nvSpPr>
        <p:spPr>
          <a:xfrm rot="18900000">
            <a:off x="1954823" y="3811105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2" name="TextBox 57"/>
          <p:cNvSpPr txBox="1"/>
          <p:nvPr/>
        </p:nvSpPr>
        <p:spPr>
          <a:xfrm rot="20700000">
            <a:off x="4253763" y="2784013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3" name="TextBox 58"/>
          <p:cNvSpPr txBox="1"/>
          <p:nvPr/>
        </p:nvSpPr>
        <p:spPr>
          <a:xfrm rot="900000">
            <a:off x="7024597" y="2903988"/>
            <a:ext cx="11155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5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945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1541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5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2" y="963964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6" y="963966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0070C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572757" y="1641554"/>
            <a:ext cx="857775" cy="690023"/>
            <a:chOff x="1681435" y="1637023"/>
            <a:chExt cx="1152128" cy="939708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3630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157585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792013" y="1041517"/>
            <a:ext cx="856294" cy="675542"/>
            <a:chOff x="3362324" y="871906"/>
            <a:chExt cx="1152128" cy="920021"/>
          </a:xfrm>
        </p:grpSpPr>
        <p:sp>
          <p:nvSpPr>
            <p:cNvPr id="71" name="TextBox 70"/>
            <p:cNvSpPr txBox="1"/>
            <p:nvPr/>
          </p:nvSpPr>
          <p:spPr>
            <a:xfrm>
              <a:off x="3615472" y="871906"/>
              <a:ext cx="483558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62324" y="1414682"/>
              <a:ext cx="1152128" cy="3772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399416" y="2031206"/>
            <a:ext cx="857775" cy="758175"/>
            <a:chOff x="4138032" y="2168050"/>
            <a:chExt cx="1152128" cy="1031188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3630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8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501641" y="3133496"/>
            <a:ext cx="857775" cy="684097"/>
            <a:chOff x="2930276" y="3668024"/>
            <a:chExt cx="1152128" cy="930683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3630" cy="669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90"/>
              <a:ext cx="1152128" cy="4187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TEXT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8"/>
            <a:ext cx="856294" cy="28379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TEXT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81549" y="1281804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7" y="1219842"/>
            <a:ext cx="715648" cy="707087"/>
            <a:chOff x="6409426" y="1173624"/>
            <a:chExt cx="962086" cy="962084"/>
          </a:xfrm>
          <a:solidFill>
            <a:schemeClr val="bg2"/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1" y="1318965"/>
              <a:ext cx="52409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7" y="2158959"/>
            <a:ext cx="715648" cy="70708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70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7" y="3977418"/>
            <a:ext cx="715648" cy="707087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581549" y="2195980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81549" y="3122318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81549" y="4031649"/>
            <a:ext cx="3911822" cy="589714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</a:p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accent6"/>
                </a:solidFill>
                <a:latin typeface="+mn-ea"/>
                <a:ea typeface="+mn-ea"/>
              </a:rPr>
              <a:t>Click here to add content that matches the title.</a:t>
            </a:r>
            <a:endParaRPr lang="zh-CN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3" name="文本框 6"/>
          <p:cNvSpPr>
            <a:spLocks noChangeArrowheads="1"/>
          </p:cNvSpPr>
          <p:nvPr/>
        </p:nvSpPr>
        <p:spPr bwMode="auto">
          <a:xfrm>
            <a:off x="3574269" y="14378"/>
            <a:ext cx="3295650" cy="346239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503" y="310687"/>
            <a:ext cx="2730715" cy="28859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197630" y="6012705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5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50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9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3" grpId="0" bldLvl="0" autoUpdateAnimBg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0729" y="2615706"/>
            <a:ext cx="3400607" cy="113387"/>
            <a:chOff x="1507396" y="1628800"/>
            <a:chExt cx="4320480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198456" y="2615706"/>
            <a:ext cx="3400607" cy="113387"/>
            <a:chOff x="1507396" y="1628800"/>
            <a:chExt cx="4320480" cy="14401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06"/>
          <p:cNvSpPr txBox="1"/>
          <p:nvPr/>
        </p:nvSpPr>
        <p:spPr>
          <a:xfrm>
            <a:off x="461200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07"/>
          <p:cNvSpPr txBox="1"/>
          <p:nvPr/>
        </p:nvSpPr>
        <p:spPr>
          <a:xfrm>
            <a:off x="424015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08"/>
          <p:cNvSpPr txBox="1"/>
          <p:nvPr/>
        </p:nvSpPr>
        <p:spPr>
          <a:xfrm>
            <a:off x="386231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09"/>
          <p:cNvSpPr txBox="1"/>
          <p:nvPr/>
        </p:nvSpPr>
        <p:spPr>
          <a:xfrm>
            <a:off x="3484467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10"/>
          <p:cNvSpPr txBox="1"/>
          <p:nvPr/>
        </p:nvSpPr>
        <p:spPr>
          <a:xfrm>
            <a:off x="3106622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11"/>
          <p:cNvSpPr txBox="1"/>
          <p:nvPr/>
        </p:nvSpPr>
        <p:spPr>
          <a:xfrm>
            <a:off x="272877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12"/>
          <p:cNvSpPr txBox="1"/>
          <p:nvPr/>
        </p:nvSpPr>
        <p:spPr>
          <a:xfrm>
            <a:off x="2350933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13"/>
          <p:cNvSpPr txBox="1"/>
          <p:nvPr/>
        </p:nvSpPr>
        <p:spPr>
          <a:xfrm>
            <a:off x="197308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14"/>
          <p:cNvSpPr txBox="1"/>
          <p:nvPr/>
        </p:nvSpPr>
        <p:spPr>
          <a:xfrm>
            <a:off x="159524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15"/>
          <p:cNvSpPr txBox="1"/>
          <p:nvPr/>
        </p:nvSpPr>
        <p:spPr>
          <a:xfrm>
            <a:off x="1182071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16"/>
          <p:cNvSpPr txBox="1"/>
          <p:nvPr/>
        </p:nvSpPr>
        <p:spPr>
          <a:xfrm>
            <a:off x="505679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17"/>
          <p:cNvSpPr txBox="1"/>
          <p:nvPr/>
        </p:nvSpPr>
        <p:spPr>
          <a:xfrm>
            <a:off x="543296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20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18"/>
          <p:cNvSpPr txBox="1"/>
          <p:nvPr/>
        </p:nvSpPr>
        <p:spPr>
          <a:xfrm>
            <a:off x="581081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30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19"/>
          <p:cNvSpPr txBox="1"/>
          <p:nvPr/>
        </p:nvSpPr>
        <p:spPr>
          <a:xfrm>
            <a:off x="6188660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40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20"/>
          <p:cNvSpPr txBox="1"/>
          <p:nvPr/>
        </p:nvSpPr>
        <p:spPr>
          <a:xfrm>
            <a:off x="656650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50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6944349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60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22"/>
          <p:cNvSpPr txBox="1"/>
          <p:nvPr/>
        </p:nvSpPr>
        <p:spPr>
          <a:xfrm>
            <a:off x="7322194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70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23"/>
          <p:cNvSpPr txBox="1"/>
          <p:nvPr/>
        </p:nvSpPr>
        <p:spPr>
          <a:xfrm>
            <a:off x="7700038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80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24"/>
          <p:cNvSpPr txBox="1"/>
          <p:nvPr/>
        </p:nvSpPr>
        <p:spPr>
          <a:xfrm>
            <a:off x="8077885" y="2380703"/>
            <a:ext cx="324943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90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25"/>
          <p:cNvSpPr txBox="1"/>
          <p:nvPr/>
        </p:nvSpPr>
        <p:spPr>
          <a:xfrm>
            <a:off x="8420405" y="2380703"/>
            <a:ext cx="414711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100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259747" y="3042519"/>
            <a:ext cx="250158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五边形 48"/>
          <p:cNvSpPr/>
          <p:nvPr/>
        </p:nvSpPr>
        <p:spPr>
          <a:xfrm flipH="1">
            <a:off x="3222862" y="3477167"/>
            <a:ext cx="153847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五边形 49"/>
          <p:cNvSpPr/>
          <p:nvPr/>
        </p:nvSpPr>
        <p:spPr>
          <a:xfrm flipH="1">
            <a:off x="2637592" y="3911814"/>
            <a:ext cx="2123742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五边形 50"/>
          <p:cNvSpPr/>
          <p:nvPr/>
        </p:nvSpPr>
        <p:spPr>
          <a:xfrm flipH="1">
            <a:off x="1385168" y="4346461"/>
            <a:ext cx="337616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1973089" y="4781109"/>
            <a:ext cx="2788247" cy="255091"/>
          </a:xfrm>
          <a:prstGeom prst="homePlate">
            <a:avLst/>
          </a:prstGeom>
          <a:solidFill>
            <a:srgbClr val="0067B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3"/>
          <p:cNvSpPr txBox="1"/>
          <p:nvPr/>
        </p:nvSpPr>
        <p:spPr>
          <a:xfrm>
            <a:off x="1483655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4"/>
          <p:cNvSpPr txBox="1"/>
          <p:nvPr/>
        </p:nvSpPr>
        <p:spPr>
          <a:xfrm>
            <a:off x="2427958" y="3475155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1864676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6"/>
          <p:cNvSpPr txBox="1"/>
          <p:nvPr/>
        </p:nvSpPr>
        <p:spPr>
          <a:xfrm>
            <a:off x="657308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7"/>
          <p:cNvSpPr txBox="1"/>
          <p:nvPr/>
        </p:nvSpPr>
        <p:spPr>
          <a:xfrm>
            <a:off x="1248959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五边形 57"/>
          <p:cNvSpPr/>
          <p:nvPr/>
        </p:nvSpPr>
        <p:spPr>
          <a:xfrm>
            <a:off x="5198454" y="3042519"/>
            <a:ext cx="1276864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>
            <a:off x="5198455" y="3477167"/>
            <a:ext cx="241039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五边形 59"/>
          <p:cNvSpPr/>
          <p:nvPr/>
        </p:nvSpPr>
        <p:spPr>
          <a:xfrm>
            <a:off x="5198454" y="3911814"/>
            <a:ext cx="1511380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五边形 60"/>
          <p:cNvSpPr/>
          <p:nvPr/>
        </p:nvSpPr>
        <p:spPr>
          <a:xfrm>
            <a:off x="5198454" y="4346461"/>
            <a:ext cx="3221949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五边形 61"/>
          <p:cNvSpPr/>
          <p:nvPr/>
        </p:nvSpPr>
        <p:spPr>
          <a:xfrm>
            <a:off x="5198455" y="4781109"/>
            <a:ext cx="2644916" cy="255091"/>
          </a:xfrm>
          <a:prstGeom prst="homePlate">
            <a:avLst/>
          </a:prstGeom>
          <a:solidFill>
            <a:srgbClr val="03A9F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5999" rIns="72000" bIns="35999" rtlCol="0" anchor="ctr"/>
          <a:lstStyle/>
          <a:p>
            <a:pPr algn="ctr"/>
            <a:endParaRPr lang="zh-CN" altLang="en-US" sz="189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47"/>
          <p:cNvSpPr txBox="1"/>
          <p:nvPr/>
        </p:nvSpPr>
        <p:spPr>
          <a:xfrm>
            <a:off x="6523980" y="304001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Box 148"/>
          <p:cNvSpPr txBox="1"/>
          <p:nvPr/>
        </p:nvSpPr>
        <p:spPr>
          <a:xfrm>
            <a:off x="7669146" y="3484045"/>
            <a:ext cx="688825" cy="250442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15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155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149"/>
          <p:cNvSpPr txBox="1"/>
          <p:nvPr/>
        </p:nvSpPr>
        <p:spPr>
          <a:xfrm>
            <a:off x="6744548" y="390949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50"/>
          <p:cNvSpPr txBox="1"/>
          <p:nvPr/>
        </p:nvSpPr>
        <p:spPr>
          <a:xfrm>
            <a:off x="8402636" y="4337572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51"/>
          <p:cNvSpPr txBox="1"/>
          <p:nvPr/>
        </p:nvSpPr>
        <p:spPr>
          <a:xfrm>
            <a:off x="7883453" y="4778606"/>
            <a:ext cx="736915" cy="266600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 text</a:t>
            </a:r>
            <a:endParaRPr lang="zh-CN" altLang="en-US" sz="126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54"/>
          <p:cNvSpPr txBox="1"/>
          <p:nvPr/>
        </p:nvSpPr>
        <p:spPr>
          <a:xfrm>
            <a:off x="4835933" y="301255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A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155"/>
          <p:cNvSpPr txBox="1"/>
          <p:nvPr/>
        </p:nvSpPr>
        <p:spPr>
          <a:xfrm>
            <a:off x="4835933" y="3447205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B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156"/>
          <p:cNvSpPr txBox="1"/>
          <p:nvPr/>
        </p:nvSpPr>
        <p:spPr>
          <a:xfrm>
            <a:off x="4835932" y="3881851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C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157"/>
          <p:cNvSpPr txBox="1"/>
          <p:nvPr/>
        </p:nvSpPr>
        <p:spPr>
          <a:xfrm>
            <a:off x="4835932" y="4316499"/>
            <a:ext cx="291280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D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158"/>
          <p:cNvSpPr txBox="1"/>
          <p:nvPr/>
        </p:nvSpPr>
        <p:spPr>
          <a:xfrm>
            <a:off x="4835933" y="4751147"/>
            <a:ext cx="280058" cy="315075"/>
          </a:xfrm>
          <a:prstGeom prst="rect">
            <a:avLst/>
          </a:prstGeom>
          <a:noFill/>
        </p:spPr>
        <p:txBody>
          <a:bodyPr wrap="none" lIns="72000" tIns="35999" rIns="72000" bIns="35999" rtlCol="0">
            <a:spAutoFit/>
          </a:bodyPr>
          <a:lstStyle/>
          <a:p>
            <a:r>
              <a:rPr lang="en-US" altLang="zh-CN" sz="1575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Arial" panose="020B0604020202020204" pitchFamily="34" charset="0"/>
              </a:rPr>
              <a:t>E</a:t>
            </a:r>
            <a:endParaRPr lang="zh-CN" altLang="en-US" sz="1575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  <a:sym typeface="Arial" panose="020B0604020202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11093" y="1102789"/>
            <a:ext cx="1257723" cy="480654"/>
            <a:chOff x="3295234" y="2676992"/>
            <a:chExt cx="2596057" cy="359774"/>
          </a:xfrm>
        </p:grpSpPr>
        <p:sp>
          <p:nvSpPr>
            <p:cNvPr id="74" name="圆角矩形 73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63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067B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2015</a:t>
              </a:r>
              <a:endParaRPr lang="zh-CN" altLang="en-US" sz="2520" dirty="0">
                <a:solidFill>
                  <a:srgbClr val="0067B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167"/>
          <p:cNvSpPr txBox="1"/>
          <p:nvPr/>
        </p:nvSpPr>
        <p:spPr>
          <a:xfrm>
            <a:off x="1229372" y="1589267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65263" y="1109789"/>
            <a:ext cx="1257723" cy="480654"/>
            <a:chOff x="3295234" y="2676992"/>
            <a:chExt cx="2596057" cy="359774"/>
          </a:xfrm>
        </p:grpSpPr>
        <p:sp>
          <p:nvSpPr>
            <p:cNvPr id="78" name="圆角矩形 77"/>
            <p:cNvSpPr/>
            <p:nvPr/>
          </p:nvSpPr>
          <p:spPr>
            <a:xfrm>
              <a:off x="3295234" y="2676992"/>
              <a:ext cx="259605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36005" rIns="72009" bIns="36005" rtlCol="0" anchor="ctr"/>
            <a:lstStyle/>
            <a:p>
              <a:pPr algn="ctr"/>
              <a:endParaRPr lang="zh-CN" altLang="en-US" sz="189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xtBox 170"/>
            <p:cNvSpPr txBox="1"/>
            <p:nvPr/>
          </p:nvSpPr>
          <p:spPr>
            <a:xfrm>
              <a:off x="3354760" y="2677383"/>
              <a:ext cx="2401944" cy="35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20" dirty="0">
                  <a:solidFill>
                    <a:srgbClr val="03A9F3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20XX</a:t>
              </a:r>
              <a:endParaRPr lang="zh-CN" altLang="en-US" sz="2520" dirty="0">
                <a:solidFill>
                  <a:srgbClr val="03A9F3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0" name="TextBox 171"/>
          <p:cNvSpPr txBox="1"/>
          <p:nvPr/>
        </p:nvSpPr>
        <p:spPr>
          <a:xfrm>
            <a:off x="4983542" y="1596269"/>
            <a:ext cx="353196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Click here to add content, content to match the title, you can copy and paste directly, to select useful keyword entry.</a:t>
            </a:r>
            <a:endParaRPr lang="zh-CN" altLang="en-US" sz="1260" dirty="0"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692997" y="6225778"/>
            <a:ext cx="761747" cy="322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96" dirty="0"/>
              <a:t>延迟符</a:t>
            </a:r>
          </a:p>
        </p:txBody>
      </p:sp>
      <p:sp>
        <p:nvSpPr>
          <p:cNvPr id="83" name="文本框 6"/>
          <p:cNvSpPr>
            <a:spLocks noChangeArrowheads="1"/>
          </p:cNvSpPr>
          <p:nvPr/>
        </p:nvSpPr>
        <p:spPr bwMode="auto">
          <a:xfrm>
            <a:off x="3391582" y="67125"/>
            <a:ext cx="2938685" cy="346239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 TITLE TEXT HERE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530" y="353023"/>
            <a:ext cx="2730715" cy="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65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1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5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6" grpId="0"/>
      <p:bldP spid="80" grpId="0"/>
      <p:bldP spid="84" grpId="0"/>
      <p:bldP spid="83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www.freeppt7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2706</Words>
  <Application>Microsoft Office PowerPoint</Application>
  <PresentationFormat>Custom</PresentationFormat>
  <Paragraphs>475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DengXian</vt:lpstr>
      <vt:lpstr>等线 Light</vt:lpstr>
      <vt:lpstr>Microsoft YaHei</vt:lpstr>
      <vt:lpstr>Arial</vt:lpstr>
      <vt:lpstr>Calibri</vt:lpstr>
      <vt:lpstr>Impact</vt:lpstr>
      <vt:lpstr>Lato Light</vt:lpstr>
      <vt:lpstr>Wingdings</vt:lpstr>
      <vt:lpstr>时尚中黑简体</vt:lpstr>
      <vt:lpstr>www.freeppt7.com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follow us for more information: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www.jpppt.com</cp:keywords>
  <dc:description>www.jpppt.com</dc:description>
  <cp:lastModifiedBy>HUYNH THI THUY KIEU-RHM18</cp:lastModifiedBy>
  <cp:revision>392</cp:revision>
  <dcterms:created xsi:type="dcterms:W3CDTF">2013-07-25T03:25:48Z</dcterms:created>
  <dcterms:modified xsi:type="dcterms:W3CDTF">2021-11-24T16:27:25Z</dcterms:modified>
</cp:coreProperties>
</file>