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sldIdLst>
    <p:sldId id="331" r:id="rId4"/>
    <p:sldId id="337" r:id="rId5"/>
    <p:sldId id="306" r:id="rId6"/>
    <p:sldId id="307" r:id="rId7"/>
    <p:sldId id="338" r:id="rId8"/>
    <p:sldId id="340" r:id="rId9"/>
    <p:sldId id="339" r:id="rId10"/>
    <p:sldId id="308" r:id="rId11"/>
    <p:sldId id="297" r:id="rId12"/>
    <p:sldId id="311" r:id="rId13"/>
    <p:sldId id="273" r:id="rId14"/>
    <p:sldId id="292" r:id="rId15"/>
    <p:sldId id="287" r:id="rId16"/>
    <p:sldId id="282" r:id="rId17"/>
    <p:sldId id="288" r:id="rId18"/>
    <p:sldId id="310" r:id="rId19"/>
    <p:sldId id="316" r:id="rId20"/>
    <p:sldId id="309" r:id="rId21"/>
    <p:sldId id="312" r:id="rId22"/>
    <p:sldId id="300" r:id="rId23"/>
    <p:sldId id="313" r:id="rId24"/>
    <p:sldId id="319" r:id="rId25"/>
    <p:sldId id="299" r:id="rId26"/>
    <p:sldId id="302" r:id="rId27"/>
    <p:sldId id="285" r:id="rId28"/>
    <p:sldId id="290" r:id="rId29"/>
    <p:sldId id="293" r:id="rId30"/>
    <p:sldId id="294" r:id="rId31"/>
    <p:sldId id="314" r:id="rId32"/>
    <p:sldId id="289" r:id="rId33"/>
    <p:sldId id="318" r:id="rId34"/>
    <p:sldId id="329" r:id="rId35"/>
    <p:sldId id="303" r:id="rId36"/>
    <p:sldId id="305" r:id="rId37"/>
    <p:sldId id="263" r:id="rId38"/>
    <p:sldId id="304" r:id="rId39"/>
    <p:sldId id="298" r:id="rId40"/>
    <p:sldId id="327" r:id="rId41"/>
    <p:sldId id="317" r:id="rId42"/>
    <p:sldId id="325" r:id="rId43"/>
    <p:sldId id="328" r:id="rId44"/>
    <p:sldId id="323" r:id="rId45"/>
    <p:sldId id="315" r:id="rId46"/>
    <p:sldId id="321" r:id="rId47"/>
    <p:sldId id="320" r:id="rId48"/>
    <p:sldId id="301" r:id="rId49"/>
    <p:sldId id="267" r:id="rId50"/>
    <p:sldId id="29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2C1"/>
    <a:srgbClr val="97CAE6"/>
    <a:srgbClr val="FFFFFF"/>
    <a:srgbClr val="E1F0F8"/>
    <a:srgbClr val="EFF7FB"/>
    <a:srgbClr val="0688B9"/>
    <a:srgbClr val="0689B8"/>
    <a:srgbClr val="07A29A"/>
    <a:srgbClr val="E93601"/>
    <a:srgbClr val="F9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76" d="100"/>
          <a:sy n="76" d="100"/>
        </p:scale>
        <p:origin x="874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6F5-47CF-B4A0-F0F122AB87B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B6F5-47CF-B4A0-F0F122AB87B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F5-47CF-B4A0-F0F122AB8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4B4-41D9-8659-637EFDA2BD1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4B4-41D9-8659-637EFDA2BD1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B4-41D9-8659-637EFDA2B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2D6-4E29-81D4-5D0EA555C84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C2D6-4E29-81D4-5D0EA555C84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C2D6-4E29-81D4-5D0EA555C848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C2D6-4E29-81D4-5D0EA555C84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D6-4E29-81D4-5D0EA555C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823-4F35-A755-C9C78BF46B17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A823-4F35-A755-C9C78BF46B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23-4F35-A755-C9C78BF46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998-4095-BF74-01A7AA278A63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D998-4095-BF74-01A7AA278A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98-4095-BF74-01A7AA278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238-4D80-B5FB-6702FD66E320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7238-4D80-B5FB-6702FD66E32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38-4D80-B5FB-6702FD66E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DF0-4244-A256-C4EBAC677DBB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ADF0-4244-A256-C4EBAC677DB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F0-4244-A256-C4EBAC677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F4-4166-88D4-1B173F49C08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2F4-4166-88D4-1B173F49C08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F4-4166-88D4-1B173F49C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1A2-41D6-AB64-44E7FE6AA52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1A2-41D6-AB64-44E7FE6AA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A2-41D6-AB64-44E7FE6AA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4B3-4EA6-8402-7A8F9B26B7AA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4B3-4EA6-8402-7A8F9B26B7A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B3-4EA6-8402-7A8F9B26B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501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48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2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0723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50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11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62" r:id="rId9"/>
    <p:sldLayoutId id="2147483664" r:id="rId10"/>
    <p:sldLayoutId id="2147483663" r:id="rId11"/>
    <p:sldLayoutId id="2147483668" r:id="rId12"/>
    <p:sldLayoutId id="2147483674" r:id="rId13"/>
    <p:sldLayoutId id="2147483670" r:id="rId14"/>
    <p:sldLayoutId id="2147483672" r:id="rId15"/>
    <p:sldLayoutId id="2147483673" r:id="rId16"/>
    <p:sldLayoutId id="21474836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2E8560-FD37-4513-B6D2-1C6C77AAFC4D}"/>
              </a:ext>
            </a:extLst>
          </p:cNvPr>
          <p:cNvGrpSpPr/>
          <p:nvPr/>
        </p:nvGrpSpPr>
        <p:grpSpPr>
          <a:xfrm rot="3348710">
            <a:off x="2941137" y="2024826"/>
            <a:ext cx="827730" cy="577552"/>
            <a:chOff x="5405974" y="1533288"/>
            <a:chExt cx="608646" cy="424685"/>
          </a:xfrm>
        </p:grpSpPr>
        <p:sp>
          <p:nvSpPr>
            <p:cNvPr id="90" name="Trapezoid 89">
              <a:extLst>
                <a:ext uri="{FF2B5EF4-FFF2-40B4-BE49-F238E27FC236}">
                  <a16:creationId xmlns:a16="http://schemas.microsoft.com/office/drawing/2014/main" id="{66F17736-523B-4733-8F89-65A939EC03E5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9718FD80-7C49-4094-8FBD-D3601FF8C90E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EF77CC75-10ED-4334-8C55-E2BFF7F39355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B7AD5D59-46AE-4863-AE03-B88E6E7A5510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15E0BCD7-EF9F-4A1E-BE33-C96CD4ACA15D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A82C3C5-6304-401A-82B3-EDC0E26976CF}"/>
              </a:ext>
            </a:extLst>
          </p:cNvPr>
          <p:cNvGrpSpPr/>
          <p:nvPr/>
        </p:nvGrpSpPr>
        <p:grpSpPr>
          <a:xfrm rot="3536101">
            <a:off x="2904493" y="1491639"/>
            <a:ext cx="509488" cy="509489"/>
            <a:chOff x="5108331" y="1463790"/>
            <a:chExt cx="374637" cy="37463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6792953-F4B9-43CC-8511-49184ED79294}"/>
                </a:ext>
              </a:extLst>
            </p:cNvPr>
            <p:cNvSpPr/>
            <p:nvPr/>
          </p:nvSpPr>
          <p:spPr>
            <a:xfrm>
              <a:off x="5108331" y="1463790"/>
              <a:ext cx="374637" cy="374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9EAEF9-FEFC-4538-A8A8-6863A8156719}"/>
                </a:ext>
              </a:extLst>
            </p:cNvPr>
            <p:cNvSpPr/>
            <p:nvPr/>
          </p:nvSpPr>
          <p:spPr>
            <a:xfrm>
              <a:off x="5167785" y="1523588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8640D-6CC5-4E9B-8978-5C4F2F24A552}"/>
              </a:ext>
            </a:extLst>
          </p:cNvPr>
          <p:cNvSpPr txBox="1"/>
          <p:nvPr/>
        </p:nvSpPr>
        <p:spPr>
          <a:xfrm>
            <a:off x="4698402" y="2264877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STRENGTHS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86681-DCF3-45CE-8732-0723376C6802}"/>
              </a:ext>
            </a:extLst>
          </p:cNvPr>
          <p:cNvSpPr txBox="1"/>
          <p:nvPr/>
        </p:nvSpPr>
        <p:spPr>
          <a:xfrm rot="5400000">
            <a:off x="5113324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WEAKNESS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840C-DFB0-4E1A-8111-358E37664859}"/>
              </a:ext>
            </a:extLst>
          </p:cNvPr>
          <p:cNvSpPr txBox="1"/>
          <p:nvPr/>
        </p:nvSpPr>
        <p:spPr>
          <a:xfrm rot="16200000">
            <a:off x="4250202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OPPORTUNITIES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9DD7-8D2D-4635-B670-F26AA6D85739}"/>
              </a:ext>
            </a:extLst>
          </p:cNvPr>
          <p:cNvSpPr txBox="1"/>
          <p:nvPr/>
        </p:nvSpPr>
        <p:spPr>
          <a:xfrm rot="10800000">
            <a:off x="4698402" y="304804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THREATS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910574" y="4936273"/>
            <a:ext cx="3082067" cy="1107996"/>
            <a:chOff x="3017859" y="4283314"/>
            <a:chExt cx="1890849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910574" y="1823902"/>
            <a:ext cx="3049406" cy="1107996"/>
            <a:chOff x="3017859" y="4283314"/>
            <a:chExt cx="187081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235014" y="4936273"/>
            <a:ext cx="3082067" cy="1107996"/>
            <a:chOff x="3017859" y="4283314"/>
            <a:chExt cx="189084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267676" y="1823902"/>
            <a:ext cx="3049406" cy="1107996"/>
            <a:chOff x="3017859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2258-B373-4173-9575-1AD7868AA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"/>
            <a:ext cx="12192000" cy="6858000"/>
          </a:xfrm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3D06B-48DF-4CBC-8D85-C99F3B9188E3}"/>
              </a:ext>
            </a:extLst>
          </p:cNvPr>
          <p:cNvSpPr/>
          <p:nvPr/>
        </p:nvSpPr>
        <p:spPr>
          <a:xfrm>
            <a:off x="857250" y="4114800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98A35-9DEF-4280-92A9-60B0674C2634}"/>
              </a:ext>
            </a:extLst>
          </p:cNvPr>
          <p:cNvSpPr/>
          <p:nvPr/>
        </p:nvSpPr>
        <p:spPr>
          <a:xfrm>
            <a:off x="857250" y="4905375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273D5-6C3F-4F01-8877-F3C4ED44480B}"/>
              </a:ext>
            </a:extLst>
          </p:cNvPr>
          <p:cNvSpPr/>
          <p:nvPr/>
        </p:nvSpPr>
        <p:spPr>
          <a:xfrm>
            <a:off x="857250" y="5695950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6F6B-981D-4758-8242-64DE43B8BB70}"/>
              </a:ext>
            </a:extLst>
          </p:cNvPr>
          <p:cNvSpPr txBox="1"/>
          <p:nvPr/>
        </p:nvSpPr>
        <p:spPr>
          <a:xfrm>
            <a:off x="8921354" y="419132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02E6-0B69-428B-ABA4-D1FB985E889F}"/>
              </a:ext>
            </a:extLst>
          </p:cNvPr>
          <p:cNvSpPr txBox="1"/>
          <p:nvPr/>
        </p:nvSpPr>
        <p:spPr>
          <a:xfrm>
            <a:off x="8921354" y="494856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E7433-AAE8-44C4-9480-BF363900A364}"/>
              </a:ext>
            </a:extLst>
          </p:cNvPr>
          <p:cNvSpPr txBox="1"/>
          <p:nvPr/>
        </p:nvSpPr>
        <p:spPr>
          <a:xfrm>
            <a:off x="8921354" y="577247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B9566-7E05-4A8D-81AC-1A82FDF3E2C5}"/>
              </a:ext>
            </a:extLst>
          </p:cNvPr>
          <p:cNvSpPr txBox="1"/>
          <p:nvPr/>
        </p:nvSpPr>
        <p:spPr>
          <a:xfrm>
            <a:off x="6454778" y="4211493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CDFCE-89E3-4316-98B2-3F81A9E5012C}"/>
              </a:ext>
            </a:extLst>
          </p:cNvPr>
          <p:cNvSpPr txBox="1"/>
          <p:nvPr/>
        </p:nvSpPr>
        <p:spPr>
          <a:xfrm>
            <a:off x="4408344" y="4211493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FBE74-0C66-4E41-BD1F-7A5092390A9B}"/>
              </a:ext>
            </a:extLst>
          </p:cNvPr>
          <p:cNvSpPr txBox="1"/>
          <p:nvPr/>
        </p:nvSpPr>
        <p:spPr>
          <a:xfrm>
            <a:off x="1121430" y="4222105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C96F-95E6-4A08-A249-7E7963AD516A}"/>
              </a:ext>
            </a:extLst>
          </p:cNvPr>
          <p:cNvSpPr txBox="1"/>
          <p:nvPr/>
        </p:nvSpPr>
        <p:spPr>
          <a:xfrm>
            <a:off x="6454778" y="5005735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D80A6-CD6B-4E4F-B1CB-4BF7AD095195}"/>
              </a:ext>
            </a:extLst>
          </p:cNvPr>
          <p:cNvSpPr txBox="1"/>
          <p:nvPr/>
        </p:nvSpPr>
        <p:spPr>
          <a:xfrm>
            <a:off x="4408344" y="5005735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BC20F-485F-4845-AB13-29DACE7C4856}"/>
              </a:ext>
            </a:extLst>
          </p:cNvPr>
          <p:cNvSpPr txBox="1"/>
          <p:nvPr/>
        </p:nvSpPr>
        <p:spPr>
          <a:xfrm>
            <a:off x="1121430" y="5016347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39829-33E3-433D-8250-F037FC5F3FCB}"/>
              </a:ext>
            </a:extLst>
          </p:cNvPr>
          <p:cNvSpPr txBox="1"/>
          <p:nvPr/>
        </p:nvSpPr>
        <p:spPr>
          <a:xfrm>
            <a:off x="6454778" y="5799977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4679C-1D80-4DAA-9F16-1012CC748EBA}"/>
              </a:ext>
            </a:extLst>
          </p:cNvPr>
          <p:cNvSpPr txBox="1"/>
          <p:nvPr/>
        </p:nvSpPr>
        <p:spPr>
          <a:xfrm>
            <a:off x="4408344" y="5799977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B3E4E-48E0-46C8-B23B-136A20F285C1}"/>
              </a:ext>
            </a:extLst>
          </p:cNvPr>
          <p:cNvSpPr txBox="1"/>
          <p:nvPr/>
        </p:nvSpPr>
        <p:spPr>
          <a:xfrm>
            <a:off x="1121430" y="5810589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8D107-041E-4A3F-88D1-B65111F9042A}"/>
              </a:ext>
            </a:extLst>
          </p:cNvPr>
          <p:cNvSpPr txBox="1"/>
          <p:nvPr/>
        </p:nvSpPr>
        <p:spPr>
          <a:xfrm>
            <a:off x="803496" y="56189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5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5115014" y="2724111"/>
            <a:ext cx="1902956" cy="1902956"/>
            <a:chOff x="5149010" y="2724110"/>
            <a:chExt cx="1902956" cy="1902956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1">
              <a:extLst>
                <a:ext uri="{FF2B5EF4-FFF2-40B4-BE49-F238E27FC236}">
                  <a16:creationId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">
            <a:extLst>
              <a:ext uri="{FF2B5EF4-FFF2-40B4-BE49-F238E27FC236}">
                <a16:creationId xmlns:a16="http://schemas.microsoft.com/office/drawing/2014/main" id="{468E056E-D4F2-4818-9314-EEC4C4E7DBA5}"/>
              </a:ext>
            </a:extLst>
          </p:cNvPr>
          <p:cNvGrpSpPr/>
          <p:nvPr/>
        </p:nvGrpSpPr>
        <p:grpSpPr>
          <a:xfrm>
            <a:off x="7884862" y="3103198"/>
            <a:ext cx="1152000" cy="1152000"/>
            <a:chOff x="7547046" y="3129385"/>
            <a:chExt cx="1152000" cy="115200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64BC5B6C-A634-43F3-9B8C-AEDF1C66C85C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타원 39">
              <a:extLst>
                <a:ext uri="{FF2B5EF4-FFF2-40B4-BE49-F238E27FC236}">
                  <a16:creationId xmlns:a16="http://schemas.microsoft.com/office/drawing/2014/main" id="{D61DF97A-4281-4378-8EE2-34AD58F54181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406DE1CC-3428-4109-A18F-8433E508AEB1}"/>
              </a:ext>
            </a:extLst>
          </p:cNvPr>
          <p:cNvGrpSpPr/>
          <p:nvPr/>
        </p:nvGrpSpPr>
        <p:grpSpPr>
          <a:xfrm>
            <a:off x="9967038" y="2141869"/>
            <a:ext cx="1008000" cy="1008000"/>
            <a:chOff x="8988825" y="2139525"/>
            <a:chExt cx="1008000" cy="10080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29AFE53A-5A87-4FB7-AA83-B1A23C094BDF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42">
              <a:extLst>
                <a:ext uri="{FF2B5EF4-FFF2-40B4-BE49-F238E27FC236}">
                  <a16:creationId xmlns:a16="http://schemas.microsoft.com/office/drawing/2014/main" id="{AFCB4FF7-A911-40A2-B04A-50CADB36B249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85E8D5D4-B985-46F0-9186-A9D6D6A00C2D}"/>
              </a:ext>
            </a:extLst>
          </p:cNvPr>
          <p:cNvGrpSpPr/>
          <p:nvPr/>
        </p:nvGrpSpPr>
        <p:grpSpPr>
          <a:xfrm>
            <a:off x="9967038" y="4210869"/>
            <a:ext cx="1008000" cy="1008000"/>
            <a:chOff x="8988825" y="4210868"/>
            <a:chExt cx="1008000" cy="1008000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43C55EE-DFAA-44FF-BFCE-636014A8F928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타원 44">
              <a:extLst>
                <a:ext uri="{FF2B5EF4-FFF2-40B4-BE49-F238E27FC236}">
                  <a16:creationId xmlns:a16="http://schemas.microsoft.com/office/drawing/2014/main" id="{80B04B90-E2A7-4795-BD63-4E5E1D12B796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29B5F666-4B53-4C12-8797-D3017E49E01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017970" y="3675590"/>
            <a:ext cx="866892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45A543D6-C2C5-4BF7-A76A-0C2ACF6460D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036862" y="3679199"/>
            <a:ext cx="1434174" cy="106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1">
            <a:extLst>
              <a:ext uri="{FF2B5EF4-FFF2-40B4-BE49-F238E27FC236}">
                <a16:creationId xmlns:a16="http://schemas.microsoft.com/office/drawing/2014/main" id="{8CA922E0-049C-47EB-B156-5D133CC66ECC}"/>
              </a:ext>
            </a:extLst>
          </p:cNvPr>
          <p:cNvCxnSpPr/>
          <p:nvPr/>
        </p:nvCxnSpPr>
        <p:spPr>
          <a:xfrm>
            <a:off x="10471038" y="3147527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9">
            <a:extLst>
              <a:ext uri="{FF2B5EF4-FFF2-40B4-BE49-F238E27FC236}">
                <a16:creationId xmlns:a16="http://schemas.microsoft.com/office/drawing/2014/main" id="{D7B448AE-1745-4DA5-A430-52CEBC7DFF2C}"/>
              </a:ext>
            </a:extLst>
          </p:cNvPr>
          <p:cNvGrpSpPr/>
          <p:nvPr/>
        </p:nvGrpSpPr>
        <p:grpSpPr>
          <a:xfrm>
            <a:off x="3096121" y="3103198"/>
            <a:ext cx="1152000" cy="1152000"/>
            <a:chOff x="3517627" y="3101123"/>
            <a:chExt cx="1152000" cy="1152000"/>
          </a:xfrm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78D0F881-235A-4AA5-889F-A71984574EFB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타원 58">
              <a:extLst>
                <a:ext uri="{FF2B5EF4-FFF2-40B4-BE49-F238E27FC236}">
                  <a16:creationId xmlns:a16="http://schemas.microsoft.com/office/drawing/2014/main" id="{35FE7B7D-2EB2-4A8C-A3B0-A5EC0CC9314E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2BD9FE5F-33DE-4621-94CF-4AF7A97E4FAC}"/>
              </a:ext>
            </a:extLst>
          </p:cNvPr>
          <p:cNvGrpSpPr/>
          <p:nvPr/>
        </p:nvGrpSpPr>
        <p:grpSpPr>
          <a:xfrm>
            <a:off x="1284513" y="4210869"/>
            <a:ext cx="1008000" cy="1008000"/>
            <a:chOff x="2208962" y="4213211"/>
            <a:chExt cx="1008000" cy="1008000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399FB7D-3692-45D4-AA95-892854F0DE9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타원 59">
              <a:extLst>
                <a:ext uri="{FF2B5EF4-FFF2-40B4-BE49-F238E27FC236}">
                  <a16:creationId xmlns:a16="http://schemas.microsoft.com/office/drawing/2014/main" id="{4AE130D9-30BB-4D7C-B3C7-1B68DBC38841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DBA03A52-45BB-4078-AA2D-C9C8AEB5E59C}"/>
              </a:ext>
            </a:extLst>
          </p:cNvPr>
          <p:cNvGrpSpPr/>
          <p:nvPr/>
        </p:nvGrpSpPr>
        <p:grpSpPr>
          <a:xfrm>
            <a:off x="1284513" y="2141869"/>
            <a:ext cx="1008000" cy="1008000"/>
            <a:chOff x="2208962" y="2141868"/>
            <a:chExt cx="1008000" cy="100800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C9B5E94-3EE3-412A-834D-6C58BF889637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타원 61">
              <a:extLst>
                <a:ext uri="{FF2B5EF4-FFF2-40B4-BE49-F238E27FC236}">
                  <a16:creationId xmlns:a16="http://schemas.microsoft.com/office/drawing/2014/main" id="{DD17F97F-80FB-4537-84EA-FC2A839D740A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직선 연결선 62">
            <a:extLst>
              <a:ext uri="{FF2B5EF4-FFF2-40B4-BE49-F238E27FC236}">
                <a16:creationId xmlns:a16="http://schemas.microsoft.com/office/drawing/2014/main" id="{3A87BC68-F0FC-4CEE-9AC7-E3BD3FDB27F2}"/>
              </a:ext>
            </a:extLst>
          </p:cNvPr>
          <p:cNvCxnSpPr>
            <a:cxnSpLocks/>
            <a:stCxn id="5" idx="2"/>
            <a:endCxn id="20" idx="2"/>
          </p:cNvCxnSpPr>
          <p:nvPr/>
        </p:nvCxnSpPr>
        <p:spPr>
          <a:xfrm flipH="1">
            <a:off x="4248122" y="3675590"/>
            <a:ext cx="866893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63">
            <a:extLst>
              <a:ext uri="{FF2B5EF4-FFF2-40B4-BE49-F238E27FC236}">
                <a16:creationId xmlns:a16="http://schemas.microsoft.com/office/drawing/2014/main" id="{176FA4F2-4602-4498-9B93-AA94ED1B7B38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1804472" y="3677124"/>
            <a:ext cx="1291650" cy="207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64">
            <a:extLst>
              <a:ext uri="{FF2B5EF4-FFF2-40B4-BE49-F238E27FC236}">
                <a16:creationId xmlns:a16="http://schemas.microsoft.com/office/drawing/2014/main" id="{5994ABDD-F6C1-4784-B842-73FD4D1594F8}"/>
              </a:ext>
            </a:extLst>
          </p:cNvPr>
          <p:cNvCxnSpPr/>
          <p:nvPr/>
        </p:nvCxnSpPr>
        <p:spPr>
          <a:xfrm flipV="1">
            <a:off x="1788513" y="3149870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5337009" y="3343072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TITTLE</a:t>
            </a:r>
            <a:endParaRPr lang="en-JM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5599A-A0D9-4B98-8F2F-65E5427A1D09}"/>
              </a:ext>
            </a:extLst>
          </p:cNvPr>
          <p:cNvSpPr txBox="1"/>
          <p:nvPr/>
        </p:nvSpPr>
        <p:spPr>
          <a:xfrm>
            <a:off x="7642478" y="2815172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AFB47-4CBA-4386-AB99-2C64EBE3A630}"/>
              </a:ext>
            </a:extLst>
          </p:cNvPr>
          <p:cNvSpPr txBox="1"/>
          <p:nvPr/>
        </p:nvSpPr>
        <p:spPr>
          <a:xfrm>
            <a:off x="9654501" y="1773090"/>
            <a:ext cx="16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9B295-56D8-4BE1-84E5-97B9A6A1C2D7}"/>
              </a:ext>
            </a:extLst>
          </p:cNvPr>
          <p:cNvSpPr txBox="1"/>
          <p:nvPr/>
        </p:nvSpPr>
        <p:spPr>
          <a:xfrm>
            <a:off x="9632861" y="5299038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7582E-976A-49D3-9E76-07A96307E5E5}"/>
              </a:ext>
            </a:extLst>
          </p:cNvPr>
          <p:cNvSpPr txBox="1"/>
          <p:nvPr/>
        </p:nvSpPr>
        <p:spPr>
          <a:xfrm>
            <a:off x="2828168" y="2793396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ABC12-2906-4F84-8F17-6D72EAD4BE3E}"/>
              </a:ext>
            </a:extLst>
          </p:cNvPr>
          <p:cNvSpPr txBox="1"/>
          <p:nvPr/>
        </p:nvSpPr>
        <p:spPr>
          <a:xfrm>
            <a:off x="950336" y="1773090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12330-D3F0-4295-81BF-018CCFA7664B}"/>
              </a:ext>
            </a:extLst>
          </p:cNvPr>
          <p:cNvSpPr txBox="1"/>
          <p:nvPr/>
        </p:nvSpPr>
        <p:spPr>
          <a:xfrm>
            <a:off x="950336" y="5299038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7152B-50C3-49A2-BDE1-87F411D6C8EF}"/>
              </a:ext>
            </a:extLst>
          </p:cNvPr>
          <p:cNvSpPr txBox="1"/>
          <p:nvPr/>
        </p:nvSpPr>
        <p:spPr>
          <a:xfrm>
            <a:off x="3543722" y="5293232"/>
            <a:ext cx="510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sp>
        <p:nvSpPr>
          <p:cNvPr id="38" name="자유형 108">
            <a:extLst>
              <a:ext uri="{FF2B5EF4-FFF2-40B4-BE49-F238E27FC236}">
                <a16:creationId xmlns:a16="http://schemas.microsoft.com/office/drawing/2014/main" id="{84393F7B-5040-4EB4-A5D2-CFC03001D02D}"/>
              </a:ext>
            </a:extLst>
          </p:cNvPr>
          <p:cNvSpPr/>
          <p:nvPr/>
        </p:nvSpPr>
        <p:spPr>
          <a:xfrm flipV="1">
            <a:off x="3576000" y="5148345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자유형 109">
            <a:extLst>
              <a:ext uri="{FF2B5EF4-FFF2-40B4-BE49-F238E27FC236}">
                <a16:creationId xmlns:a16="http://schemas.microsoft.com/office/drawing/2014/main" id="{97569334-4689-4A7B-9A10-9482378C78B1}"/>
              </a:ext>
            </a:extLst>
          </p:cNvPr>
          <p:cNvSpPr/>
          <p:nvPr/>
        </p:nvSpPr>
        <p:spPr>
          <a:xfrm>
            <a:off x="3576000" y="6038730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Isosceles Triangle 8">
            <a:extLst>
              <a:ext uri="{FF2B5EF4-FFF2-40B4-BE49-F238E27FC236}">
                <a16:creationId xmlns:a16="http://schemas.microsoft.com/office/drawing/2014/main" id="{7C99EBF4-F6A9-4504-BED3-8F4525ED1DD9}"/>
              </a:ext>
            </a:extLst>
          </p:cNvPr>
          <p:cNvSpPr/>
          <p:nvPr/>
        </p:nvSpPr>
        <p:spPr>
          <a:xfrm rot="16200000">
            <a:off x="10300713" y="2444061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F02C8556-D1E7-4E86-B029-331E684301EB}"/>
              </a:ext>
            </a:extLst>
          </p:cNvPr>
          <p:cNvSpPr/>
          <p:nvPr/>
        </p:nvSpPr>
        <p:spPr>
          <a:xfrm>
            <a:off x="10312830" y="453423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id="{78B8C4E4-EE65-4691-87D9-CCEE64320624}"/>
              </a:ext>
            </a:extLst>
          </p:cNvPr>
          <p:cNvSpPr>
            <a:spLocks noChangeAspect="1"/>
          </p:cNvSpPr>
          <p:nvPr/>
        </p:nvSpPr>
        <p:spPr>
          <a:xfrm rot="9900000">
            <a:off x="3472818" y="35216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F5B54970-D521-49A7-ABAC-6EA4F10332BD}"/>
              </a:ext>
            </a:extLst>
          </p:cNvPr>
          <p:cNvSpPr/>
          <p:nvPr/>
        </p:nvSpPr>
        <p:spPr>
          <a:xfrm>
            <a:off x="1623295" y="251409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1C57E3FE-5A0D-4816-953F-213842AAE872}"/>
              </a:ext>
            </a:extLst>
          </p:cNvPr>
          <p:cNvSpPr/>
          <p:nvPr/>
        </p:nvSpPr>
        <p:spPr>
          <a:xfrm>
            <a:off x="1607412" y="461068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79587214-E3F3-49DC-B600-F8F6A332949A}"/>
              </a:ext>
            </a:extLst>
          </p:cNvPr>
          <p:cNvSpPr>
            <a:spLocks noChangeAspect="1"/>
          </p:cNvSpPr>
          <p:nvPr/>
        </p:nvSpPr>
        <p:spPr>
          <a:xfrm>
            <a:off x="8279155" y="347616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2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7C4E9-BFAD-48F2-A377-82E1B9F22C13}"/>
              </a:ext>
            </a:extLst>
          </p:cNvPr>
          <p:cNvGrpSpPr/>
          <p:nvPr/>
        </p:nvGrpSpPr>
        <p:grpSpPr>
          <a:xfrm>
            <a:off x="3998139" y="4144688"/>
            <a:ext cx="4190657" cy="2083614"/>
            <a:chOff x="2141211" y="1548026"/>
            <a:chExt cx="9211525" cy="4580013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BFBA780-3629-4DE6-93AB-9DBAD97A2DFE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53FAF8-B308-4240-9FB3-8F7F9D7A45E3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F045EDA-B6ED-488B-9B34-B1F649A301A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438F50-4C56-4314-BF94-5F24C15276C9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0001FB76-0EAD-4286-BD97-AF0DC83168BB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7AFA5E-1912-4DDD-B0DA-BAA421216497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F5F381-4362-4A03-8A87-79601B6CFE0D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C04DFAB-39CF-4AAE-9A73-80C33DE014BD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A22907B5-06D7-4C82-B869-86D378724B35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8500926-C538-448C-869E-FA6A3DE605D0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14504E4-C283-47CA-B3D4-207F96536C5A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AB0408D-D4C4-454C-B8F2-E9F118AFFC4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3BB7D80-D687-45E2-A0AD-CD258676F24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681F27E-FB7A-43BD-9657-FF33B357CC4A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F04EF89-F119-418E-9502-6E6C4DB48B2B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F4CABE2-B720-4549-9A2B-7224510515D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7EAC905-39CE-48AB-A123-FBFEA48A4FD1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DC696A6-79A7-4F99-B2B3-11F7A92738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1D56299-9F78-40BF-B5B4-460F3FBFB77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15D8074-49C4-44FC-ADC3-4D1199E7701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0" name="Rectangle: Top Corners Rounded 49">
                  <a:extLst>
                    <a:ext uri="{FF2B5EF4-FFF2-40B4-BE49-F238E27FC236}">
                      <a16:creationId xmlns:a16="http://schemas.microsoft.com/office/drawing/2014/main" id="{3417F6F9-2232-4417-A3CE-A8902842D338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D5D8493-B06A-4675-9AE3-02868F7B8608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A0489-8E26-45DB-AB7A-B154FEB6088E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826C3-57F3-42CB-B1A6-1EB0F64C59BE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7296A5A2-30FA-4239-BACC-FC7269FA230D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2BBD6CB-41EF-4319-8AA4-CA32F0346FDA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CBE8FA0-6833-47B3-BEB4-38666437B70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3B33C8E-8654-4391-9B4B-2CA33FC583F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756166A-894A-46B9-AF2C-E35F695F3A5D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5038AFB-701F-4CD5-8221-FA01FDD7807E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B236598-BB72-4D82-BF8D-1E561FCCC32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E75767E-E9C8-465A-9B7C-1E72E92E701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1FFBA42-FFB5-433A-8D51-CBE83B53A2A7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9FE8A2-17FB-4498-BC70-2146A5A4D96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79E8F3A-8447-4F5A-B437-F4680F998D34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E022151-9515-4C1D-B5B3-7BA47E677A4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2E4D615-5A18-4D4F-94AC-CFF284352BDE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3990DDF-D64B-48B3-9D6E-F15AC5BE3FA7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7C8FBC6-7050-4451-B428-35A3CE490151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C7B29AA-1B12-45FF-9916-9CC089A3ECA2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B40B5C3-6568-4D60-8AA4-2DFB44D64348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ight Triangle 154">
                <a:extLst>
                  <a:ext uri="{FF2B5EF4-FFF2-40B4-BE49-F238E27FC236}">
                    <a16:creationId xmlns:a16="http://schemas.microsoft.com/office/drawing/2014/main" id="{F6AAD42F-BC09-4846-96B2-43D4E155B9E6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>
                <a:extLst>
                  <a:ext uri="{FF2B5EF4-FFF2-40B4-BE49-F238E27FC236}">
                    <a16:creationId xmlns:a16="http://schemas.microsoft.com/office/drawing/2014/main" id="{D28B6312-3D25-44F8-A482-E2527283D5BD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ight Triangle 158">
                <a:extLst>
                  <a:ext uri="{FF2B5EF4-FFF2-40B4-BE49-F238E27FC236}">
                    <a16:creationId xmlns:a16="http://schemas.microsoft.com/office/drawing/2014/main" id="{F844C7AB-2AE9-4BC3-B0F9-72882D58A80F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ight Triangle 163">
                <a:extLst>
                  <a:ext uri="{FF2B5EF4-FFF2-40B4-BE49-F238E27FC236}">
                    <a16:creationId xmlns:a16="http://schemas.microsoft.com/office/drawing/2014/main" id="{AFE1FEE4-70A9-4358-8DA5-A324AB982409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448E1C8-B848-4412-B7EB-588471ACD4B5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5FF347-06B0-4F31-A689-1871DB4A9647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EC314E0-F988-4B53-A6F4-CA4414EE2CA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92CEA8E0-4A47-4733-AF45-1177FF714019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6BD7C4B-E118-4AF5-8BDF-B81584DF2E74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FB303F1-FF44-4156-A865-AD42CE51AAF0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3AE919A-2F04-43E2-9F84-926D6E49390D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9C74E64-6B74-489E-8999-C6FDD36DB7E6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2A1C8FA-661D-4D98-8E95-6B5B343411A5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EB7F234-5503-40E6-B8BC-686597302768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920FC0F-C3DE-4A71-B994-2654C57EB565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7DE915D-84C8-457C-9F7B-75849600D871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B2B27B84-C423-42E1-B763-F02F3DE27395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5B8BAB5-6C2D-494C-9467-C86928C65884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735E7E6B-4EED-43E6-A896-CB111DA5F603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761F0-4AB2-45B6-AC9D-EC15BFF5AD95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280D741-F8A4-4CC8-A52E-E6F7727E1FC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023E87-BA12-4024-ACB1-D88153D50137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12885B0D-53B1-4DD0-A784-5ADB367BB329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040371D2-0BFD-40C0-B201-5F44466EC501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E1CCA6E7-E886-4234-B5AC-6580B37B1CAA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2DBF033D-92B5-4411-87A0-BFAF3BCD7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93D4CBD2-1E1B-471B-9E29-AB2A26363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77EC788F-8AC7-4652-A886-BECACD383140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E01B7758-99EF-4B51-A227-9D9117A31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57BEF482-8A0E-4857-A322-A91BD3D4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A9000A3-0C15-4CA9-9982-2A47D37048A7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A1EF7D7-7B37-42FF-90ED-6C508F4B94B9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9641A00-639A-4AFC-99E8-5745C3094124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4271F13-EA74-4B15-A528-33A8AF94FA5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7B4E112F-1303-4728-8ABD-75A732C6BD0D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8D68088-0566-497A-8510-9653F7317ADD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7BF206A-F3A0-43B3-97C5-32B3DB5727F6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094BC32-1098-4556-BAB8-EE6866CBE4DE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7B481F5-98A7-4730-A306-FECB57FEB8AB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791EED41-A6E5-4A05-89AD-5BA90F1B025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4975DAE-39A6-4212-AECF-E60C18E684D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14560D1-1720-40EE-9F45-53ABEEFC9A03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29465686-2A9C-4985-A5C3-A4CEA58A2FE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202DCBB-5CAF-4929-A0CC-58400B3215A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92E497C-0945-49BB-89B9-35E6467AA490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CC67E56D-6836-4DAF-93BB-46B19A85D080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42B6FB2-74C5-41B1-B417-F0C4BADC3736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32F93D4-7027-4749-BCA6-335FDCCF279F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59C69393-EDDE-48A4-98F3-206E55446A7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431C81F-5345-4EBC-9E29-00FB94DCAF5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F13B038D-2198-4477-B36C-E04442BCAE46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EDA0B2F-58BA-45B9-AAC2-CC3743BD6751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B115F12C-D8C4-4B7B-A153-B362D52BF01B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27BE9A3F-9F9C-4A14-B81E-10AC54192A93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6218BEA6-C9E8-44F5-A8A6-9A884E1C4FB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4FCBF8DB-3C9D-4488-86D8-3BA868F7CACB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357A9DF9-6CDD-4573-A004-FAA65B2C0875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135E2598-F95D-4896-8191-DB38A4ACCF0A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534A58D2-ABB0-4FAA-B522-E6F8DCADA8F7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3607B5BD-BE53-4131-A51F-740331F0AF51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7FF3633C-B1DF-47A4-B815-AA068809B8C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12E3DF7E-6305-494D-8837-B030EB2B69B7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7EC7CD81-6C97-47D6-AD92-4611761D8759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9A4822E-0F46-4C91-8877-31979C80BEE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19A5DC7-425E-438B-983E-7FAC7B08BC9C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BF14CEA9-6DFC-42CE-B5F2-B32DECB69702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B6FF204D-6189-4682-BF21-AFDEF202C39D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984ACE23-E347-4DE0-99CC-27E0B4977CC6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07B3192C-86CC-4710-8E60-4A4C30EC07CF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20BA15-9792-4987-8CC2-39D508F3B049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CC83371-F091-45EE-A3B1-EBA0EF38BE98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3" name="Rectangle: Top Corners Rounded 102">
                    <a:extLst>
                      <a:ext uri="{FF2B5EF4-FFF2-40B4-BE49-F238E27FC236}">
                        <a16:creationId xmlns:a16="http://schemas.microsoft.com/office/drawing/2014/main" id="{2CF541BC-4BBA-4F8B-9050-85DA54473FC6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D9B42C11-9812-496C-888E-0C33CF43B45F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EC7C0D0-A905-4EFE-B985-6BAAC9411A0C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6" name="Rectangle: Top Corners Rounded 105">
                    <a:extLst>
                      <a:ext uri="{FF2B5EF4-FFF2-40B4-BE49-F238E27FC236}">
                        <a16:creationId xmlns:a16="http://schemas.microsoft.com/office/drawing/2014/main" id="{70689C2F-CC75-4D95-80FB-131F0962E0E5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FB112AF7-FA0A-4A21-92F4-CF01F3730244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44BC80F2-C8BF-4F48-88B4-158824A7D5C4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3AFB1C2-BE00-468E-B71C-132F08E9FE95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4FB83682-26CF-4E3A-B520-F7CF4DB70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74239D85-0E3B-4BB4-AA07-A4C89294E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4FE7488E-9C8F-4267-B617-54D23C01C796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2BFEF7EF-E5B1-401C-9AF0-220B3D403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DA22388E-FC09-494A-A097-D546DB28C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F66D047-C227-4FDA-960C-D01DF395F2B5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919CB45-1513-4230-B418-83C575FE54B9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7594E32-7775-49E3-8999-64EAD776181A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45D670-AB1A-4D6D-A2CE-648DC355A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BAD60-2C4E-403C-9BD7-50EB30F44366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34" name="Text Placeholder 8">
              <a:extLst>
                <a:ext uri="{FF2B5EF4-FFF2-40B4-BE49-F238E27FC236}">
                  <a16:creationId xmlns:a16="http://schemas.microsoft.com/office/drawing/2014/main" id="{9E14EFD0-B94E-41D2-ABA8-89CB6D439271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 Placeholder 29">
              <a:extLst>
                <a:ext uri="{FF2B5EF4-FFF2-40B4-BE49-F238E27FC236}">
                  <a16:creationId xmlns:a16="http://schemas.microsoft.com/office/drawing/2014/main" id="{97F1C5D0-2601-47C2-A425-8D1E44D9CC4E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EB215-B96B-45FB-BC6C-D1B28301DE96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36" name="Text Placeholder 30">
              <a:extLst>
                <a:ext uri="{FF2B5EF4-FFF2-40B4-BE49-F238E27FC236}">
                  <a16:creationId xmlns:a16="http://schemas.microsoft.com/office/drawing/2014/main" id="{CA26646E-EFEB-4029-BCE6-3A39DF6885EE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7" name="Text Placeholder 31">
              <a:extLst>
                <a:ext uri="{FF2B5EF4-FFF2-40B4-BE49-F238E27FC236}">
                  <a16:creationId xmlns:a16="http://schemas.microsoft.com/office/drawing/2014/main" id="{45DCF894-3B21-4823-865C-9A9F531262F9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38" name="Oval 19">
            <a:extLst>
              <a:ext uri="{FF2B5EF4-FFF2-40B4-BE49-F238E27FC236}">
                <a16:creationId xmlns:a16="http://schemas.microsoft.com/office/drawing/2014/main" id="{80FDB79B-646E-4C4C-BE49-86E0F992EE7F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3" name="Oval 20">
            <a:extLst>
              <a:ext uri="{FF2B5EF4-FFF2-40B4-BE49-F238E27FC236}">
                <a16:creationId xmlns:a16="http://schemas.microsoft.com/office/drawing/2014/main" id="{30896373-0156-4863-9E8F-721CDA5E9513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4" name="Donut 8">
            <a:extLst>
              <a:ext uri="{FF2B5EF4-FFF2-40B4-BE49-F238E27FC236}">
                <a16:creationId xmlns:a16="http://schemas.microsoft.com/office/drawing/2014/main" id="{7FBEBC75-091E-4C4F-A549-845A786197C7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6" name="Oval 21">
            <a:extLst>
              <a:ext uri="{FF2B5EF4-FFF2-40B4-BE49-F238E27FC236}">
                <a16:creationId xmlns:a16="http://schemas.microsoft.com/office/drawing/2014/main" id="{7FD496D7-95AD-4478-BBE6-2820C6827EA5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3D68D-AF95-4CB5-995A-C17D918DC034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57" name="Text Placeholder 30">
              <a:extLst>
                <a:ext uri="{FF2B5EF4-FFF2-40B4-BE49-F238E27FC236}">
                  <a16:creationId xmlns:a16="http://schemas.microsoft.com/office/drawing/2014/main" id="{B9D6F193-B0BE-482C-9DAD-C71685586DB9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0" name="Text Placeholder 31">
              <a:extLst>
                <a:ext uri="{FF2B5EF4-FFF2-40B4-BE49-F238E27FC236}">
                  <a16:creationId xmlns:a16="http://schemas.microsoft.com/office/drawing/2014/main" id="{20EE67AC-43EC-45DF-9B1E-144E2AC137F5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1" name="Oval 19">
            <a:extLst>
              <a:ext uri="{FF2B5EF4-FFF2-40B4-BE49-F238E27FC236}">
                <a16:creationId xmlns:a16="http://schemas.microsoft.com/office/drawing/2014/main" id="{EE192138-A4B9-436C-8A26-8A1718B63F55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2" name="Rounded Rectangle 12">
            <a:extLst>
              <a:ext uri="{FF2B5EF4-FFF2-40B4-BE49-F238E27FC236}">
                <a16:creationId xmlns:a16="http://schemas.microsoft.com/office/drawing/2014/main" id="{AF49C053-677C-4EBF-88E5-F61FF1A5B4F7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E2E9B0-021B-4BAA-B3F3-B1AC139D82DF}"/>
              </a:ext>
            </a:extLst>
          </p:cNvPr>
          <p:cNvCxnSpPr>
            <a:cxnSpLocks/>
            <a:stCxn id="161" idx="6"/>
            <a:endCxn id="13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103670-5200-4B0D-929E-A149A1BF755C}"/>
              </a:ext>
            </a:extLst>
          </p:cNvPr>
          <p:cNvCxnSpPr>
            <a:cxnSpLocks/>
            <a:stCxn id="161" idx="2"/>
            <a:endCxn id="153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C9BA76CC-4EC3-4DD4-90F0-902B763E4089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>
            <a:extLst>
              <a:ext uri="{FF2B5EF4-FFF2-40B4-BE49-F238E27FC236}">
                <a16:creationId xmlns:a16="http://schemas.microsoft.com/office/drawing/2014/main" id="{C8773119-FF60-4656-9D22-D375F1CDF658}"/>
              </a:ext>
            </a:extLst>
          </p:cNvPr>
          <p:cNvSpPr/>
          <p:nvPr/>
        </p:nvSpPr>
        <p:spPr>
          <a:xfrm flipH="1">
            <a:off x="8541734" y="3359905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604D2A5-71BA-49C2-9E46-D4F917D552CF}"/>
              </a:ext>
            </a:extLst>
          </p:cNvPr>
          <p:cNvSpPr/>
          <p:nvPr/>
        </p:nvSpPr>
        <p:spPr>
          <a:xfrm flipH="1">
            <a:off x="8930601" y="3359905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6FF6100-6038-492E-A86B-10484F62A72F}"/>
              </a:ext>
            </a:extLst>
          </p:cNvPr>
          <p:cNvSpPr/>
          <p:nvPr/>
        </p:nvSpPr>
        <p:spPr>
          <a:xfrm flipH="1">
            <a:off x="332027" y="0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E8963EF-7480-4624-8F2E-F4E69589E2B7}"/>
              </a:ext>
            </a:extLst>
          </p:cNvPr>
          <p:cNvSpPr/>
          <p:nvPr/>
        </p:nvSpPr>
        <p:spPr>
          <a:xfrm flipH="1">
            <a:off x="720894" y="0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5E7601-FFAA-44E1-BA6D-04B3F19C3C68}"/>
              </a:ext>
            </a:extLst>
          </p:cNvPr>
          <p:cNvGrpSpPr/>
          <p:nvPr/>
        </p:nvGrpSpPr>
        <p:grpSpPr>
          <a:xfrm>
            <a:off x="6179101" y="0"/>
            <a:ext cx="6012899" cy="3255083"/>
            <a:chOff x="5214458" y="0"/>
            <a:chExt cx="6012899" cy="325508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9B177C-86C3-4D6F-B51C-994FDA186861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58" y="0"/>
              <a:ext cx="2321806" cy="32550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AFF763-ED13-4028-8BD0-8D4DE791D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265" y="3255083"/>
              <a:ext cx="369109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A6B381-049A-4C98-8A5F-198A293D2EA3}"/>
              </a:ext>
            </a:extLst>
          </p:cNvPr>
          <p:cNvGrpSpPr/>
          <p:nvPr/>
        </p:nvGrpSpPr>
        <p:grpSpPr>
          <a:xfrm flipH="1" flipV="1">
            <a:off x="0" y="3602917"/>
            <a:ext cx="6019598" cy="3255083"/>
            <a:chOff x="5214458" y="0"/>
            <a:chExt cx="6019598" cy="325508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56A723-AEB5-47B9-B9A9-BE46D957D506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58" y="0"/>
              <a:ext cx="2321806" cy="32550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83BB58-E70C-4421-9E07-EA07DB4F8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6264" y="3255083"/>
              <a:ext cx="369779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7807542-7952-4335-9A62-45AB80B60D92}"/>
              </a:ext>
            </a:extLst>
          </p:cNvPr>
          <p:cNvSpPr txBox="1"/>
          <p:nvPr/>
        </p:nvSpPr>
        <p:spPr>
          <a:xfrm>
            <a:off x="7401957" y="427212"/>
            <a:ext cx="47900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cs typeface="Arial" pitchFamily="34" charset="0"/>
              </a:rPr>
              <a:t>Industrial </a:t>
            </a:r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Automation</a:t>
            </a:r>
            <a:r>
              <a:rPr lang="en-US" altLang="ko-KR" sz="3600" dirty="0">
                <a:cs typeface="Arial" pitchFamily="34" charset="0"/>
              </a:rPr>
              <a:t> Solutions</a:t>
            </a:r>
            <a:endParaRPr lang="ko-KR" altLang="en-US" sz="3600" dirty="0"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F7A325-0480-488A-9AB9-CE82C863140B}"/>
              </a:ext>
            </a:extLst>
          </p:cNvPr>
          <p:cNvGrpSpPr/>
          <p:nvPr/>
        </p:nvGrpSpPr>
        <p:grpSpPr>
          <a:xfrm>
            <a:off x="9267014" y="1789778"/>
            <a:ext cx="1778716" cy="1224653"/>
            <a:chOff x="9838117" y="3034601"/>
            <a:chExt cx="2324346" cy="160032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36A4C4-A7FA-4274-8C1A-3BEB8E2F91EE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AB1D952-4754-4836-8DFE-F8F0665947EA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12FCCBF5-D150-4736-80CD-DE981DF81430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B5640F2-21BF-40E2-9BB3-E92B72018AD8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1853FB43-E6A7-4568-8134-FD3304941C43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FCE31A4C-F35F-4DD0-AF14-6F8D1BA25A47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63351F9-29C3-4FE2-9E33-6188BBDE740B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3ABB85CF-A3DA-42C8-8BED-1FC5C7DAAB63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D68DA6FB-1E63-4F4C-B0CE-163A14CE95EE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D177331-D5E2-47F3-A9BF-5EB8527CF312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FCB8D0C-53E9-4D63-95A0-01DA1F21AA01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1E0BAFA-BB1C-46FA-AB0F-C93867DDDD4B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947F597-A8AD-494F-9C8A-C37501D16C39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96281CA-D9BE-4A93-8950-6FC9D5C829F3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83A070C-2A96-4B94-B005-E1BD896FAEBA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2E58D027-E053-433C-9BB8-63C12D49CD4B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A6534585-6203-43C7-AAAF-BFF546BF5319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1A398A-E780-4BB7-A6B1-B0B1EF68682E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07073DB-C0DA-4853-BD98-1B1576F35F53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501E4A03-B3E3-4BB7-8339-0C2BB9B5C843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0E256A5C-F1BB-49E3-9287-A6A0202A7019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051FA9F-4CD9-4D37-955A-A1FFE86E3035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79" name="Circle: Hollow 78">
                    <a:extLst>
                      <a:ext uri="{FF2B5EF4-FFF2-40B4-BE49-F238E27FC236}">
                        <a16:creationId xmlns:a16="http://schemas.microsoft.com/office/drawing/2014/main" id="{20767E69-D406-46BF-8A1E-140DFED6433B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Circle: Hollow 79">
                    <a:extLst>
                      <a:ext uri="{FF2B5EF4-FFF2-40B4-BE49-F238E27FC236}">
                        <a16:creationId xmlns:a16="http://schemas.microsoft.com/office/drawing/2014/main" id="{E9CAFDD8-1C67-4891-BEEE-AC7C2DDA143E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Circle: Hollow 80">
                    <a:extLst>
                      <a:ext uri="{FF2B5EF4-FFF2-40B4-BE49-F238E27FC236}">
                        <a16:creationId xmlns:a16="http://schemas.microsoft.com/office/drawing/2014/main" id="{327F8750-A9F2-4824-A6E8-A98DF915861F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Circle: Hollow 81">
                    <a:extLst>
                      <a:ext uri="{FF2B5EF4-FFF2-40B4-BE49-F238E27FC236}">
                        <a16:creationId xmlns:a16="http://schemas.microsoft.com/office/drawing/2014/main" id="{BEB8EFF0-387F-4CE6-8084-06B006A7C354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Circle: Hollow 82">
                    <a:extLst>
                      <a:ext uri="{FF2B5EF4-FFF2-40B4-BE49-F238E27FC236}">
                        <a16:creationId xmlns:a16="http://schemas.microsoft.com/office/drawing/2014/main" id="{54BCC61F-6A9D-4CB3-8CE6-AD756D0EB7D5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ircle: Hollow 83">
                    <a:extLst>
                      <a:ext uri="{FF2B5EF4-FFF2-40B4-BE49-F238E27FC236}">
                        <a16:creationId xmlns:a16="http://schemas.microsoft.com/office/drawing/2014/main" id="{0FC17BE7-3446-45E1-83D4-E279709FFEF7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Circle: Hollow 84">
                    <a:extLst>
                      <a:ext uri="{FF2B5EF4-FFF2-40B4-BE49-F238E27FC236}">
                        <a16:creationId xmlns:a16="http://schemas.microsoft.com/office/drawing/2014/main" id="{05C8B08C-B03D-4B8C-9604-815372F2A13E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3502FFF-1B22-44D0-8B92-935E40BA7FE3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B3FE71-5257-4882-9ED7-115C910EAE18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77BB76-EBE7-4935-8B24-DC1C92D2DA1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4E8F59D-1F93-48CD-9B33-26FB213E6A8A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그룹 21">
            <a:extLst>
              <a:ext uri="{FF2B5EF4-FFF2-40B4-BE49-F238E27FC236}">
                <a16:creationId xmlns:a16="http://schemas.microsoft.com/office/drawing/2014/main" id="{11EC0B02-DCA5-495A-882E-BF3ED919CDBB}"/>
              </a:ext>
            </a:extLst>
          </p:cNvPr>
          <p:cNvGrpSpPr/>
          <p:nvPr/>
        </p:nvGrpSpPr>
        <p:grpSpPr>
          <a:xfrm>
            <a:off x="132703" y="3919035"/>
            <a:ext cx="3756009" cy="1015663"/>
            <a:chOff x="959011" y="2597626"/>
            <a:chExt cx="3756009" cy="101566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828C66-FE05-4098-B3DF-56CB414B1B76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F134D2-655B-4B1B-B65F-D43384C38C9F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7" name="Chevron 25">
              <a:extLst>
                <a:ext uri="{FF2B5EF4-FFF2-40B4-BE49-F238E27FC236}">
                  <a16:creationId xmlns:a16="http://schemas.microsoft.com/office/drawing/2014/main" id="{AC462C77-4455-470A-B4AF-2B55712D63C8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20">
            <a:extLst>
              <a:ext uri="{FF2B5EF4-FFF2-40B4-BE49-F238E27FC236}">
                <a16:creationId xmlns:a16="http://schemas.microsoft.com/office/drawing/2014/main" id="{235F9CB3-635B-4916-9BE2-7648C9E52E9A}"/>
              </a:ext>
            </a:extLst>
          </p:cNvPr>
          <p:cNvGrpSpPr/>
          <p:nvPr/>
        </p:nvGrpSpPr>
        <p:grpSpPr>
          <a:xfrm>
            <a:off x="132703" y="4930789"/>
            <a:ext cx="4035801" cy="830997"/>
            <a:chOff x="959011" y="3630156"/>
            <a:chExt cx="4035801" cy="8309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43FB8B0-7711-41A9-9252-CE2DD74A449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F73E98-E8A7-44FC-9BF1-633E18E7FE51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1" name="Chevron 26">
              <a:extLst>
                <a:ext uri="{FF2B5EF4-FFF2-40B4-BE49-F238E27FC236}">
                  <a16:creationId xmlns:a16="http://schemas.microsoft.com/office/drawing/2014/main" id="{D2E8322B-6F55-4274-8CC4-DEE49C1148C2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3">
            <a:extLst>
              <a:ext uri="{FF2B5EF4-FFF2-40B4-BE49-F238E27FC236}">
                <a16:creationId xmlns:a16="http://schemas.microsoft.com/office/drawing/2014/main" id="{DD35FD3D-7D17-4C6C-B3D9-D9D94CF88C4E}"/>
              </a:ext>
            </a:extLst>
          </p:cNvPr>
          <p:cNvGrpSpPr/>
          <p:nvPr/>
        </p:nvGrpSpPr>
        <p:grpSpPr>
          <a:xfrm>
            <a:off x="132703" y="5942543"/>
            <a:ext cx="4529733" cy="646331"/>
            <a:chOff x="959011" y="5695216"/>
            <a:chExt cx="4529733" cy="6463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C2FE01-9FBD-42EF-99C2-094A11519EB1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0F28D1-9E24-4EDD-B381-BCDA19025A38}"/>
                </a:ext>
              </a:extLst>
            </p:cNvPr>
            <p:cNvSpPr txBox="1"/>
            <p:nvPr/>
          </p:nvSpPr>
          <p:spPr>
            <a:xfrm>
              <a:off x="2968086" y="5695216"/>
              <a:ext cx="2520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5" name="Chevron 28">
              <a:extLst>
                <a:ext uri="{FF2B5EF4-FFF2-40B4-BE49-F238E27FC236}">
                  <a16:creationId xmlns:a16="http://schemas.microsoft.com/office/drawing/2014/main" id="{94DCC953-BBBD-4491-8237-541C331BF3E0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4A615D-F387-4F2A-905E-0474DCE4F0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9681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9">
            <a:extLst>
              <a:ext uri="{FF2B5EF4-FFF2-40B4-BE49-F238E27FC236}">
                <a16:creationId xmlns:a16="http://schemas.microsoft.com/office/drawing/2014/main" id="{3CA5133F-96A6-4712-BAE1-471195350FDE}"/>
              </a:ext>
            </a:extLst>
          </p:cNvPr>
          <p:cNvSpPr/>
          <p:nvPr/>
        </p:nvSpPr>
        <p:spPr>
          <a:xfrm>
            <a:off x="7852361" y="5239646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7925082" y="2451856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8622594E-8FA6-47E5-8C77-44A8A871913E}"/>
              </a:ext>
            </a:extLst>
          </p:cNvPr>
          <p:cNvSpPr/>
          <p:nvPr/>
        </p:nvSpPr>
        <p:spPr>
          <a:xfrm>
            <a:off x="7817295" y="3902349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6" y="2222424"/>
            <a:ext cx="3046352" cy="858180"/>
            <a:chOff x="2113657" y="4283314"/>
            <a:chExt cx="3647460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8538896" y="3604526"/>
            <a:ext cx="3046352" cy="858180"/>
            <a:chOff x="2113657" y="4283314"/>
            <a:chExt cx="3647460" cy="8581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8538896" y="4986627"/>
            <a:ext cx="3046352" cy="858180"/>
            <a:chOff x="2113657" y="4283314"/>
            <a:chExt cx="3647460" cy="8581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3987340" y="5254947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3999187" y="386321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222424"/>
            <a:ext cx="3046353" cy="858180"/>
            <a:chOff x="2113657" y="4283314"/>
            <a:chExt cx="3647460" cy="858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606751" y="3604526"/>
            <a:ext cx="3046353" cy="858180"/>
            <a:chOff x="2113657" y="4283314"/>
            <a:chExt cx="3647460" cy="858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973709-D8B7-4FCD-A579-F7D0714AB142}"/>
              </a:ext>
            </a:extLst>
          </p:cNvPr>
          <p:cNvGrpSpPr/>
          <p:nvPr/>
        </p:nvGrpSpPr>
        <p:grpSpPr>
          <a:xfrm>
            <a:off x="1641174" y="2165760"/>
            <a:ext cx="801094" cy="956145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F264E0-D6FC-403B-91C8-BA8075DABAB9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17339E-40EC-471B-B432-5B4C276F9355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26D4EF-E7B8-4EC8-962C-39860857090B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B389A8-2917-4978-B682-3738712F730F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D36E5A-DF2F-4CA2-8813-011186F48536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56E21792-AAE9-4DF9-8132-67ABF3F28151}"/>
              </a:ext>
            </a:extLst>
          </p:cNvPr>
          <p:cNvSpPr/>
          <p:nvPr/>
        </p:nvSpPr>
        <p:spPr>
          <a:xfrm>
            <a:off x="4238941" y="2390117"/>
            <a:ext cx="941735" cy="69014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9B197A-DE80-4399-91B3-1283B8EFB4A2}"/>
              </a:ext>
            </a:extLst>
          </p:cNvPr>
          <p:cNvGrpSpPr/>
          <p:nvPr/>
        </p:nvGrpSpPr>
        <p:grpSpPr>
          <a:xfrm>
            <a:off x="6564217" y="2161616"/>
            <a:ext cx="1185203" cy="1042570"/>
            <a:chOff x="9544125" y="314311"/>
            <a:chExt cx="1802975" cy="158599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5D3A3EF-D851-4828-8315-C71A98464A65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A8E8BC-5860-4357-96BF-7C31A086F847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795054-C418-4A58-BB90-2DEC6AFEC921}"/>
              </a:ext>
            </a:extLst>
          </p:cNvPr>
          <p:cNvGrpSpPr/>
          <p:nvPr/>
        </p:nvGrpSpPr>
        <p:grpSpPr>
          <a:xfrm>
            <a:off x="9183063" y="2136304"/>
            <a:ext cx="569925" cy="1063723"/>
            <a:chOff x="3501573" y="3178068"/>
            <a:chExt cx="1340594" cy="273784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8559A4-07D7-4EDC-A569-2771619340F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815C85-73BA-4B0C-AC10-85A078C1AE46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1E42D5-0439-4A05-A53B-7BAD943A514A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C0C64C-1FBA-4B49-AF2B-FB30D198130B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955426E-FE0E-406E-A18F-E8E231ABA91C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BA1705-2A8E-4F52-B02C-A41ECA309D75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BFCBFD-685D-4E78-A8E3-7F373281D02A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78330A-7F2D-4BFE-938C-F95CCE6E8A00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5F6154-C2FD-47B5-A95C-8AE750952AB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9EC45C-02F3-49AB-BB4A-FA61389E191C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3183912-FF00-487F-8A0D-75B85AC9E8FC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2E6278-F4FE-4241-B6B1-DD1F13E878E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E32AE1-BC60-4A1E-A080-498053F951E3}"/>
              </a:ext>
            </a:extLst>
          </p:cNvPr>
          <p:cNvSpPr/>
          <p:nvPr/>
        </p:nvSpPr>
        <p:spPr>
          <a:xfrm>
            <a:off x="9280105" y="2558234"/>
            <a:ext cx="355984" cy="262056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A6F61-F336-4CCE-A336-793EE20301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54BE3-F9A2-47E1-94E7-674CB3D231C0}"/>
              </a:ext>
            </a:extLst>
          </p:cNvPr>
          <p:cNvGrpSpPr/>
          <p:nvPr/>
        </p:nvGrpSpPr>
        <p:grpSpPr>
          <a:xfrm>
            <a:off x="2110561" y="2658805"/>
            <a:ext cx="1173988" cy="808295"/>
            <a:chOff x="9839517" y="2895698"/>
            <a:chExt cx="4551811" cy="313393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5BC24F-4111-47AC-B613-1B103E42929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08A775CF-1189-4863-9ED4-72B0E119AC66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7E15B19-C3A4-4516-9F3F-08DFF63BCC37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5CABF77E-E224-491F-BD0F-B4446217FD77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44D16B6-46F7-4BFA-B0BB-1DB15686EEB9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997E9A-1780-4E56-BABE-1354FF3CEB40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670C117-93E6-497D-9BAF-F7ECD5A98FA9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5DA3B3D-2B34-4ACB-8A1B-CCF2FB890BDD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2E75959-BD04-4CDB-9216-7C26B395F402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A4897D9-2481-4B52-AED7-AE26E977B538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BEE3E5-37D1-47EB-969E-7C44170C02BE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975CB4A-4152-4DAE-9CBA-1AD489786EE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FF63E25-9191-417E-BB62-91BAAB14D1DD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798FDA9-DD48-4846-A757-2EB8EF92721B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585589E-90D7-4335-A868-C92C6985185B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2E999D22-E6DB-409C-A85F-4C1259ECE74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3C18A8-A845-4958-BC27-A9C33A16FC9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C8EBB9-14ED-46AD-BA27-165D3E8FCE3C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277905F5-3A28-4790-9C0B-7BE46418490C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2DC90FC7-6CC1-4D12-8DCC-AB7C32FBA3C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712EA9-DDB9-41A8-BC69-F42A80F01F13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30" name="Circle: Hollow 29">
                  <a:extLst>
                    <a:ext uri="{FF2B5EF4-FFF2-40B4-BE49-F238E27FC236}">
                      <a16:creationId xmlns:a16="http://schemas.microsoft.com/office/drawing/2014/main" id="{512D1674-5197-474D-8C95-06BAFCBDEB87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Circle: Hollow 30">
                  <a:extLst>
                    <a:ext uri="{FF2B5EF4-FFF2-40B4-BE49-F238E27FC236}">
                      <a16:creationId xmlns:a16="http://schemas.microsoft.com/office/drawing/2014/main" id="{30C51C9B-AD1B-4012-9772-E15CCEA07162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Circle: Hollow 31">
                  <a:extLst>
                    <a:ext uri="{FF2B5EF4-FFF2-40B4-BE49-F238E27FC236}">
                      <a16:creationId xmlns:a16="http://schemas.microsoft.com/office/drawing/2014/main" id="{A61B66CB-2698-4D3D-A1EC-E2979F56FFD9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le: Hollow 32">
                  <a:extLst>
                    <a:ext uri="{FF2B5EF4-FFF2-40B4-BE49-F238E27FC236}">
                      <a16:creationId xmlns:a16="http://schemas.microsoft.com/office/drawing/2014/main" id="{0B87B0DD-494C-49F6-9B7A-99305B79C17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le: Hollow 33">
                  <a:extLst>
                    <a:ext uri="{FF2B5EF4-FFF2-40B4-BE49-F238E27FC236}">
                      <a16:creationId xmlns:a16="http://schemas.microsoft.com/office/drawing/2014/main" id="{37E871C5-7182-4B26-BE3F-BBF64A29E076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le: Hollow 34">
                  <a:extLst>
                    <a:ext uri="{FF2B5EF4-FFF2-40B4-BE49-F238E27FC236}">
                      <a16:creationId xmlns:a16="http://schemas.microsoft.com/office/drawing/2014/main" id="{9DDE59F7-C963-4849-92F9-08CBAB4111FA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Circle: Hollow 35">
                  <a:extLst>
                    <a:ext uri="{FF2B5EF4-FFF2-40B4-BE49-F238E27FC236}">
                      <a16:creationId xmlns:a16="http://schemas.microsoft.com/office/drawing/2014/main" id="{E464712B-CC5D-4A83-8624-95494821EC4B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F40C8-8010-4108-9F73-2A5D4A82ACEE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ACF17-5B62-4CCD-9969-2CD787F39748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65984-D2D0-4F97-94B8-3E6E3E66E63B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D8D1E-31DA-4C46-A886-33650C157319}"/>
              </a:ext>
            </a:extLst>
          </p:cNvPr>
          <p:cNvSpPr txBox="1"/>
          <p:nvPr/>
        </p:nvSpPr>
        <p:spPr>
          <a:xfrm>
            <a:off x="5365422" y="4341462"/>
            <a:ext cx="142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999F5-41A2-4363-9382-34B5571ED4EC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5BCA4-E702-4251-A909-9EFAFF3BE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0988EA-F759-4CA9-B778-11CCEEA0BA4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A7C9F-1649-48F0-9BC0-6B34BFB3519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335-A283-4D4C-B76B-15ED173901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0B21A-2BC2-4B51-AAAF-32439C010B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08F97F-CC96-4532-91C4-C70B06DDE118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59261-F70E-4D0F-A631-1D681F3A07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E9BD1-0965-488E-AC1B-98A36E1ABE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9DBA-4F67-47F5-9ACC-8107986C6C7F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FFEBF-DCA0-4CDB-9289-3F10BBBFDF4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0E282-6051-48C1-9D22-C32924B3CB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37F4EC-89C5-49C9-B969-25494F3EF3BC}"/>
              </a:ext>
            </a:extLst>
          </p:cNvPr>
          <p:cNvGrpSpPr/>
          <p:nvPr/>
        </p:nvGrpSpPr>
        <p:grpSpPr>
          <a:xfrm>
            <a:off x="8389285" y="2440898"/>
            <a:ext cx="3144280" cy="892552"/>
            <a:chOff x="8481110" y="2440898"/>
            <a:chExt cx="3144280" cy="8925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7D35B-2359-4A60-861E-D9C0ADEB8AB4}"/>
                </a:ext>
              </a:extLst>
            </p:cNvPr>
            <p:cNvSpPr txBox="1"/>
            <p:nvPr/>
          </p:nvSpPr>
          <p:spPr>
            <a:xfrm>
              <a:off x="8497215" y="2687119"/>
              <a:ext cx="312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4EAE7-4514-4493-B948-59E0E9D04414}"/>
                </a:ext>
              </a:extLst>
            </p:cNvPr>
            <p:cNvSpPr txBox="1"/>
            <p:nvPr/>
          </p:nvSpPr>
          <p:spPr>
            <a:xfrm>
              <a:off x="8481110" y="2440898"/>
              <a:ext cx="313939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D68F1-0912-422F-BACB-5AE0E88EA270}"/>
              </a:ext>
            </a:extLst>
          </p:cNvPr>
          <p:cNvGrpSpPr/>
          <p:nvPr/>
        </p:nvGrpSpPr>
        <p:grpSpPr>
          <a:xfrm>
            <a:off x="8389285" y="4722043"/>
            <a:ext cx="3144280" cy="892552"/>
            <a:chOff x="1715369" y="1766707"/>
            <a:chExt cx="1783314" cy="8925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5C4E9-6D40-48B1-94E4-FD98483FCABE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DCCCF9-6F23-430E-A1CB-FE1309A59E0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1313B-379A-4685-AB4F-F231570CB104}"/>
              </a:ext>
            </a:extLst>
          </p:cNvPr>
          <p:cNvGrpSpPr/>
          <p:nvPr/>
        </p:nvGrpSpPr>
        <p:grpSpPr>
          <a:xfrm>
            <a:off x="739950" y="3543208"/>
            <a:ext cx="3144280" cy="892552"/>
            <a:chOff x="1715369" y="1766707"/>
            <a:chExt cx="1783314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133E99-2F1B-461A-A4CE-F38FA120072B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8753E-C8F4-412D-AB64-40487770D6EE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67540F-69E7-4782-859D-EFD7AC045929}"/>
              </a:ext>
            </a:extLst>
          </p:cNvPr>
          <p:cNvSpPr txBox="1">
            <a:spLocks/>
          </p:cNvSpPr>
          <p:nvPr/>
        </p:nvSpPr>
        <p:spPr>
          <a:xfrm>
            <a:off x="5506463" y="827187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DED052-901B-42CE-A5EF-E4B3DADC9E6A}"/>
              </a:ext>
            </a:extLst>
          </p:cNvPr>
          <p:cNvSpPr txBox="1">
            <a:spLocks/>
          </p:cNvSpPr>
          <p:nvPr/>
        </p:nvSpPr>
        <p:spPr>
          <a:xfrm>
            <a:off x="4331461" y="1121671"/>
            <a:ext cx="4271002" cy="8309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60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INDUSTRY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08DCC593-4808-4C3B-ACAD-043B68E61782}"/>
              </a:ext>
            </a:extLst>
          </p:cNvPr>
          <p:cNvGrpSpPr/>
          <p:nvPr/>
        </p:nvGrpSpPr>
        <p:grpSpPr>
          <a:xfrm>
            <a:off x="719591" y="3647494"/>
            <a:ext cx="2336431" cy="1103516"/>
            <a:chOff x="395534" y="3722711"/>
            <a:chExt cx="3972999" cy="11035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CDF58-0A2E-437C-A5D9-A61B883AB4A7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63D12-E1E8-4880-A976-5362EBBB28F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5D161A8B-0AF7-4458-9008-D3B31494C505}"/>
              </a:ext>
            </a:extLst>
          </p:cNvPr>
          <p:cNvGrpSpPr/>
          <p:nvPr/>
        </p:nvGrpSpPr>
        <p:grpSpPr>
          <a:xfrm>
            <a:off x="3389251" y="3647494"/>
            <a:ext cx="2336431" cy="1103516"/>
            <a:chOff x="395534" y="3722711"/>
            <a:chExt cx="3972999" cy="1103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3DE7E-448A-4D4F-83D2-9147952DB6AF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A48B5C-C8DD-4E12-8339-697DA33024C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D2261848-0D8A-4A4C-B5AE-100DDD2FBA4D}"/>
              </a:ext>
            </a:extLst>
          </p:cNvPr>
          <p:cNvGrpSpPr/>
          <p:nvPr/>
        </p:nvGrpSpPr>
        <p:grpSpPr>
          <a:xfrm>
            <a:off x="719591" y="5022147"/>
            <a:ext cx="2336431" cy="1103516"/>
            <a:chOff x="395534" y="3722711"/>
            <a:chExt cx="3972999" cy="11035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5CAFF0-230D-434C-8273-65593D9E4A2A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788A28-B324-4EE8-9C29-291F282B8D0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D1B98CDE-0B3E-450C-97BB-FDACF884A729}"/>
              </a:ext>
            </a:extLst>
          </p:cNvPr>
          <p:cNvGrpSpPr/>
          <p:nvPr/>
        </p:nvGrpSpPr>
        <p:grpSpPr>
          <a:xfrm>
            <a:off x="3389251" y="5022147"/>
            <a:ext cx="2336431" cy="1103516"/>
            <a:chOff x="395534" y="3722711"/>
            <a:chExt cx="3972999" cy="11035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8E8FB3-F557-4264-A718-699DA466F80D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CC6DE6-6B44-46E9-99CF-729C6D8DB3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4ECCAC9-B273-4010-9739-26B5E11CE14A}"/>
              </a:ext>
            </a:extLst>
          </p:cNvPr>
          <p:cNvGrpSpPr/>
          <p:nvPr/>
        </p:nvGrpSpPr>
        <p:grpSpPr>
          <a:xfrm>
            <a:off x="719591" y="665147"/>
            <a:ext cx="3096001" cy="2668364"/>
            <a:chOff x="4822352" y="1916832"/>
            <a:chExt cx="3422056" cy="2668364"/>
          </a:xfrm>
        </p:grpSpPr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65BC88E0-3983-4862-8884-C66B4199CE1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A1F4A1-DFE6-4E79-ADA9-A88D4C20B8C3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46728-7C12-4232-B2C1-8C04E9EB1DF3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52444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613504" y="2290419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303582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853169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1AD96BC-5EDE-42A6-9AA1-396E58A1FC9F}"/>
              </a:ext>
            </a:extLst>
          </p:cNvPr>
          <p:cNvSpPr/>
          <p:nvPr/>
        </p:nvSpPr>
        <p:spPr>
          <a:xfrm rot="2700000">
            <a:off x="4725198" y="3914693"/>
            <a:ext cx="335042" cy="60066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EC2D9A-DCBB-47AC-9CD3-50AD0711B9C1}"/>
              </a:ext>
            </a:extLst>
          </p:cNvPr>
          <p:cNvSpPr>
            <a:spLocks noChangeAspect="1"/>
          </p:cNvSpPr>
          <p:nvPr/>
        </p:nvSpPr>
        <p:spPr>
          <a:xfrm>
            <a:off x="7168295" y="3982595"/>
            <a:ext cx="446866" cy="4505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33DB65C0-41C9-4B3B-AF96-FCF0B073BE71}"/>
              </a:ext>
            </a:extLst>
          </p:cNvPr>
          <p:cNvSpPr/>
          <p:nvPr/>
        </p:nvSpPr>
        <p:spPr>
          <a:xfrm>
            <a:off x="5917986" y="1851721"/>
            <a:ext cx="479702" cy="35154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1107995"/>
            <a:chOff x="7637355" y="2159174"/>
            <a:chExt cx="3744000" cy="1107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705644" y="5164082"/>
            <a:ext cx="3399862" cy="1107995"/>
            <a:chOff x="890962" y="2144778"/>
            <a:chExt cx="3744000" cy="11079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7502184" y="938438"/>
            <a:ext cx="3399862" cy="1107995"/>
            <a:chOff x="4636424" y="5144267"/>
            <a:chExt cx="2918420" cy="11079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6FEF3C-F92A-42A5-B682-9AF06316D798}"/>
              </a:ext>
            </a:extLst>
          </p:cNvPr>
          <p:cNvSpPr txBox="1"/>
          <p:nvPr/>
        </p:nvSpPr>
        <p:spPr>
          <a:xfrm>
            <a:off x="485391" y="562157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474E8-5AF4-4B35-A7A9-50C0103F28B5}"/>
              </a:ext>
            </a:extLst>
          </p:cNvPr>
          <p:cNvSpPr txBox="1"/>
          <p:nvPr/>
        </p:nvSpPr>
        <p:spPr>
          <a:xfrm>
            <a:off x="485391" y="1956902"/>
            <a:ext cx="2997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4C0BF3-BAB3-4C9B-B4D7-8419A0C656DD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80C7702-F9F2-4B02-BB40-21B8DA5A6EA4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EF54D0AC-65CB-4B29-97DB-26974D294472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1A8A7E0F-8462-4709-8500-A320DAA42D06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0ABAEB33-A29F-4BD0-8708-97E81FE2BCF8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0453609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" name="Donut 31">
            <a:extLst>
              <a:ext uri="{FF2B5EF4-FFF2-40B4-BE49-F238E27FC236}">
                <a16:creationId xmlns:a16="http://schemas.microsoft.com/office/drawing/2014/main" id="{E1B60233-D433-4E10-B09D-6C949E7A34F1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Donut 32">
            <a:extLst>
              <a:ext uri="{FF2B5EF4-FFF2-40B4-BE49-F238E27FC236}">
                <a16:creationId xmlns:a16="http://schemas.microsoft.com/office/drawing/2014/main" id="{258A3DF0-F987-405C-818F-200BEC34C45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24487-9005-4DC7-B1A9-8B0C52BFCB0E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C8E4-2151-4EB4-873C-34E81D4A6EF6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7D7EF-7A23-4909-8A13-F7E8FC96B5D4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04E84-F25A-4FC7-A52D-613805A4ED40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4E322-0036-487A-9D18-94313EB4845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476C9A-D99B-427A-A06A-EC7283BE7C5A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71521E-9A89-490A-A8A1-2396275EF7E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20470F-97E4-4905-8F38-1ACC513D447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BB23DF-0285-4F6E-A3B8-154B2DC49EA5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2C0B1A-DE8C-48A9-97FF-D91AC5CCE02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090EB-42BC-4C46-8F11-819312DA70A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8EB298-71BD-4BC4-88A9-88E4668F011C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FB4CC8-2F4A-43D2-A186-7A942C5EAAA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3C8604-0E67-41CC-BFB7-1F5135716123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D718FB-E601-44A1-9392-704ACDA288B6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74499-4EEE-4640-801A-FB60AC46F451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42E9A0-ACAA-4E61-BD52-E857523A64DE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A2732-C57B-41AD-B584-D67C9A22D16E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8974F-B943-4327-AF3C-8243DAFB286B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ED653-BFEF-47E3-AD53-60216340C55A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6D426-F69E-416E-9C22-63B9D89730A6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B3963-C4FE-45B6-98F3-FCFEADBD14D7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01D69-8D4D-41F3-A788-F85FE172F8AE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822D5-C31A-44C6-AA67-364725436D6D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CB9EEEB-68F3-4D41-A771-A025C1BCAC50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87922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2D0246-C63D-445E-A189-C7D573CAC56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865CE-F335-4B81-A5F1-075A491F59B0}"/>
              </a:ext>
            </a:extLst>
          </p:cNvPr>
          <p:cNvSpPr/>
          <p:nvPr/>
        </p:nvSpPr>
        <p:spPr>
          <a:xfrm>
            <a:off x="5960445" y="222926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948F31-48B5-447A-90EF-1103F1BFC52C}"/>
              </a:ext>
            </a:extLst>
          </p:cNvPr>
          <p:cNvSpPr/>
          <p:nvPr/>
        </p:nvSpPr>
        <p:spPr>
          <a:xfrm>
            <a:off x="6757919" y="463014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75B25-13E6-4BD4-AD64-67DDB68AD971}"/>
              </a:ext>
            </a:extLst>
          </p:cNvPr>
          <p:cNvSpPr/>
          <p:nvPr/>
        </p:nvSpPr>
        <p:spPr>
          <a:xfrm>
            <a:off x="7553854" y="303651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06CEA-219C-494B-B57C-6B728C226DBF}"/>
              </a:ext>
            </a:extLst>
          </p:cNvPr>
          <p:cNvSpPr/>
          <p:nvPr/>
        </p:nvSpPr>
        <p:spPr>
          <a:xfrm>
            <a:off x="10746826" y="63563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DD349-0E78-4365-84FF-6168DCC001B0}"/>
              </a:ext>
            </a:extLst>
          </p:cNvPr>
          <p:cNvSpPr/>
          <p:nvPr/>
        </p:nvSpPr>
        <p:spPr>
          <a:xfrm>
            <a:off x="8351328" y="144288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1B7C-EBEF-4BF9-B395-70ABCD83376E}"/>
              </a:ext>
            </a:extLst>
          </p:cNvPr>
          <p:cNvSpPr/>
          <p:nvPr/>
        </p:nvSpPr>
        <p:spPr>
          <a:xfrm>
            <a:off x="5955830" y="2250130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D5DD-0F7B-4936-AB3B-80486B9F36E8}"/>
              </a:ext>
            </a:extLst>
          </p:cNvPr>
          <p:cNvSpPr/>
          <p:nvPr/>
        </p:nvSpPr>
        <p:spPr>
          <a:xfrm>
            <a:off x="8351328" y="384376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7">
            <a:extLst>
              <a:ext uri="{FF2B5EF4-FFF2-40B4-BE49-F238E27FC236}">
                <a16:creationId xmlns:a16="http://schemas.microsoft.com/office/drawing/2014/main" id="{C1D483F0-3207-4C6B-8B3A-E6556217DB3B}"/>
              </a:ext>
            </a:extLst>
          </p:cNvPr>
          <p:cNvSpPr/>
          <p:nvPr/>
        </p:nvSpPr>
        <p:spPr>
          <a:xfrm>
            <a:off x="4367035" y="1432561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18">
            <a:extLst>
              <a:ext uri="{FF2B5EF4-FFF2-40B4-BE49-F238E27FC236}">
                <a16:creationId xmlns:a16="http://schemas.microsoft.com/office/drawing/2014/main" id="{63C41553-6A51-4FA4-BF19-02170200924E}"/>
              </a:ext>
            </a:extLst>
          </p:cNvPr>
          <p:cNvSpPr/>
          <p:nvPr/>
        </p:nvSpPr>
        <p:spPr>
          <a:xfrm>
            <a:off x="4367035" y="3826512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19">
            <a:extLst>
              <a:ext uri="{FF2B5EF4-FFF2-40B4-BE49-F238E27FC236}">
                <a16:creationId xmlns:a16="http://schemas.microsoft.com/office/drawing/2014/main" id="{B8D159BA-1309-4957-87BB-FE3185352A13}"/>
              </a:ext>
            </a:extLst>
          </p:cNvPr>
          <p:cNvSpPr/>
          <p:nvPr/>
        </p:nvSpPr>
        <p:spPr>
          <a:xfrm>
            <a:off x="5164509" y="4627244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24743" y="881855"/>
            <a:ext cx="3097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CC33-13FE-4903-A513-5E5BC4A04CB3}"/>
              </a:ext>
            </a:extLst>
          </p:cNvPr>
          <p:cNvSpPr txBox="1"/>
          <p:nvPr/>
        </p:nvSpPr>
        <p:spPr>
          <a:xfrm>
            <a:off x="1041178" y="3167307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F7909-332B-4873-AECE-DBF7A1C871D3}"/>
              </a:ext>
            </a:extLst>
          </p:cNvPr>
          <p:cNvSpPr txBox="1"/>
          <p:nvPr/>
        </p:nvSpPr>
        <p:spPr>
          <a:xfrm>
            <a:off x="1479957" y="6068475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CDE915-2354-4482-BFFD-C57FB0E0930F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2952D-1B08-403D-9E65-3FEFF0C1587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FDD48-67C6-4969-A146-42719801BFAA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56AA7A-113B-4B09-9978-4A50651BEE26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64F424-53D3-4DB4-98CC-F8E8981F76B3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784B3-FD8C-461A-93BA-B4B8DDEE5B95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BAEFD-420B-430B-9244-9A6BFB60C44E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EA8055-C714-4196-A5F1-115A9684E00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49F70-B95B-4773-B370-B3F0827F4759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75FB9E-3C16-43DE-9A6D-5E926D893843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3E5612-0F63-4645-B6B8-B32C42484A2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BB1582-C925-490A-B2C6-44306FCE761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8" name="Elbow Connector 10">
            <a:extLst>
              <a:ext uri="{FF2B5EF4-FFF2-40B4-BE49-F238E27FC236}">
                <a16:creationId xmlns:a16="http://schemas.microsoft.com/office/drawing/2014/main" id="{D44BB36E-CD46-4EB1-9F48-40B66F41CD51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24">
            <a:extLst>
              <a:ext uri="{FF2B5EF4-FFF2-40B4-BE49-F238E27FC236}">
                <a16:creationId xmlns:a16="http://schemas.microsoft.com/office/drawing/2014/main" id="{BDA1B73F-E26A-41B6-BB21-0FF53D266044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2">
            <a:extLst>
              <a:ext uri="{FF2B5EF4-FFF2-40B4-BE49-F238E27FC236}">
                <a16:creationId xmlns:a16="http://schemas.microsoft.com/office/drawing/2014/main" id="{51FAA86A-2E06-48AB-99BE-FBBF774ED964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8">
            <a:extLst>
              <a:ext uri="{FF2B5EF4-FFF2-40B4-BE49-F238E27FC236}">
                <a16:creationId xmlns:a16="http://schemas.microsoft.com/office/drawing/2014/main" id="{A5DFF2E1-509F-4C97-8096-F4992285935B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">
            <a:extLst>
              <a:ext uri="{FF2B5EF4-FFF2-40B4-BE49-F238E27FC236}">
                <a16:creationId xmlns:a16="http://schemas.microsoft.com/office/drawing/2014/main" id="{94541A03-FC8B-4E1F-8A9E-2FCAF47C8B1D}"/>
              </a:ext>
            </a:extLst>
          </p:cNvPr>
          <p:cNvGrpSpPr/>
          <p:nvPr/>
        </p:nvGrpSpPr>
        <p:grpSpPr>
          <a:xfrm>
            <a:off x="1187470" y="356192"/>
            <a:ext cx="10535895" cy="5183890"/>
            <a:chOff x="1861723" y="549853"/>
            <a:chExt cx="9470446" cy="4659666"/>
          </a:xfrm>
        </p:grpSpPr>
        <p:sp>
          <p:nvSpPr>
            <p:cNvPr id="33" name="자유형: 도형 112">
              <a:extLst>
                <a:ext uri="{FF2B5EF4-FFF2-40B4-BE49-F238E27FC236}">
                  <a16:creationId xmlns:a16="http://schemas.microsoft.com/office/drawing/2014/main" id="{76FDB1C4-0E5A-4063-AEEC-8DE961822ED7}"/>
                </a:ext>
              </a:extLst>
            </p:cNvPr>
            <p:cNvSpPr/>
            <p:nvPr/>
          </p:nvSpPr>
          <p:spPr>
            <a:xfrm>
              <a:off x="9704963" y="2865754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113">
              <a:extLst>
                <a:ext uri="{FF2B5EF4-FFF2-40B4-BE49-F238E27FC236}">
                  <a16:creationId xmlns:a16="http://schemas.microsoft.com/office/drawing/2014/main" id="{8111823E-856F-45C8-9B6A-E37F6B0973F7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자유형: 도형 114">
              <a:extLst>
                <a:ext uri="{FF2B5EF4-FFF2-40B4-BE49-F238E27FC236}">
                  <a16:creationId xmlns:a16="http://schemas.microsoft.com/office/drawing/2014/main" id="{29C81604-2A21-4787-B631-C3A86B7F7B4D}"/>
                </a:ext>
              </a:extLst>
            </p:cNvPr>
            <p:cNvSpPr/>
            <p:nvPr/>
          </p:nvSpPr>
          <p:spPr>
            <a:xfrm>
              <a:off x="1861723" y="549853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116">
              <a:extLst>
                <a:ext uri="{FF2B5EF4-FFF2-40B4-BE49-F238E27FC236}">
                  <a16:creationId xmlns:a16="http://schemas.microsoft.com/office/drawing/2014/main" id="{4CBF9E65-BF38-4C03-946B-98E3E81E719E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C1CAD0E3-010E-4380-834A-8F8CF04E49E7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rapezoid 22">
            <a:extLst>
              <a:ext uri="{FF2B5EF4-FFF2-40B4-BE49-F238E27FC236}">
                <a16:creationId xmlns:a16="http://schemas.microsoft.com/office/drawing/2014/main" id="{1379F2FB-2C9C-4A56-83C0-32A3E7A1416C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53">
            <a:extLst>
              <a:ext uri="{FF2B5EF4-FFF2-40B4-BE49-F238E27FC236}">
                <a16:creationId xmlns:a16="http://schemas.microsoft.com/office/drawing/2014/main" id="{950A7A2A-2295-475B-8F9E-E40AB462F5DE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BED30A33-B1A5-4BC3-8382-9BED35938C88}"/>
              </a:ext>
            </a:extLst>
          </p:cNvPr>
          <p:cNvSpPr/>
          <p:nvPr/>
        </p:nvSpPr>
        <p:spPr>
          <a:xfrm rot="2700000">
            <a:off x="5927926" y="3558713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B1D1F40-66DE-4BCB-8DEF-854A97AF2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821598"/>
              </p:ext>
            </p:extLst>
          </p:nvPr>
        </p:nvGraphicFramePr>
        <p:xfrm>
          <a:off x="1507199" y="613307"/>
          <a:ext cx="731520" cy="73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9BF363-0360-4C3F-9B59-6C9706D0E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74142"/>
              </p:ext>
            </p:extLst>
          </p:nvPr>
        </p:nvGraphicFramePr>
        <p:xfrm>
          <a:off x="10406749" y="3396451"/>
          <a:ext cx="822960" cy="82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24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0793D3-7CDB-4062-B4D1-E4CEDA00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3054"/>
              </p:ext>
            </p:extLst>
          </p:nvPr>
        </p:nvGraphicFramePr>
        <p:xfrm>
          <a:off x="940528" y="1785260"/>
          <a:ext cx="10328363" cy="428633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1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08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l"/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0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FABD3-84F2-40E2-8678-69B9BE0D64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6A549-C0D5-4DFF-9A04-BDF881D9A56D}"/>
              </a:ext>
            </a:extLst>
          </p:cNvPr>
          <p:cNvSpPr txBox="1"/>
          <p:nvPr/>
        </p:nvSpPr>
        <p:spPr>
          <a:xfrm>
            <a:off x="1969099" y="4099762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B1E66-F9B5-4232-97D1-4209DDF4FEB5}"/>
              </a:ext>
            </a:extLst>
          </p:cNvPr>
          <p:cNvSpPr txBox="1"/>
          <p:nvPr/>
        </p:nvSpPr>
        <p:spPr>
          <a:xfrm>
            <a:off x="1956327" y="4886641"/>
            <a:ext cx="8279346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73B2A-C251-45A3-B822-F4ED6A07B8EC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0F159-FA95-4523-810B-E964C3A12B3E}"/>
              </a:ext>
            </a:extLst>
          </p:cNvPr>
          <p:cNvSpPr txBox="1"/>
          <p:nvPr/>
        </p:nvSpPr>
        <p:spPr>
          <a:xfrm>
            <a:off x="2047876" y="5656023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0A2826-8662-4C5F-8ECD-9228A0FA4B39}"/>
              </a:ext>
            </a:extLst>
          </p:cNvPr>
          <p:cNvSpPr/>
          <p:nvPr/>
        </p:nvSpPr>
        <p:spPr>
          <a:xfrm flipH="1">
            <a:off x="7470647" y="1911491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4C4E4351-3005-4AD4-AE0F-779F2DFF1E47}"/>
              </a:ext>
            </a:extLst>
          </p:cNvPr>
          <p:cNvSpPr/>
          <p:nvPr/>
        </p:nvSpPr>
        <p:spPr>
          <a:xfrm flipH="1">
            <a:off x="8506407" y="2491410"/>
            <a:ext cx="2680192" cy="262658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150010-A241-40AE-B693-6CCF2FC60A07}"/>
              </a:ext>
            </a:extLst>
          </p:cNvPr>
          <p:cNvSpPr/>
          <p:nvPr/>
        </p:nvSpPr>
        <p:spPr>
          <a:xfrm flipH="1">
            <a:off x="861031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161C5-F4E8-4DC9-8CE1-BC5029AB46B7}"/>
              </a:ext>
            </a:extLst>
          </p:cNvPr>
          <p:cNvSpPr/>
          <p:nvPr/>
        </p:nvSpPr>
        <p:spPr>
          <a:xfrm flipH="1">
            <a:off x="6349815" y="1825365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1573587" y="1742081"/>
            <a:ext cx="4616540" cy="668469"/>
            <a:chOff x="4716014" y="1639851"/>
            <a:chExt cx="3888434" cy="6681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0779195-C1F9-46F6-BBB0-AC6619C7A224}"/>
              </a:ext>
            </a:extLst>
          </p:cNvPr>
          <p:cNvSpPr/>
          <p:nvPr/>
        </p:nvSpPr>
        <p:spPr>
          <a:xfrm flipH="1">
            <a:off x="5404188" y="3661611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D1AA95-7312-45E3-9BAB-AD22F1DECD51}"/>
              </a:ext>
            </a:extLst>
          </p:cNvPr>
          <p:cNvGrpSpPr/>
          <p:nvPr/>
        </p:nvGrpSpPr>
        <p:grpSpPr>
          <a:xfrm flipH="1">
            <a:off x="627960" y="3578327"/>
            <a:ext cx="4616540" cy="668469"/>
            <a:chOff x="4716014" y="1639851"/>
            <a:chExt cx="3888434" cy="6681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1441A5-7011-4D83-A376-C8A5081ABF37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536FA-07F3-43D4-8A4B-02E511A7BDE5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76F4CD0-08EC-4375-826C-A9E7EA1B4C50}"/>
              </a:ext>
            </a:extLst>
          </p:cNvPr>
          <p:cNvSpPr/>
          <p:nvPr/>
        </p:nvSpPr>
        <p:spPr>
          <a:xfrm flipH="1">
            <a:off x="6473642" y="5497857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E82848-E953-43E9-B41C-AB3AF8D57E71}"/>
              </a:ext>
            </a:extLst>
          </p:cNvPr>
          <p:cNvGrpSpPr/>
          <p:nvPr/>
        </p:nvGrpSpPr>
        <p:grpSpPr>
          <a:xfrm flipH="1">
            <a:off x="1697414" y="5414573"/>
            <a:ext cx="4616540" cy="668469"/>
            <a:chOff x="4716014" y="1639851"/>
            <a:chExt cx="3888434" cy="6681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4881C3-911F-441A-8CDE-1DE53AF12B3D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5DE792-2DAC-4024-9B67-8954E60A0994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D80F9A0-6C85-4B37-922B-5F9E59754C20}"/>
              </a:ext>
            </a:extLst>
          </p:cNvPr>
          <p:cNvSpPr/>
          <p:nvPr/>
        </p:nvSpPr>
        <p:spPr>
          <a:xfrm flipH="1">
            <a:off x="5654120" y="2743488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418A-BE67-47E6-B938-DB1AF1EA6305}"/>
              </a:ext>
            </a:extLst>
          </p:cNvPr>
          <p:cNvGrpSpPr/>
          <p:nvPr/>
        </p:nvGrpSpPr>
        <p:grpSpPr>
          <a:xfrm flipH="1">
            <a:off x="877892" y="2660203"/>
            <a:ext cx="4616540" cy="668469"/>
            <a:chOff x="4716014" y="1639851"/>
            <a:chExt cx="3888434" cy="6681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C5EFCE-8887-4312-927C-7BC025F77D72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7761B-348A-4E99-AD22-F60950E443B8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C9C49C-244A-4B48-BB07-7FB35C787A7B}"/>
              </a:ext>
            </a:extLst>
          </p:cNvPr>
          <p:cNvSpPr/>
          <p:nvPr/>
        </p:nvSpPr>
        <p:spPr>
          <a:xfrm flipH="1">
            <a:off x="5629737" y="4579734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3F7420-411B-4017-AB11-E0327A39854D}"/>
              </a:ext>
            </a:extLst>
          </p:cNvPr>
          <p:cNvGrpSpPr/>
          <p:nvPr/>
        </p:nvGrpSpPr>
        <p:grpSpPr>
          <a:xfrm flipH="1">
            <a:off x="853509" y="4496449"/>
            <a:ext cx="4616540" cy="668469"/>
            <a:chOff x="4716014" y="1639851"/>
            <a:chExt cx="3888434" cy="6681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8E92E9-560F-4644-A5A8-8450CC8A59B2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367A6D-04E0-4AA2-A36A-2E7DEDD21AA0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08EB5F7-2BF1-425F-9FE0-4DB072808ACC}"/>
              </a:ext>
            </a:extLst>
          </p:cNvPr>
          <p:cNvSpPr/>
          <p:nvPr/>
        </p:nvSpPr>
        <p:spPr>
          <a:xfrm flipH="1">
            <a:off x="7581254" y="2886580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A8781-0799-4F9D-B3FB-EF3D78C56C97}"/>
              </a:ext>
            </a:extLst>
          </p:cNvPr>
          <p:cNvSpPr/>
          <p:nvPr/>
        </p:nvSpPr>
        <p:spPr>
          <a:xfrm flipH="1">
            <a:off x="7348378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7BBC88-3979-4C87-AD97-EFBA350194D3}"/>
              </a:ext>
            </a:extLst>
          </p:cNvPr>
          <p:cNvSpPr/>
          <p:nvPr/>
        </p:nvSpPr>
        <p:spPr>
          <a:xfrm flipH="1">
            <a:off x="7601706" y="4722826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1C00F-62C0-4B7A-B4A2-51E59FC7DBFF}"/>
              </a:ext>
            </a:extLst>
          </p:cNvPr>
          <p:cNvSpPr/>
          <p:nvPr/>
        </p:nvSpPr>
        <p:spPr>
          <a:xfrm flipH="1">
            <a:off x="861031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120593-EBA9-4085-A4BE-56CE63874ED2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4C15C-FE65-4F93-B089-3D1FAD5374D8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D08D4-C9F6-43C9-A062-3C4424A925CA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589058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616C10E-D7D3-43EE-8D66-C0012CB4F4DE}"/>
              </a:ext>
            </a:extLst>
          </p:cNvPr>
          <p:cNvSpPr/>
          <p:nvPr/>
        </p:nvSpPr>
        <p:spPr>
          <a:xfrm flipH="1">
            <a:off x="6450004" y="1948963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5768191" y="2864586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D3C53ADE-C1D2-4D23-B4D1-2347C61E8EE8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5553765" y="3756344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C06F18-9965-49F4-A2F9-A532E397AB2A}"/>
              </a:ext>
            </a:extLst>
          </p:cNvPr>
          <p:cNvGrpSpPr/>
          <p:nvPr/>
        </p:nvGrpSpPr>
        <p:grpSpPr>
          <a:xfrm flipH="1">
            <a:off x="8984974" y="3390900"/>
            <a:ext cx="1672352" cy="876221"/>
            <a:chOff x="8984974" y="3390900"/>
            <a:chExt cx="1672352" cy="87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428032-65FF-4DA1-8580-045B2E78EBE8}"/>
                </a:ext>
              </a:extLst>
            </p:cNvPr>
            <p:cNvSpPr txBox="1"/>
            <p:nvPr/>
          </p:nvSpPr>
          <p:spPr>
            <a:xfrm flipH="1">
              <a:off x="8999735" y="402575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FA8142-D7F4-4E48-8ACA-3B2B48BDA302}"/>
                </a:ext>
              </a:extLst>
            </p:cNvPr>
            <p:cNvSpPr txBox="1"/>
            <p:nvPr/>
          </p:nvSpPr>
          <p:spPr>
            <a:xfrm flipH="1">
              <a:off x="9556330" y="3446590"/>
              <a:ext cx="551490" cy="468478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F0CC7E-9F1A-424F-A105-D8D4D3FB3088}"/>
                </a:ext>
              </a:extLst>
            </p:cNvPr>
            <p:cNvGrpSpPr/>
            <p:nvPr/>
          </p:nvGrpSpPr>
          <p:grpSpPr>
            <a:xfrm flipH="1">
              <a:off x="8984974" y="3390900"/>
              <a:ext cx="534724" cy="533693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671213-3D5C-49D1-A8DC-4812370AEC83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632652F-53FB-4ED5-8573-10D0B9DDDCEB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0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90164C-F75A-473C-8BE3-40E686B045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80744" y="3676410"/>
            <a:ext cx="1315257" cy="146616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A6BFE4-00CC-4C4E-A882-4A010CA49CE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4882" y="3676410"/>
            <a:ext cx="2956098" cy="13970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A49E5-4C35-46C7-9FCD-2E6169D24FC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96004" y="3676410"/>
            <a:ext cx="1300602" cy="146616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FAF20A-17C8-4A03-A2AF-E2B4BB5B002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036780" y="3676410"/>
            <a:ext cx="2975688" cy="13970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04A23B-6463-4864-A7C3-D99AE93EAA52}"/>
              </a:ext>
            </a:extLst>
          </p:cNvPr>
          <p:cNvGrpSpPr/>
          <p:nvPr/>
        </p:nvGrpSpPr>
        <p:grpSpPr>
          <a:xfrm>
            <a:off x="7902786" y="4758084"/>
            <a:ext cx="3459753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91CE00-C2BF-4F89-AE2F-4249C2B8038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FDFD24-C79A-47FC-87AE-B3F4FE9AFC1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42334-0597-4B42-A29D-2315CCE33803}"/>
              </a:ext>
            </a:extLst>
          </p:cNvPr>
          <p:cNvGrpSpPr/>
          <p:nvPr/>
        </p:nvGrpSpPr>
        <p:grpSpPr>
          <a:xfrm>
            <a:off x="829462" y="4758084"/>
            <a:ext cx="3430340" cy="923330"/>
            <a:chOff x="2551705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DC5C7A-0276-4205-9F74-57F86C63690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BFB7A9-6EE1-4CC3-832A-748EC3CA366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6C48238-CAA4-4DC9-B41D-67DAC049DB60}"/>
              </a:ext>
            </a:extLst>
          </p:cNvPr>
          <p:cNvSpPr/>
          <p:nvPr/>
        </p:nvSpPr>
        <p:spPr>
          <a:xfrm>
            <a:off x="5183610" y="4209724"/>
            <a:ext cx="1809042" cy="1809042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DAF22-1C44-40A8-8C51-DE3CB1237AB5}"/>
              </a:ext>
            </a:extLst>
          </p:cNvPr>
          <p:cNvGrpSpPr/>
          <p:nvPr/>
        </p:nvGrpSpPr>
        <p:grpSpPr>
          <a:xfrm>
            <a:off x="5432816" y="4629730"/>
            <a:ext cx="1326371" cy="1001848"/>
            <a:chOff x="4601865" y="1984732"/>
            <a:chExt cx="2232249" cy="1001848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23019457-4D51-4348-8AC7-B4C093AEEB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18302" cy="7656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25588155-DB04-4CF5-A2A3-EBEC0AAB4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B32D0E-8907-4414-B311-060BD75A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36750"/>
              </p:ext>
            </p:extLst>
          </p:nvPr>
        </p:nvGraphicFramePr>
        <p:xfrm>
          <a:off x="940780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B2DD5A-67FD-4480-AC12-0E9E3680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92445"/>
              </p:ext>
            </p:extLst>
          </p:nvPr>
        </p:nvGraphicFramePr>
        <p:xfrm>
          <a:off x="3556642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strike="no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C30D9D9-2687-4578-8D78-0A3269A7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13614"/>
              </p:ext>
            </p:extLst>
          </p:nvPr>
        </p:nvGraphicFramePr>
        <p:xfrm>
          <a:off x="6172504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FCDA3D-A98A-466A-A368-0C0A6CAE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8403"/>
              </p:ext>
            </p:extLst>
          </p:nvPr>
        </p:nvGraphicFramePr>
        <p:xfrm>
          <a:off x="8788367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1">
            <a:extLst>
              <a:ext uri="{FF2B5EF4-FFF2-40B4-BE49-F238E27FC236}">
                <a16:creationId xmlns:a16="http://schemas.microsoft.com/office/drawing/2014/main" id="{356E8F31-4FAC-44A9-9637-A3A4A9FAC570}"/>
              </a:ext>
            </a:extLst>
          </p:cNvPr>
          <p:cNvSpPr/>
          <p:nvPr/>
        </p:nvSpPr>
        <p:spPr>
          <a:xfrm>
            <a:off x="5045168" y="2378168"/>
            <a:ext cx="2101664" cy="21016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82AFE-5E5B-420A-BC9F-792C8552A25E}"/>
              </a:ext>
            </a:extLst>
          </p:cNvPr>
          <p:cNvSpPr txBox="1"/>
          <p:nvPr/>
        </p:nvSpPr>
        <p:spPr>
          <a:xfrm>
            <a:off x="5267908" y="2844225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E15E5-0DF1-4B04-8115-ABD86216E7E7}"/>
              </a:ext>
            </a:extLst>
          </p:cNvPr>
          <p:cNvSpPr txBox="1"/>
          <p:nvPr/>
        </p:nvSpPr>
        <p:spPr>
          <a:xfrm>
            <a:off x="717642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FC97D-CBCE-4A8F-9D9A-F9D7C4692F10}"/>
              </a:ext>
            </a:extLst>
          </p:cNvPr>
          <p:cNvSpPr txBox="1"/>
          <p:nvPr/>
        </p:nvSpPr>
        <p:spPr>
          <a:xfrm>
            <a:off x="9306973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2B744-7974-44FE-BCD3-DC09F852508F}"/>
              </a:ext>
            </a:extLst>
          </p:cNvPr>
          <p:cNvSpPr txBox="1"/>
          <p:nvPr/>
        </p:nvSpPr>
        <p:spPr>
          <a:xfrm>
            <a:off x="717642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AFF18-8D81-469F-A2B6-D9F8D261CFB9}"/>
              </a:ext>
            </a:extLst>
          </p:cNvPr>
          <p:cNvSpPr txBox="1"/>
          <p:nvPr/>
        </p:nvSpPr>
        <p:spPr>
          <a:xfrm>
            <a:off x="9306973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E02AC7C0-485E-4DA8-A729-28290E241CCC}"/>
              </a:ext>
            </a:extLst>
          </p:cNvPr>
          <p:cNvSpPr/>
          <p:nvPr/>
        </p:nvSpPr>
        <p:spPr>
          <a:xfrm>
            <a:off x="10158751" y="4923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8102F77E-C3DC-40B4-8801-AF0392712196}"/>
              </a:ext>
            </a:extLst>
          </p:cNvPr>
          <p:cNvSpPr/>
          <p:nvPr/>
        </p:nvSpPr>
        <p:spPr>
          <a:xfrm>
            <a:off x="1562687" y="291848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0E8588CB-E50E-405B-8388-64DA2D3954B3}"/>
              </a:ext>
            </a:extLst>
          </p:cNvPr>
          <p:cNvSpPr/>
          <p:nvPr/>
        </p:nvSpPr>
        <p:spPr>
          <a:xfrm>
            <a:off x="10138191" y="287246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F091787-48AF-4D69-8971-91B6014A50A6}"/>
              </a:ext>
            </a:extLst>
          </p:cNvPr>
          <p:cNvSpPr/>
          <p:nvPr/>
        </p:nvSpPr>
        <p:spPr>
          <a:xfrm>
            <a:off x="1605656" y="4956543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DED7C-E275-4D1F-8497-1AF92F5E5699}"/>
              </a:ext>
            </a:extLst>
          </p:cNvPr>
          <p:cNvSpPr txBox="1"/>
          <p:nvPr/>
        </p:nvSpPr>
        <p:spPr>
          <a:xfrm>
            <a:off x="717642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044DB-8C5B-4F59-A508-757FB7022DE9}"/>
              </a:ext>
            </a:extLst>
          </p:cNvPr>
          <p:cNvSpPr txBox="1"/>
          <p:nvPr/>
        </p:nvSpPr>
        <p:spPr>
          <a:xfrm>
            <a:off x="9306973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7DD5C14F-CEDD-4A2A-8564-282413C3B525}"/>
              </a:ext>
            </a:extLst>
          </p:cNvPr>
          <p:cNvSpPr/>
          <p:nvPr/>
        </p:nvSpPr>
        <p:spPr>
          <a:xfrm>
            <a:off x="1562687" y="852462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Block Arc 10">
            <a:extLst>
              <a:ext uri="{FF2B5EF4-FFF2-40B4-BE49-F238E27FC236}">
                <a16:creationId xmlns:a16="http://schemas.microsoft.com/office/drawing/2014/main" id="{EE663DD7-0C4E-496E-B5AD-EC8E27AB6B05}"/>
              </a:ext>
            </a:extLst>
          </p:cNvPr>
          <p:cNvSpPr/>
          <p:nvPr/>
        </p:nvSpPr>
        <p:spPr>
          <a:xfrm>
            <a:off x="10091365" y="869880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CC0BC-2BB9-4046-A412-7D16701404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481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Agenda</a:t>
            </a:r>
            <a:r>
              <a:rPr lang="en-US" altLang="ko-KR" sz="5400" dirty="0">
                <a:solidFill>
                  <a:schemeClr val="accent6"/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956690"/>
            <a:chOff x="665833" y="2698787"/>
            <a:chExt cx="3322837" cy="956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956690"/>
            <a:chOff x="665833" y="2698787"/>
            <a:chExt cx="3322837" cy="956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44215"/>
            <a:ext cx="5737181" cy="956690"/>
            <a:chOff x="665833" y="2698787"/>
            <a:chExt cx="3322837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956690"/>
            <a:chOff x="665833" y="2698787"/>
            <a:chExt cx="3322837" cy="9566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4ADEF75-CFD7-421C-8C42-531F7E77812B}"/>
              </a:ext>
            </a:extLst>
          </p:cNvPr>
          <p:cNvCxnSpPr>
            <a:cxnSpLocks/>
          </p:cNvCxnSpPr>
          <p:nvPr/>
        </p:nvCxnSpPr>
        <p:spPr>
          <a:xfrm>
            <a:off x="6891335" y="1956334"/>
            <a:ext cx="2806976" cy="1097280"/>
          </a:xfrm>
          <a:prstGeom prst="bentConnector3">
            <a:avLst>
              <a:gd name="adj1" fmla="val 10011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29EBE50-973F-4C8C-98C7-3096E94B3A58}"/>
              </a:ext>
            </a:extLst>
          </p:cNvPr>
          <p:cNvGrpSpPr/>
          <p:nvPr/>
        </p:nvGrpSpPr>
        <p:grpSpPr>
          <a:xfrm>
            <a:off x="1049711" y="3440501"/>
            <a:ext cx="2370808" cy="1911420"/>
            <a:chOff x="660477" y="2504985"/>
            <a:chExt cx="3339819" cy="269266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F7C2B77-0E7D-4588-9B3B-EA9BC4C0A8E9}"/>
                </a:ext>
              </a:extLst>
            </p:cNvPr>
            <p:cNvGrpSpPr/>
            <p:nvPr/>
          </p:nvGrpSpPr>
          <p:grpSpPr>
            <a:xfrm>
              <a:off x="660477" y="3350426"/>
              <a:ext cx="3327919" cy="1828467"/>
              <a:chOff x="-548507" y="477868"/>
              <a:chExt cx="11570449" cy="6357177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278FCC7-C839-459A-9341-4B8BF8F53300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2ED6CF-3C33-48BC-A3EE-64A041591B4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39E8BF1-789B-4341-BC6A-581169E7A7BF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A63BA53-B188-4F49-820F-6879A78441B8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6529E53-D3BC-42A7-B1DB-01D2EA10BADB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9606639-5BC0-44BF-A483-3AEC6A1833E4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19A58FD9-514E-446B-B429-4ED25A0F56FE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1E800A67-D06A-4699-B867-92E770C369B6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13EB67FA-BC0B-4DF4-9548-826043C5BFA7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F64F830E-6D23-4B83-8C0F-173C8F775A79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13296C52-B9C9-4E97-887F-DD6CF7B2684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52C53B5-34AB-422D-93B9-93DDB030F453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BF54CBB-F07D-4616-860F-CED0CA47C3B2}"/>
                </a:ext>
              </a:extLst>
            </p:cNvPr>
            <p:cNvGrpSpPr/>
            <p:nvPr/>
          </p:nvGrpSpPr>
          <p:grpSpPr>
            <a:xfrm>
              <a:off x="3207619" y="3718182"/>
              <a:ext cx="792677" cy="1479472"/>
              <a:chOff x="3501573" y="3178068"/>
              <a:chExt cx="1340594" cy="273784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0EFFA01-DC98-440F-9F90-E1E8A1C89DDB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79040FB-7BEC-4266-987E-18F84B35191D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4ECCB6D-510A-4616-9E76-B466B5E07D25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8053A5F-E1C8-4669-B002-2718B9B6B18E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561360B-EF9F-4BB3-9820-558E1807FAF0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972614D-E8B5-4408-9A2A-0F62665A7776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C9AFD63-C2BA-4657-BE60-198D3843C0F3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4BD39005-BB51-4F3D-9076-ECD4F7EE8D4D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B8D6B8E-3B4A-4528-B41A-5E5813B4E245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8A6DA77-FF14-4A88-BB01-EB6EA2F22E27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88CC59F-5798-4727-92AB-02CBDE6CF578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A717EEE-6792-46F9-8981-9B0F7FD23A9A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1B80C0F-0841-448E-AE47-2AB6B628D4BF}"/>
                </a:ext>
              </a:extLst>
            </p:cNvPr>
            <p:cNvSpPr/>
            <p:nvPr/>
          </p:nvSpPr>
          <p:spPr>
            <a:xfrm>
              <a:off x="1848621" y="2504985"/>
              <a:ext cx="951630" cy="70053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A9BB1E-D35C-498A-8086-A66DB1108BBF}"/>
              </a:ext>
            </a:extLst>
          </p:cNvPr>
          <p:cNvGrpSpPr/>
          <p:nvPr/>
        </p:nvGrpSpPr>
        <p:grpSpPr>
          <a:xfrm>
            <a:off x="5262769" y="3429000"/>
            <a:ext cx="1694716" cy="1855152"/>
            <a:chOff x="5067525" y="2504985"/>
            <a:chExt cx="2387389" cy="26134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DA9C71A-6472-4E51-B070-F0B3EB38E92B}"/>
                </a:ext>
              </a:extLst>
            </p:cNvPr>
            <p:cNvGrpSpPr/>
            <p:nvPr/>
          </p:nvGrpSpPr>
          <p:grpSpPr>
            <a:xfrm>
              <a:off x="5067525" y="3177766"/>
              <a:ext cx="2387389" cy="1940619"/>
              <a:chOff x="2939995" y="933055"/>
              <a:chExt cx="3043588" cy="247401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744DE72-4EEC-4344-9315-8DE621C5D49F}"/>
                  </a:ext>
                </a:extLst>
              </p:cNvPr>
              <p:cNvGrpSpPr/>
              <p:nvPr/>
            </p:nvGrpSpPr>
            <p:grpSpPr>
              <a:xfrm rot="3017773">
                <a:off x="5584718" y="1817122"/>
                <a:ext cx="469873" cy="327856"/>
                <a:chOff x="5405974" y="1533288"/>
                <a:chExt cx="608646" cy="424685"/>
              </a:xfrm>
            </p:grpSpPr>
            <p:sp>
              <p:nvSpPr>
                <p:cNvPr id="81" name="Trapezoid 80">
                  <a:extLst>
                    <a:ext uri="{FF2B5EF4-FFF2-40B4-BE49-F238E27FC236}">
                      <a16:creationId xmlns:a16="http://schemas.microsoft.com/office/drawing/2014/main" id="{4266C3BE-46AC-40DD-AF8F-EDBCA7D5C490}"/>
                    </a:ext>
                  </a:extLst>
                </p:cNvPr>
                <p:cNvSpPr/>
                <p:nvPr/>
              </p:nvSpPr>
              <p:spPr>
                <a:xfrm rot="5912136" flipH="1">
                  <a:off x="5633173" y="1617814"/>
                  <a:ext cx="141626" cy="9318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>
                  <a:extLst>
                    <a:ext uri="{FF2B5EF4-FFF2-40B4-BE49-F238E27FC236}">
                      <a16:creationId xmlns:a16="http://schemas.microsoft.com/office/drawing/2014/main" id="{08C8313C-A4F6-4ACB-B6D9-8B8E9442417E}"/>
                    </a:ext>
                  </a:extLst>
                </p:cNvPr>
                <p:cNvSpPr/>
                <p:nvPr/>
              </p:nvSpPr>
              <p:spPr>
                <a:xfrm rot="7277434" flipH="1">
                  <a:off x="5857778" y="1735728"/>
                  <a:ext cx="103331" cy="96694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>
                  <a:extLst>
                    <a:ext uri="{FF2B5EF4-FFF2-40B4-BE49-F238E27FC236}">
                      <a16:creationId xmlns:a16="http://schemas.microsoft.com/office/drawing/2014/main" id="{2632C89A-65A1-4DE6-87C1-B6948BF65CAA}"/>
                    </a:ext>
                  </a:extLst>
                </p:cNvPr>
                <p:cNvSpPr/>
                <p:nvPr/>
              </p:nvSpPr>
              <p:spPr>
                <a:xfrm rot="5912136" flipH="1">
                  <a:off x="5438996" y="1500266"/>
                  <a:ext cx="200130" cy="266173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8A1171F0-2439-4CA4-8FF7-CFFECC0C62B3}"/>
                    </a:ext>
                  </a:extLst>
                </p:cNvPr>
                <p:cNvSpPr/>
                <p:nvPr/>
              </p:nvSpPr>
              <p:spPr>
                <a:xfrm rot="7277434" flipH="1">
                  <a:off x="5727739" y="1619233"/>
                  <a:ext cx="146016" cy="194202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E0B3B450-0441-47AD-89B6-1553C94E6ABA}"/>
                    </a:ext>
                  </a:extLst>
                </p:cNvPr>
                <p:cNvSpPr/>
                <p:nvPr/>
              </p:nvSpPr>
              <p:spPr>
                <a:xfrm rot="8867088" flipH="1">
                  <a:off x="5921123" y="1778027"/>
                  <a:ext cx="93497" cy="17994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8F8CB4C-E707-45F7-9707-3F2E675A3A48}"/>
                  </a:ext>
                </a:extLst>
              </p:cNvPr>
              <p:cNvGrpSpPr/>
              <p:nvPr/>
            </p:nvGrpSpPr>
            <p:grpSpPr>
              <a:xfrm rot="18490567" flipH="1">
                <a:off x="5363387" y="1800598"/>
                <a:ext cx="471722" cy="328072"/>
                <a:chOff x="5405974" y="1533288"/>
                <a:chExt cx="611040" cy="424965"/>
              </a:xfrm>
            </p:grpSpPr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7E5C0AB2-4D5D-468C-9540-1FA9497C77B0}"/>
                    </a:ext>
                  </a:extLst>
                </p:cNvPr>
                <p:cNvSpPr/>
                <p:nvPr/>
              </p:nvSpPr>
              <p:spPr>
                <a:xfrm rot="5912136" flipH="1">
                  <a:off x="5633173" y="1617814"/>
                  <a:ext cx="141626" cy="9318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D331EEAD-B8B1-40C5-BA6F-B6124BD4DFB4}"/>
                    </a:ext>
                  </a:extLst>
                </p:cNvPr>
                <p:cNvSpPr/>
                <p:nvPr/>
              </p:nvSpPr>
              <p:spPr>
                <a:xfrm rot="5912136" flipH="1">
                  <a:off x="5438996" y="1500266"/>
                  <a:ext cx="200130" cy="266173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31570B5F-677B-4CE0-B52F-B59A6A92D015}"/>
                    </a:ext>
                  </a:extLst>
                </p:cNvPr>
                <p:cNvSpPr/>
                <p:nvPr/>
              </p:nvSpPr>
              <p:spPr>
                <a:xfrm rot="7277434" flipH="1">
                  <a:off x="5857778" y="1735728"/>
                  <a:ext cx="103331" cy="96694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44F43DF8-3B92-4724-B160-578E322ACEB2}"/>
                    </a:ext>
                  </a:extLst>
                </p:cNvPr>
                <p:cNvSpPr/>
                <p:nvPr/>
              </p:nvSpPr>
              <p:spPr>
                <a:xfrm rot="7277434" flipH="1">
                  <a:off x="5727739" y="1619233"/>
                  <a:ext cx="146016" cy="194202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rapezoid 90">
                  <a:extLst>
                    <a:ext uri="{FF2B5EF4-FFF2-40B4-BE49-F238E27FC236}">
                      <a16:creationId xmlns:a16="http://schemas.microsoft.com/office/drawing/2014/main" id="{CC7FB4BA-3755-4B51-B471-621413B3DACA}"/>
                    </a:ext>
                  </a:extLst>
                </p:cNvPr>
                <p:cNvSpPr/>
                <p:nvPr/>
              </p:nvSpPr>
              <p:spPr>
                <a:xfrm rot="8867088" flipH="1">
                  <a:off x="5923517" y="1775373"/>
                  <a:ext cx="93497" cy="182880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EAC0A07-C315-4DB7-9412-819A4D30E58D}"/>
                  </a:ext>
                </a:extLst>
              </p:cNvPr>
              <p:cNvGrpSpPr/>
              <p:nvPr/>
            </p:nvGrpSpPr>
            <p:grpSpPr>
              <a:xfrm>
                <a:off x="2939995" y="933055"/>
                <a:ext cx="2881564" cy="2474019"/>
                <a:chOff x="2939995" y="732089"/>
                <a:chExt cx="2881564" cy="2474019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4C04C530-768E-4597-96E0-EDC8BB086E37}"/>
                    </a:ext>
                  </a:extLst>
                </p:cNvPr>
                <p:cNvGrpSpPr/>
                <p:nvPr/>
              </p:nvGrpSpPr>
              <p:grpSpPr>
                <a:xfrm rot="7898637">
                  <a:off x="5214392" y="799382"/>
                  <a:ext cx="344525" cy="861967"/>
                  <a:chOff x="4130248" y="650162"/>
                  <a:chExt cx="502279" cy="1664988"/>
                </a:xfrm>
                <a:solidFill>
                  <a:schemeClr val="accent2"/>
                </a:solidFill>
              </p:grpSpPr>
              <p:sp>
                <p:nvSpPr>
                  <p:cNvPr id="115" name="Trapezoid 114">
                    <a:extLst>
                      <a:ext uri="{FF2B5EF4-FFF2-40B4-BE49-F238E27FC236}">
                        <a16:creationId xmlns:a16="http://schemas.microsoft.com/office/drawing/2014/main" id="{B013FC85-089B-4BE6-B4A2-DEA90580CC2D}"/>
                      </a:ext>
                    </a:extLst>
                  </p:cNvPr>
                  <p:cNvSpPr/>
                  <p:nvPr/>
                </p:nvSpPr>
                <p:spPr>
                  <a:xfrm>
                    <a:off x="4130248" y="650162"/>
                    <a:ext cx="502273" cy="1664988"/>
                  </a:xfrm>
                  <a:prstGeom prst="trapezoid">
                    <a:avLst>
                      <a:gd name="adj" fmla="val 9168"/>
                    </a:avLst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Trapezoid 94">
                    <a:extLst>
                      <a:ext uri="{FF2B5EF4-FFF2-40B4-BE49-F238E27FC236}">
                        <a16:creationId xmlns:a16="http://schemas.microsoft.com/office/drawing/2014/main" id="{35BDE93E-0C6F-4ECF-A48F-3C4AC3625AF8}"/>
                      </a:ext>
                    </a:extLst>
                  </p:cNvPr>
                  <p:cNvSpPr/>
                  <p:nvPr/>
                </p:nvSpPr>
                <p:spPr>
                  <a:xfrm>
                    <a:off x="4449648" y="650162"/>
                    <a:ext cx="182879" cy="1664988"/>
                  </a:xfrm>
                  <a:custGeom>
                    <a:avLst/>
                    <a:gdLst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82880 w 182880"/>
                      <a:gd name="connsiteY2" fmla="*/ 0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0540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68965 w 182880"/>
                      <a:gd name="connsiteY2" fmla="*/ 6157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3619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880" h="1664988">
                        <a:moveTo>
                          <a:pt x="0" y="1664988"/>
                        </a:moveTo>
                        <a:lnTo>
                          <a:pt x="0" y="0"/>
                        </a:lnTo>
                        <a:lnTo>
                          <a:pt x="133619" y="3079"/>
                        </a:lnTo>
                        <a:lnTo>
                          <a:pt x="182880" y="1664988"/>
                        </a:lnTo>
                        <a:lnTo>
                          <a:pt x="0" y="166498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AB4ED4E-C6FD-4C37-809A-4D3A1CFE1175}"/>
                    </a:ext>
                  </a:extLst>
                </p:cNvPr>
                <p:cNvGrpSpPr/>
                <p:nvPr/>
              </p:nvGrpSpPr>
              <p:grpSpPr>
                <a:xfrm rot="15664019">
                  <a:off x="4239241" y="545571"/>
                  <a:ext cx="414152" cy="1446605"/>
                  <a:chOff x="391499" y="630207"/>
                  <a:chExt cx="531849" cy="1593194"/>
                </a:xfrm>
              </p:grpSpPr>
              <p:sp>
                <p:nvSpPr>
                  <p:cNvPr id="113" name="Rectangle: Rounded Corners 112">
                    <a:extLst>
                      <a:ext uri="{FF2B5EF4-FFF2-40B4-BE49-F238E27FC236}">
                        <a16:creationId xmlns:a16="http://schemas.microsoft.com/office/drawing/2014/main" id="{93982B13-B25C-4CF7-BB6C-55EC11DF791B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4" y="630207"/>
                    <a:ext cx="522894" cy="153914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Rectangle: Rounded Corners 113">
                    <a:extLst>
                      <a:ext uri="{FF2B5EF4-FFF2-40B4-BE49-F238E27FC236}">
                        <a16:creationId xmlns:a16="http://schemas.microsoft.com/office/drawing/2014/main" id="{9F45BE49-A765-4F67-BA61-9373D131C19D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499" y="684262"/>
                    <a:ext cx="191608" cy="153913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1A1C2EC-6D43-41DC-9C03-0DE12B0019C7}"/>
                    </a:ext>
                  </a:extLst>
                </p:cNvPr>
                <p:cNvGrpSpPr/>
                <p:nvPr/>
              </p:nvGrpSpPr>
              <p:grpSpPr>
                <a:xfrm rot="1062574">
                  <a:off x="4839586" y="732089"/>
                  <a:ext cx="437403" cy="437403"/>
                  <a:chOff x="121429" y="411151"/>
                  <a:chExt cx="607375" cy="607375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A5FB5F57-BC16-421C-A9E8-EC2699E35D9D}"/>
                      </a:ext>
                    </a:extLst>
                  </p:cNvPr>
                  <p:cNvSpPr/>
                  <p:nvPr/>
                </p:nvSpPr>
                <p:spPr>
                  <a:xfrm>
                    <a:off x="121429" y="411151"/>
                    <a:ext cx="607375" cy="60737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57026207-A2A9-4138-B23F-EF539AA90F04}"/>
                      </a:ext>
                    </a:extLst>
                  </p:cNvPr>
                  <p:cNvSpPr/>
                  <p:nvPr/>
                </p:nvSpPr>
                <p:spPr>
                  <a:xfrm>
                    <a:off x="186933" y="476655"/>
                    <a:ext cx="476367" cy="476367"/>
                  </a:xfrm>
                  <a:custGeom>
                    <a:avLst/>
                    <a:gdLst>
                      <a:gd name="connsiteX0" fmla="*/ 977265 w 1950394"/>
                      <a:gd name="connsiteY0" fmla="*/ 1954006 h 1950394"/>
                      <a:gd name="connsiteX1" fmla="*/ 4 w 1950394"/>
                      <a:gd name="connsiteY1" fmla="*/ 977261 h 1950394"/>
                      <a:gd name="connsiteX2" fmla="*/ 976749 w 1950394"/>
                      <a:gd name="connsiteY2" fmla="*/ 0 h 1950394"/>
                      <a:gd name="connsiteX3" fmla="*/ 1953494 w 1950394"/>
                      <a:gd name="connsiteY3" fmla="*/ 976229 h 1950394"/>
                      <a:gd name="connsiteX4" fmla="*/ 977265 w 1950394"/>
                      <a:gd name="connsiteY4" fmla="*/ 1954006 h 1950394"/>
                      <a:gd name="connsiteX5" fmla="*/ 1198104 w 1950394"/>
                      <a:gd name="connsiteY5" fmla="*/ 1613977 h 1950394"/>
                      <a:gd name="connsiteX6" fmla="*/ 1221839 w 1950394"/>
                      <a:gd name="connsiteY6" fmla="*/ 1574763 h 1950394"/>
                      <a:gd name="connsiteX7" fmla="*/ 1240930 w 1950394"/>
                      <a:gd name="connsiteY7" fmla="*/ 1566507 h 1950394"/>
                      <a:gd name="connsiteX8" fmla="*/ 1257957 w 1950394"/>
                      <a:gd name="connsiteY8" fmla="*/ 1569603 h 1950394"/>
                      <a:gd name="connsiteX9" fmla="*/ 1298203 w 1950394"/>
                      <a:gd name="connsiteY9" fmla="*/ 1624297 h 1950394"/>
                      <a:gd name="connsiteX10" fmla="*/ 1311619 w 1950394"/>
                      <a:gd name="connsiteY10" fmla="*/ 1629456 h 1950394"/>
                      <a:gd name="connsiteX11" fmla="*/ 1375084 w 1950394"/>
                      <a:gd name="connsiteY11" fmla="*/ 1592822 h 1950394"/>
                      <a:gd name="connsiteX12" fmla="*/ 1377148 w 1950394"/>
                      <a:gd name="connsiteY12" fmla="*/ 1578891 h 1950394"/>
                      <a:gd name="connsiteX13" fmla="*/ 1349285 w 1950394"/>
                      <a:gd name="connsiteY13" fmla="*/ 1515426 h 1950394"/>
                      <a:gd name="connsiteX14" fmla="*/ 1353413 w 1950394"/>
                      <a:gd name="connsiteY14" fmla="*/ 1502010 h 1950394"/>
                      <a:gd name="connsiteX15" fmla="*/ 1385919 w 1950394"/>
                      <a:gd name="connsiteY15" fmla="*/ 1476727 h 1950394"/>
                      <a:gd name="connsiteX16" fmla="*/ 1400883 w 1950394"/>
                      <a:gd name="connsiteY16" fmla="*/ 1476727 h 1950394"/>
                      <a:gd name="connsiteX17" fmla="*/ 1452996 w 1950394"/>
                      <a:gd name="connsiteY17" fmla="*/ 1518005 h 1950394"/>
                      <a:gd name="connsiteX18" fmla="*/ 1470024 w 1950394"/>
                      <a:gd name="connsiteY18" fmla="*/ 1519553 h 1950394"/>
                      <a:gd name="connsiteX19" fmla="*/ 1519041 w 1950394"/>
                      <a:gd name="connsiteY19" fmla="*/ 1470535 h 1950394"/>
                      <a:gd name="connsiteX20" fmla="*/ 1518010 w 1950394"/>
                      <a:gd name="connsiteY20" fmla="*/ 1453508 h 1950394"/>
                      <a:gd name="connsiteX21" fmla="*/ 1475699 w 1950394"/>
                      <a:gd name="connsiteY21" fmla="*/ 1400363 h 1950394"/>
                      <a:gd name="connsiteX22" fmla="*/ 1476215 w 1950394"/>
                      <a:gd name="connsiteY22" fmla="*/ 1386431 h 1950394"/>
                      <a:gd name="connsiteX23" fmla="*/ 1501498 w 1950394"/>
                      <a:gd name="connsiteY23" fmla="*/ 1353925 h 1950394"/>
                      <a:gd name="connsiteX24" fmla="*/ 1515946 w 1950394"/>
                      <a:gd name="connsiteY24" fmla="*/ 1349797 h 1950394"/>
                      <a:gd name="connsiteX25" fmla="*/ 1579411 w 1950394"/>
                      <a:gd name="connsiteY25" fmla="*/ 1377660 h 1950394"/>
                      <a:gd name="connsiteX26" fmla="*/ 1592310 w 1950394"/>
                      <a:gd name="connsiteY26" fmla="*/ 1375596 h 1950394"/>
                      <a:gd name="connsiteX27" fmla="*/ 1628945 w 1950394"/>
                      <a:gd name="connsiteY27" fmla="*/ 1312130 h 1950394"/>
                      <a:gd name="connsiteX28" fmla="*/ 1623785 w 1950394"/>
                      <a:gd name="connsiteY28" fmla="*/ 1298199 h 1950394"/>
                      <a:gd name="connsiteX29" fmla="*/ 1577863 w 1950394"/>
                      <a:gd name="connsiteY29" fmla="*/ 1265692 h 1950394"/>
                      <a:gd name="connsiteX30" fmla="*/ 1571155 w 1950394"/>
                      <a:gd name="connsiteY30" fmla="*/ 1230090 h 1950394"/>
                      <a:gd name="connsiteX31" fmla="*/ 1579927 w 1950394"/>
                      <a:gd name="connsiteY31" fmla="*/ 1208419 h 1950394"/>
                      <a:gd name="connsiteX32" fmla="*/ 1596438 w 1950394"/>
                      <a:gd name="connsiteY32" fmla="*/ 1197583 h 1950394"/>
                      <a:gd name="connsiteX33" fmla="*/ 1660935 w 1950394"/>
                      <a:gd name="connsiteY33" fmla="*/ 1207387 h 1950394"/>
                      <a:gd name="connsiteX34" fmla="*/ 1675383 w 1950394"/>
                      <a:gd name="connsiteY34" fmla="*/ 1201195 h 1950394"/>
                      <a:gd name="connsiteX35" fmla="*/ 1693442 w 1950394"/>
                      <a:gd name="connsiteY35" fmla="*/ 1132570 h 1950394"/>
                      <a:gd name="connsiteX36" fmla="*/ 1684154 w 1950394"/>
                      <a:gd name="connsiteY36" fmla="*/ 1119155 h 1950394"/>
                      <a:gd name="connsiteX37" fmla="*/ 1621205 w 1950394"/>
                      <a:gd name="connsiteY37" fmla="*/ 1093872 h 1950394"/>
                      <a:gd name="connsiteX38" fmla="*/ 1614497 w 1950394"/>
                      <a:gd name="connsiteY38" fmla="*/ 1083037 h 1950394"/>
                      <a:gd name="connsiteX39" fmla="*/ 1620173 w 1950394"/>
                      <a:gd name="connsiteY39" fmla="*/ 1042274 h 1950394"/>
                      <a:gd name="connsiteX40" fmla="*/ 1632557 w 1950394"/>
                      <a:gd name="connsiteY40" fmla="*/ 1029891 h 1950394"/>
                      <a:gd name="connsiteX41" fmla="*/ 1696022 w 1950394"/>
                      <a:gd name="connsiteY41" fmla="*/ 1022667 h 1950394"/>
                      <a:gd name="connsiteX42" fmla="*/ 1709437 w 1950394"/>
                      <a:gd name="connsiteY42" fmla="*/ 1010800 h 1950394"/>
                      <a:gd name="connsiteX43" fmla="*/ 1709437 w 1950394"/>
                      <a:gd name="connsiteY43" fmla="*/ 943723 h 1950394"/>
                      <a:gd name="connsiteX44" fmla="*/ 1694990 w 1950394"/>
                      <a:gd name="connsiteY44" fmla="*/ 931339 h 1950394"/>
                      <a:gd name="connsiteX45" fmla="*/ 1650616 w 1950394"/>
                      <a:gd name="connsiteY45" fmla="*/ 928243 h 1950394"/>
                      <a:gd name="connsiteX46" fmla="*/ 1618109 w 1950394"/>
                      <a:gd name="connsiteY46" fmla="*/ 892125 h 1950394"/>
                      <a:gd name="connsiteX47" fmla="*/ 1615013 w 1950394"/>
                      <a:gd name="connsiteY47" fmla="*/ 874582 h 1950394"/>
                      <a:gd name="connsiteX48" fmla="*/ 1622753 w 1950394"/>
                      <a:gd name="connsiteY48" fmla="*/ 859102 h 1950394"/>
                      <a:gd name="connsiteX49" fmla="*/ 1684670 w 1950394"/>
                      <a:gd name="connsiteY49" fmla="*/ 834851 h 1950394"/>
                      <a:gd name="connsiteX50" fmla="*/ 1693442 w 1950394"/>
                      <a:gd name="connsiteY50" fmla="*/ 821952 h 1950394"/>
                      <a:gd name="connsiteX51" fmla="*/ 1674867 w 1950394"/>
                      <a:gd name="connsiteY51" fmla="*/ 753327 h 1950394"/>
                      <a:gd name="connsiteX52" fmla="*/ 1659903 w 1950394"/>
                      <a:gd name="connsiteY52" fmla="*/ 746619 h 1950394"/>
                      <a:gd name="connsiteX53" fmla="*/ 1594374 w 1950394"/>
                      <a:gd name="connsiteY53" fmla="*/ 756423 h 1950394"/>
                      <a:gd name="connsiteX54" fmla="*/ 1580443 w 1950394"/>
                      <a:gd name="connsiteY54" fmla="*/ 747651 h 1950394"/>
                      <a:gd name="connsiteX55" fmla="*/ 1565995 w 1950394"/>
                      <a:gd name="connsiteY55" fmla="*/ 713081 h 1950394"/>
                      <a:gd name="connsiteX56" fmla="*/ 1570123 w 1950394"/>
                      <a:gd name="connsiteY56" fmla="*/ 696054 h 1950394"/>
                      <a:gd name="connsiteX57" fmla="*/ 1623269 w 1950394"/>
                      <a:gd name="connsiteY57" fmla="*/ 656323 h 1950394"/>
                      <a:gd name="connsiteX58" fmla="*/ 1628429 w 1950394"/>
                      <a:gd name="connsiteY58" fmla="*/ 641876 h 1950394"/>
                      <a:gd name="connsiteX59" fmla="*/ 1592310 w 1950394"/>
                      <a:gd name="connsiteY59" fmla="*/ 579443 h 1950394"/>
                      <a:gd name="connsiteX60" fmla="*/ 1578379 w 1950394"/>
                      <a:gd name="connsiteY60" fmla="*/ 576863 h 1950394"/>
                      <a:gd name="connsiteX61" fmla="*/ 1532457 w 1950394"/>
                      <a:gd name="connsiteY61" fmla="*/ 599050 h 1950394"/>
                      <a:gd name="connsiteX62" fmla="*/ 1490147 w 1950394"/>
                      <a:gd name="connsiteY62" fmla="*/ 585118 h 1950394"/>
                      <a:gd name="connsiteX63" fmla="*/ 1477247 w 1950394"/>
                      <a:gd name="connsiteY63" fmla="*/ 569123 h 1950394"/>
                      <a:gd name="connsiteX64" fmla="*/ 1476731 w 1950394"/>
                      <a:gd name="connsiteY64" fmla="*/ 552096 h 1950394"/>
                      <a:gd name="connsiteX65" fmla="*/ 1518525 w 1950394"/>
                      <a:gd name="connsiteY65" fmla="*/ 499982 h 1950394"/>
                      <a:gd name="connsiteX66" fmla="*/ 1519557 w 1950394"/>
                      <a:gd name="connsiteY66" fmla="*/ 483987 h 1950394"/>
                      <a:gd name="connsiteX67" fmla="*/ 1470540 w 1950394"/>
                      <a:gd name="connsiteY67" fmla="*/ 434453 h 1950394"/>
                      <a:gd name="connsiteX68" fmla="*/ 1452480 w 1950394"/>
                      <a:gd name="connsiteY68" fmla="*/ 436001 h 1950394"/>
                      <a:gd name="connsiteX69" fmla="*/ 1418942 w 1950394"/>
                      <a:gd name="connsiteY69" fmla="*/ 465412 h 1950394"/>
                      <a:gd name="connsiteX70" fmla="*/ 1369408 w 1950394"/>
                      <a:gd name="connsiteY70" fmla="*/ 463348 h 1950394"/>
                      <a:gd name="connsiteX71" fmla="*/ 1354961 w 1950394"/>
                      <a:gd name="connsiteY71" fmla="*/ 452512 h 1950394"/>
                      <a:gd name="connsiteX72" fmla="*/ 1349801 w 1950394"/>
                      <a:gd name="connsiteY72" fmla="*/ 436001 h 1950394"/>
                      <a:gd name="connsiteX73" fmla="*/ 1377148 w 1950394"/>
                      <a:gd name="connsiteY73" fmla="*/ 374084 h 1950394"/>
                      <a:gd name="connsiteX74" fmla="*/ 1374052 w 1950394"/>
                      <a:gd name="connsiteY74" fmla="*/ 360152 h 1950394"/>
                      <a:gd name="connsiteX75" fmla="*/ 1312651 w 1950394"/>
                      <a:gd name="connsiteY75" fmla="*/ 324550 h 1950394"/>
                      <a:gd name="connsiteX76" fmla="*/ 1296655 w 1950394"/>
                      <a:gd name="connsiteY76" fmla="*/ 329193 h 1950394"/>
                      <a:gd name="connsiteX77" fmla="*/ 1256925 w 1950394"/>
                      <a:gd name="connsiteY77" fmla="*/ 382855 h 1950394"/>
                      <a:gd name="connsiteX78" fmla="*/ 1238866 w 1950394"/>
                      <a:gd name="connsiteY78" fmla="*/ 386467 h 1950394"/>
                      <a:gd name="connsiteX79" fmla="*/ 1206875 w 1950394"/>
                      <a:gd name="connsiteY79" fmla="*/ 373052 h 1950394"/>
                      <a:gd name="connsiteX80" fmla="*/ 1196556 w 1950394"/>
                      <a:gd name="connsiteY80" fmla="*/ 357572 h 1950394"/>
                      <a:gd name="connsiteX81" fmla="*/ 1206359 w 1950394"/>
                      <a:gd name="connsiteY81" fmla="*/ 293075 h 1950394"/>
                      <a:gd name="connsiteX82" fmla="*/ 1199652 w 1950394"/>
                      <a:gd name="connsiteY82" fmla="*/ 278112 h 1950394"/>
                      <a:gd name="connsiteX83" fmla="*/ 1131027 w 1950394"/>
                      <a:gd name="connsiteY83" fmla="*/ 259537 h 1950394"/>
                      <a:gd name="connsiteX84" fmla="*/ 1118127 w 1950394"/>
                      <a:gd name="connsiteY84" fmla="*/ 268308 h 1950394"/>
                      <a:gd name="connsiteX85" fmla="*/ 1093360 w 1950394"/>
                      <a:gd name="connsiteY85" fmla="*/ 331258 h 1950394"/>
                      <a:gd name="connsiteX86" fmla="*/ 1079945 w 1950394"/>
                      <a:gd name="connsiteY86" fmla="*/ 338481 h 1950394"/>
                      <a:gd name="connsiteX87" fmla="*/ 1042794 w 1950394"/>
                      <a:gd name="connsiteY87" fmla="*/ 333837 h 1950394"/>
                      <a:gd name="connsiteX88" fmla="*/ 1028347 w 1950394"/>
                      <a:gd name="connsiteY88" fmla="*/ 320422 h 1950394"/>
                      <a:gd name="connsiteX89" fmla="*/ 1021123 w 1950394"/>
                      <a:gd name="connsiteY89" fmla="*/ 257989 h 1950394"/>
                      <a:gd name="connsiteX90" fmla="*/ 1008740 w 1950394"/>
                      <a:gd name="connsiteY90" fmla="*/ 243541 h 1950394"/>
                      <a:gd name="connsiteX91" fmla="*/ 941663 w 1950394"/>
                      <a:gd name="connsiteY91" fmla="*/ 243541 h 1950394"/>
                      <a:gd name="connsiteX92" fmla="*/ 929795 w 1950394"/>
                      <a:gd name="connsiteY92" fmla="*/ 256957 h 1950394"/>
                      <a:gd name="connsiteX93" fmla="*/ 922572 w 1950394"/>
                      <a:gd name="connsiteY93" fmla="*/ 320422 h 1950394"/>
                      <a:gd name="connsiteX94" fmla="*/ 909156 w 1950394"/>
                      <a:gd name="connsiteY94" fmla="*/ 333321 h 1950394"/>
                      <a:gd name="connsiteX95" fmla="*/ 872006 w 1950394"/>
                      <a:gd name="connsiteY95" fmla="*/ 337965 h 1950394"/>
                      <a:gd name="connsiteX96" fmla="*/ 857559 w 1950394"/>
                      <a:gd name="connsiteY96" fmla="*/ 330226 h 1950394"/>
                      <a:gd name="connsiteX97" fmla="*/ 833308 w 1950394"/>
                      <a:gd name="connsiteY97" fmla="*/ 268308 h 1950394"/>
                      <a:gd name="connsiteX98" fmla="*/ 819892 w 1950394"/>
                      <a:gd name="connsiteY98" fmla="*/ 259021 h 1950394"/>
                      <a:gd name="connsiteX99" fmla="*/ 753847 w 1950394"/>
                      <a:gd name="connsiteY99" fmla="*/ 276564 h 1950394"/>
                      <a:gd name="connsiteX100" fmla="*/ 745591 w 1950394"/>
                      <a:gd name="connsiteY100" fmla="*/ 293075 h 1950394"/>
                      <a:gd name="connsiteX101" fmla="*/ 754879 w 1950394"/>
                      <a:gd name="connsiteY101" fmla="*/ 339513 h 1950394"/>
                      <a:gd name="connsiteX102" fmla="*/ 728564 w 1950394"/>
                      <a:gd name="connsiteY102" fmla="*/ 378728 h 1950394"/>
                      <a:gd name="connsiteX103" fmla="*/ 712053 w 1950394"/>
                      <a:gd name="connsiteY103" fmla="*/ 385951 h 1950394"/>
                      <a:gd name="connsiteX104" fmla="*/ 695026 w 1950394"/>
                      <a:gd name="connsiteY104" fmla="*/ 382855 h 1950394"/>
                      <a:gd name="connsiteX105" fmla="*/ 654779 w 1950394"/>
                      <a:gd name="connsiteY105" fmla="*/ 328161 h 1950394"/>
                      <a:gd name="connsiteX106" fmla="*/ 641364 w 1950394"/>
                      <a:gd name="connsiteY106" fmla="*/ 323002 h 1950394"/>
                      <a:gd name="connsiteX107" fmla="*/ 577899 w 1950394"/>
                      <a:gd name="connsiteY107" fmla="*/ 359636 h 1950394"/>
                      <a:gd name="connsiteX108" fmla="*/ 574803 w 1950394"/>
                      <a:gd name="connsiteY108" fmla="*/ 372536 h 1950394"/>
                      <a:gd name="connsiteX109" fmla="*/ 602666 w 1950394"/>
                      <a:gd name="connsiteY109" fmla="*/ 435485 h 1950394"/>
                      <a:gd name="connsiteX110" fmla="*/ 598022 w 1950394"/>
                      <a:gd name="connsiteY110" fmla="*/ 450964 h 1950394"/>
                      <a:gd name="connsiteX111" fmla="*/ 567579 w 1950394"/>
                      <a:gd name="connsiteY111" fmla="*/ 474699 h 1950394"/>
                      <a:gd name="connsiteX112" fmla="*/ 550552 w 1950394"/>
                      <a:gd name="connsiteY112" fmla="*/ 474699 h 1950394"/>
                      <a:gd name="connsiteX113" fmla="*/ 498438 w 1950394"/>
                      <a:gd name="connsiteY113" fmla="*/ 432905 h 1950394"/>
                      <a:gd name="connsiteX114" fmla="*/ 483475 w 1950394"/>
                      <a:gd name="connsiteY114" fmla="*/ 431357 h 1950394"/>
                      <a:gd name="connsiteX115" fmla="*/ 432393 w 1950394"/>
                      <a:gd name="connsiteY115" fmla="*/ 482439 h 1950394"/>
                      <a:gd name="connsiteX116" fmla="*/ 433425 w 1950394"/>
                      <a:gd name="connsiteY116" fmla="*/ 497402 h 1950394"/>
                      <a:gd name="connsiteX117" fmla="*/ 475735 w 1950394"/>
                      <a:gd name="connsiteY117" fmla="*/ 550032 h 1950394"/>
                      <a:gd name="connsiteX118" fmla="*/ 475219 w 1950394"/>
                      <a:gd name="connsiteY118" fmla="*/ 566027 h 1950394"/>
                      <a:gd name="connsiteX119" fmla="*/ 450968 w 1950394"/>
                      <a:gd name="connsiteY119" fmla="*/ 597502 h 1950394"/>
                      <a:gd name="connsiteX120" fmla="*/ 437553 w 1950394"/>
                      <a:gd name="connsiteY120" fmla="*/ 601629 h 1950394"/>
                      <a:gd name="connsiteX121" fmla="*/ 373056 w 1950394"/>
                      <a:gd name="connsiteY121" fmla="*/ 573251 h 1950394"/>
                      <a:gd name="connsiteX122" fmla="*/ 360156 w 1950394"/>
                      <a:gd name="connsiteY122" fmla="*/ 575315 h 1950394"/>
                      <a:gd name="connsiteX123" fmla="*/ 323522 w 1950394"/>
                      <a:gd name="connsiteY123" fmla="*/ 638780 h 1950394"/>
                      <a:gd name="connsiteX124" fmla="*/ 328166 w 1950394"/>
                      <a:gd name="connsiteY124" fmla="*/ 652711 h 1950394"/>
                      <a:gd name="connsiteX125" fmla="*/ 374088 w 1950394"/>
                      <a:gd name="connsiteY125" fmla="*/ 685218 h 1950394"/>
                      <a:gd name="connsiteX126" fmla="*/ 380795 w 1950394"/>
                      <a:gd name="connsiteY126" fmla="*/ 720820 h 1950394"/>
                      <a:gd name="connsiteX127" fmla="*/ 372024 w 1950394"/>
                      <a:gd name="connsiteY127" fmla="*/ 742492 h 1950394"/>
                      <a:gd name="connsiteX128" fmla="*/ 355513 w 1950394"/>
                      <a:gd name="connsiteY128" fmla="*/ 753327 h 1950394"/>
                      <a:gd name="connsiteX129" fmla="*/ 291015 w 1950394"/>
                      <a:gd name="connsiteY129" fmla="*/ 743523 h 1950394"/>
                      <a:gd name="connsiteX130" fmla="*/ 276568 w 1950394"/>
                      <a:gd name="connsiteY130" fmla="*/ 751263 h 1950394"/>
                      <a:gd name="connsiteX131" fmla="*/ 258509 w 1950394"/>
                      <a:gd name="connsiteY131" fmla="*/ 818340 h 1950394"/>
                      <a:gd name="connsiteX132" fmla="*/ 267796 w 1950394"/>
                      <a:gd name="connsiteY132" fmla="*/ 831756 h 1950394"/>
                      <a:gd name="connsiteX133" fmla="*/ 330746 w 1950394"/>
                      <a:gd name="connsiteY133" fmla="*/ 857038 h 1950394"/>
                      <a:gd name="connsiteX134" fmla="*/ 337453 w 1950394"/>
                      <a:gd name="connsiteY134" fmla="*/ 869422 h 1950394"/>
                      <a:gd name="connsiteX135" fmla="*/ 332810 w 1950394"/>
                      <a:gd name="connsiteY135" fmla="*/ 906572 h 1950394"/>
                      <a:gd name="connsiteX136" fmla="*/ 318878 w 1950394"/>
                      <a:gd name="connsiteY136" fmla="*/ 922052 h 1950394"/>
                      <a:gd name="connsiteX137" fmla="*/ 256445 w 1950394"/>
                      <a:gd name="connsiteY137" fmla="*/ 929275 h 1950394"/>
                      <a:gd name="connsiteX138" fmla="*/ 242514 w 1950394"/>
                      <a:gd name="connsiteY138" fmla="*/ 942175 h 1950394"/>
                      <a:gd name="connsiteX139" fmla="*/ 242514 w 1950394"/>
                      <a:gd name="connsiteY139" fmla="*/ 1006672 h 1950394"/>
                      <a:gd name="connsiteX140" fmla="*/ 257993 w 1950394"/>
                      <a:gd name="connsiteY140" fmla="*/ 1020603 h 1950394"/>
                      <a:gd name="connsiteX141" fmla="*/ 321458 w 1950394"/>
                      <a:gd name="connsiteY141" fmla="*/ 1028343 h 1950394"/>
                      <a:gd name="connsiteX142" fmla="*/ 331778 w 1950394"/>
                      <a:gd name="connsiteY142" fmla="*/ 1039694 h 1950394"/>
                      <a:gd name="connsiteX143" fmla="*/ 336937 w 1950394"/>
                      <a:gd name="connsiteY143" fmla="*/ 1077877 h 1950394"/>
                      <a:gd name="connsiteX144" fmla="*/ 329198 w 1950394"/>
                      <a:gd name="connsiteY144" fmla="*/ 1093356 h 1950394"/>
                      <a:gd name="connsiteX145" fmla="*/ 265733 w 1950394"/>
                      <a:gd name="connsiteY145" fmla="*/ 1117607 h 1950394"/>
                      <a:gd name="connsiteX146" fmla="*/ 257993 w 1950394"/>
                      <a:gd name="connsiteY146" fmla="*/ 1129990 h 1950394"/>
                      <a:gd name="connsiteX147" fmla="*/ 276568 w 1950394"/>
                      <a:gd name="connsiteY147" fmla="*/ 1198615 h 1950394"/>
                      <a:gd name="connsiteX148" fmla="*/ 291531 w 1950394"/>
                      <a:gd name="connsiteY148" fmla="*/ 1205839 h 1950394"/>
                      <a:gd name="connsiteX149" fmla="*/ 345709 w 1950394"/>
                      <a:gd name="connsiteY149" fmla="*/ 1196035 h 1950394"/>
                      <a:gd name="connsiteX150" fmla="*/ 375636 w 1950394"/>
                      <a:gd name="connsiteY150" fmla="*/ 1216675 h 1950394"/>
                      <a:gd name="connsiteX151" fmla="*/ 384407 w 1950394"/>
                      <a:gd name="connsiteY151" fmla="*/ 1236798 h 1950394"/>
                      <a:gd name="connsiteX152" fmla="*/ 379764 w 1950394"/>
                      <a:gd name="connsiteY152" fmla="*/ 1257953 h 1950394"/>
                      <a:gd name="connsiteX153" fmla="*/ 327134 w 1950394"/>
                      <a:gd name="connsiteY153" fmla="*/ 1296651 h 1950394"/>
                      <a:gd name="connsiteX154" fmla="*/ 322490 w 1950394"/>
                      <a:gd name="connsiteY154" fmla="*/ 1310583 h 1950394"/>
                      <a:gd name="connsiteX155" fmla="*/ 359124 w 1950394"/>
                      <a:gd name="connsiteY155" fmla="*/ 1374048 h 1950394"/>
                      <a:gd name="connsiteX156" fmla="*/ 370992 w 1950394"/>
                      <a:gd name="connsiteY156" fmla="*/ 1376628 h 1950394"/>
                      <a:gd name="connsiteX157" fmla="*/ 433941 w 1950394"/>
                      <a:gd name="connsiteY157" fmla="*/ 1348765 h 1950394"/>
                      <a:gd name="connsiteX158" fmla="*/ 450452 w 1950394"/>
                      <a:gd name="connsiteY158" fmla="*/ 1353925 h 1950394"/>
                      <a:gd name="connsiteX159" fmla="*/ 474187 w 1950394"/>
                      <a:gd name="connsiteY159" fmla="*/ 1384367 h 1950394"/>
                      <a:gd name="connsiteX160" fmla="*/ 475219 w 1950394"/>
                      <a:gd name="connsiteY160" fmla="*/ 1399331 h 1950394"/>
                      <a:gd name="connsiteX161" fmla="*/ 432909 w 1950394"/>
                      <a:gd name="connsiteY161" fmla="*/ 1452476 h 1950394"/>
                      <a:gd name="connsiteX162" fmla="*/ 431877 w 1950394"/>
                      <a:gd name="connsiteY162" fmla="*/ 1468471 h 1950394"/>
                      <a:gd name="connsiteX163" fmla="*/ 481927 w 1950394"/>
                      <a:gd name="connsiteY163" fmla="*/ 1518521 h 1950394"/>
                      <a:gd name="connsiteX164" fmla="*/ 497922 w 1950394"/>
                      <a:gd name="connsiteY164" fmla="*/ 1517489 h 1950394"/>
                      <a:gd name="connsiteX165" fmla="*/ 550036 w 1950394"/>
                      <a:gd name="connsiteY165" fmla="*/ 1475695 h 1950394"/>
                      <a:gd name="connsiteX166" fmla="*/ 567063 w 1950394"/>
                      <a:gd name="connsiteY166" fmla="*/ 1476211 h 1950394"/>
                      <a:gd name="connsiteX167" fmla="*/ 596474 w 1950394"/>
                      <a:gd name="connsiteY167" fmla="*/ 1498914 h 1950394"/>
                      <a:gd name="connsiteX168" fmla="*/ 601634 w 1950394"/>
                      <a:gd name="connsiteY168" fmla="*/ 1515426 h 1950394"/>
                      <a:gd name="connsiteX169" fmla="*/ 574287 w 1950394"/>
                      <a:gd name="connsiteY169" fmla="*/ 1577343 h 1950394"/>
                      <a:gd name="connsiteX170" fmla="*/ 576867 w 1950394"/>
                      <a:gd name="connsiteY170" fmla="*/ 1591274 h 1950394"/>
                      <a:gd name="connsiteX171" fmla="*/ 639300 w 1950394"/>
                      <a:gd name="connsiteY171" fmla="*/ 1627393 h 1950394"/>
                      <a:gd name="connsiteX172" fmla="*/ 653747 w 1950394"/>
                      <a:gd name="connsiteY172" fmla="*/ 1622233 h 1950394"/>
                      <a:gd name="connsiteX173" fmla="*/ 693478 w 1950394"/>
                      <a:gd name="connsiteY173" fmla="*/ 1568571 h 1950394"/>
                      <a:gd name="connsiteX174" fmla="*/ 711537 w 1950394"/>
                      <a:gd name="connsiteY174" fmla="*/ 1564959 h 1950394"/>
                      <a:gd name="connsiteX175" fmla="*/ 743528 w 1950394"/>
                      <a:gd name="connsiteY175" fmla="*/ 1578375 h 1950394"/>
                      <a:gd name="connsiteX176" fmla="*/ 753847 w 1950394"/>
                      <a:gd name="connsiteY176" fmla="*/ 1593854 h 1950394"/>
                      <a:gd name="connsiteX177" fmla="*/ 744044 w 1950394"/>
                      <a:gd name="connsiteY177" fmla="*/ 1658351 h 1950394"/>
                      <a:gd name="connsiteX178" fmla="*/ 752299 w 1950394"/>
                      <a:gd name="connsiteY178" fmla="*/ 1673831 h 1950394"/>
                      <a:gd name="connsiteX179" fmla="*/ 818344 w 1950394"/>
                      <a:gd name="connsiteY179" fmla="*/ 1691374 h 1950394"/>
                      <a:gd name="connsiteX180" fmla="*/ 832276 w 1950394"/>
                      <a:gd name="connsiteY180" fmla="*/ 1682602 h 1950394"/>
                      <a:gd name="connsiteX181" fmla="*/ 857043 w 1950394"/>
                      <a:gd name="connsiteY181" fmla="*/ 1619653 h 1950394"/>
                      <a:gd name="connsiteX182" fmla="*/ 868910 w 1950394"/>
                      <a:gd name="connsiteY182" fmla="*/ 1612429 h 1950394"/>
                      <a:gd name="connsiteX183" fmla="*/ 908640 w 1950394"/>
                      <a:gd name="connsiteY183" fmla="*/ 1617589 h 1950394"/>
                      <a:gd name="connsiteX184" fmla="*/ 922056 w 1950394"/>
                      <a:gd name="connsiteY184" fmla="*/ 1630488 h 1950394"/>
                      <a:gd name="connsiteX185" fmla="*/ 929279 w 1950394"/>
                      <a:gd name="connsiteY185" fmla="*/ 1692922 h 1950394"/>
                      <a:gd name="connsiteX186" fmla="*/ 942695 w 1950394"/>
                      <a:gd name="connsiteY186" fmla="*/ 1707369 h 1950394"/>
                      <a:gd name="connsiteX187" fmla="*/ 1007192 w 1950394"/>
                      <a:gd name="connsiteY187" fmla="*/ 1707369 h 1950394"/>
                      <a:gd name="connsiteX188" fmla="*/ 1020607 w 1950394"/>
                      <a:gd name="connsiteY188" fmla="*/ 1692406 h 1950394"/>
                      <a:gd name="connsiteX189" fmla="*/ 1028347 w 1950394"/>
                      <a:gd name="connsiteY189" fmla="*/ 1628941 h 1950394"/>
                      <a:gd name="connsiteX190" fmla="*/ 1040215 w 1950394"/>
                      <a:gd name="connsiteY190" fmla="*/ 1617589 h 1950394"/>
                      <a:gd name="connsiteX191" fmla="*/ 1078397 w 1950394"/>
                      <a:gd name="connsiteY191" fmla="*/ 1612429 h 1950394"/>
                      <a:gd name="connsiteX192" fmla="*/ 1092844 w 1950394"/>
                      <a:gd name="connsiteY192" fmla="*/ 1619653 h 1950394"/>
                      <a:gd name="connsiteX193" fmla="*/ 1117095 w 1950394"/>
                      <a:gd name="connsiteY193" fmla="*/ 1681570 h 1950394"/>
                      <a:gd name="connsiteX194" fmla="*/ 1130511 w 1950394"/>
                      <a:gd name="connsiteY194" fmla="*/ 1690858 h 1950394"/>
                      <a:gd name="connsiteX195" fmla="*/ 1196556 w 1950394"/>
                      <a:gd name="connsiteY195" fmla="*/ 1673315 h 1950394"/>
                      <a:gd name="connsiteX196" fmla="*/ 1204811 w 1950394"/>
                      <a:gd name="connsiteY196" fmla="*/ 1656803 h 1950394"/>
                      <a:gd name="connsiteX197" fmla="*/ 1198104 w 1950394"/>
                      <a:gd name="connsiteY197" fmla="*/ 1613977 h 1950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</a:cxnLst>
                    <a:rect l="l" t="t" r="r" b="b"/>
                    <a:pathLst>
                      <a:path w="1950394" h="1950394">
                        <a:moveTo>
                          <a:pt x="977265" y="1954006"/>
                        </a:moveTo>
                        <a:cubicBezTo>
                          <a:pt x="444261" y="1950394"/>
                          <a:pt x="1552" y="1529873"/>
                          <a:pt x="4" y="977261"/>
                        </a:cubicBezTo>
                        <a:cubicBezTo>
                          <a:pt x="-1544" y="439613"/>
                          <a:pt x="427749" y="0"/>
                          <a:pt x="976749" y="0"/>
                        </a:cubicBezTo>
                        <a:cubicBezTo>
                          <a:pt x="1519041" y="0"/>
                          <a:pt x="1952978" y="432905"/>
                          <a:pt x="1953494" y="976229"/>
                        </a:cubicBezTo>
                        <a:cubicBezTo>
                          <a:pt x="1953494" y="1512846"/>
                          <a:pt x="1525749" y="1948330"/>
                          <a:pt x="977265" y="1954006"/>
                        </a:cubicBezTo>
                        <a:close/>
                        <a:moveTo>
                          <a:pt x="1198104" y="1613977"/>
                        </a:moveTo>
                        <a:cubicBezTo>
                          <a:pt x="1198104" y="1578891"/>
                          <a:pt x="1194492" y="1586630"/>
                          <a:pt x="1221839" y="1574763"/>
                        </a:cubicBezTo>
                        <a:cubicBezTo>
                          <a:pt x="1228030" y="1572183"/>
                          <a:pt x="1234738" y="1569603"/>
                          <a:pt x="1240930" y="1566507"/>
                        </a:cubicBezTo>
                        <a:cubicBezTo>
                          <a:pt x="1247637" y="1562896"/>
                          <a:pt x="1252797" y="1563927"/>
                          <a:pt x="1257957" y="1569603"/>
                        </a:cubicBezTo>
                        <a:cubicBezTo>
                          <a:pt x="1272920" y="1586630"/>
                          <a:pt x="1290464" y="1602110"/>
                          <a:pt x="1298203" y="1624297"/>
                        </a:cubicBezTo>
                        <a:cubicBezTo>
                          <a:pt x="1300783" y="1631520"/>
                          <a:pt x="1304395" y="1633068"/>
                          <a:pt x="1311619" y="1629456"/>
                        </a:cubicBezTo>
                        <a:cubicBezTo>
                          <a:pt x="1333290" y="1618105"/>
                          <a:pt x="1354445" y="1605722"/>
                          <a:pt x="1375084" y="1592822"/>
                        </a:cubicBezTo>
                        <a:cubicBezTo>
                          <a:pt x="1382824" y="1588178"/>
                          <a:pt x="1381791" y="1584051"/>
                          <a:pt x="1377148" y="1578891"/>
                        </a:cubicBezTo>
                        <a:cubicBezTo>
                          <a:pt x="1361152" y="1560832"/>
                          <a:pt x="1356509" y="1537613"/>
                          <a:pt x="1349285" y="1515426"/>
                        </a:cubicBezTo>
                        <a:cubicBezTo>
                          <a:pt x="1347221" y="1509750"/>
                          <a:pt x="1348253" y="1505622"/>
                          <a:pt x="1353413" y="1502010"/>
                        </a:cubicBezTo>
                        <a:cubicBezTo>
                          <a:pt x="1364248" y="1493754"/>
                          <a:pt x="1375600" y="1485499"/>
                          <a:pt x="1385919" y="1476727"/>
                        </a:cubicBezTo>
                        <a:cubicBezTo>
                          <a:pt x="1391079" y="1472600"/>
                          <a:pt x="1395723" y="1473115"/>
                          <a:pt x="1400883" y="1476727"/>
                        </a:cubicBezTo>
                        <a:cubicBezTo>
                          <a:pt x="1419458" y="1489111"/>
                          <a:pt x="1440097" y="1498914"/>
                          <a:pt x="1452996" y="1518005"/>
                        </a:cubicBezTo>
                        <a:cubicBezTo>
                          <a:pt x="1457640" y="1525229"/>
                          <a:pt x="1463316" y="1525745"/>
                          <a:pt x="1470024" y="1519553"/>
                        </a:cubicBezTo>
                        <a:cubicBezTo>
                          <a:pt x="1487051" y="1503558"/>
                          <a:pt x="1503562" y="1487047"/>
                          <a:pt x="1519041" y="1470535"/>
                        </a:cubicBezTo>
                        <a:cubicBezTo>
                          <a:pt x="1525233" y="1464344"/>
                          <a:pt x="1525749" y="1458668"/>
                          <a:pt x="1518010" y="1453508"/>
                        </a:cubicBezTo>
                        <a:cubicBezTo>
                          <a:pt x="1498402" y="1440093"/>
                          <a:pt x="1488599" y="1418938"/>
                          <a:pt x="1475699" y="1400363"/>
                        </a:cubicBezTo>
                        <a:cubicBezTo>
                          <a:pt x="1472088" y="1395203"/>
                          <a:pt x="1472088" y="1391075"/>
                          <a:pt x="1476215" y="1386431"/>
                        </a:cubicBezTo>
                        <a:cubicBezTo>
                          <a:pt x="1484987" y="1375596"/>
                          <a:pt x="1493243" y="1364760"/>
                          <a:pt x="1501498" y="1353925"/>
                        </a:cubicBezTo>
                        <a:cubicBezTo>
                          <a:pt x="1505626" y="1348249"/>
                          <a:pt x="1510270" y="1348249"/>
                          <a:pt x="1515946" y="1349797"/>
                        </a:cubicBezTo>
                        <a:cubicBezTo>
                          <a:pt x="1538133" y="1357020"/>
                          <a:pt x="1560836" y="1362180"/>
                          <a:pt x="1579411" y="1377660"/>
                        </a:cubicBezTo>
                        <a:cubicBezTo>
                          <a:pt x="1584571" y="1382303"/>
                          <a:pt x="1588182" y="1382303"/>
                          <a:pt x="1592310" y="1375596"/>
                        </a:cubicBezTo>
                        <a:cubicBezTo>
                          <a:pt x="1605210" y="1354441"/>
                          <a:pt x="1617593" y="1333801"/>
                          <a:pt x="1628945" y="1312130"/>
                        </a:cubicBezTo>
                        <a:cubicBezTo>
                          <a:pt x="1632557" y="1304907"/>
                          <a:pt x="1631009" y="1300779"/>
                          <a:pt x="1623785" y="1298199"/>
                        </a:cubicBezTo>
                        <a:cubicBezTo>
                          <a:pt x="1605726" y="1291491"/>
                          <a:pt x="1591794" y="1278592"/>
                          <a:pt x="1577863" y="1265692"/>
                        </a:cubicBezTo>
                        <a:cubicBezTo>
                          <a:pt x="1560320" y="1248665"/>
                          <a:pt x="1560836" y="1253309"/>
                          <a:pt x="1571155" y="1230090"/>
                        </a:cubicBezTo>
                        <a:cubicBezTo>
                          <a:pt x="1574251" y="1222866"/>
                          <a:pt x="1577347" y="1215643"/>
                          <a:pt x="1579927" y="1208419"/>
                        </a:cubicBezTo>
                        <a:cubicBezTo>
                          <a:pt x="1582507" y="1200163"/>
                          <a:pt x="1587667" y="1197583"/>
                          <a:pt x="1596438" y="1197583"/>
                        </a:cubicBezTo>
                        <a:cubicBezTo>
                          <a:pt x="1618625" y="1198100"/>
                          <a:pt x="1640296" y="1197583"/>
                          <a:pt x="1660935" y="1207387"/>
                        </a:cubicBezTo>
                        <a:cubicBezTo>
                          <a:pt x="1668159" y="1210483"/>
                          <a:pt x="1672287" y="1209967"/>
                          <a:pt x="1675383" y="1201195"/>
                        </a:cubicBezTo>
                        <a:cubicBezTo>
                          <a:pt x="1682090" y="1178492"/>
                          <a:pt x="1688282" y="1155789"/>
                          <a:pt x="1693442" y="1132570"/>
                        </a:cubicBezTo>
                        <a:cubicBezTo>
                          <a:pt x="1695506" y="1123283"/>
                          <a:pt x="1692926" y="1119671"/>
                          <a:pt x="1684154" y="1119155"/>
                        </a:cubicBezTo>
                        <a:cubicBezTo>
                          <a:pt x="1660935" y="1117091"/>
                          <a:pt x="1641328" y="1104192"/>
                          <a:pt x="1621205" y="1093872"/>
                        </a:cubicBezTo>
                        <a:cubicBezTo>
                          <a:pt x="1616561" y="1091808"/>
                          <a:pt x="1613465" y="1088712"/>
                          <a:pt x="1614497" y="1083037"/>
                        </a:cubicBezTo>
                        <a:cubicBezTo>
                          <a:pt x="1616561" y="1069621"/>
                          <a:pt x="1618625" y="1055690"/>
                          <a:pt x="1620173" y="1042274"/>
                        </a:cubicBezTo>
                        <a:cubicBezTo>
                          <a:pt x="1621205" y="1034535"/>
                          <a:pt x="1625333" y="1031439"/>
                          <a:pt x="1632557" y="1029891"/>
                        </a:cubicBezTo>
                        <a:cubicBezTo>
                          <a:pt x="1653712" y="1025763"/>
                          <a:pt x="1673835" y="1018539"/>
                          <a:pt x="1696022" y="1022667"/>
                        </a:cubicBezTo>
                        <a:cubicBezTo>
                          <a:pt x="1704793" y="1024215"/>
                          <a:pt x="1708921" y="1020603"/>
                          <a:pt x="1709437" y="1010800"/>
                        </a:cubicBezTo>
                        <a:cubicBezTo>
                          <a:pt x="1710469" y="988612"/>
                          <a:pt x="1710985" y="966426"/>
                          <a:pt x="1709437" y="943723"/>
                        </a:cubicBezTo>
                        <a:cubicBezTo>
                          <a:pt x="1708921" y="933403"/>
                          <a:pt x="1704793" y="929791"/>
                          <a:pt x="1694990" y="931339"/>
                        </a:cubicBezTo>
                        <a:cubicBezTo>
                          <a:pt x="1680026" y="933919"/>
                          <a:pt x="1665063" y="931855"/>
                          <a:pt x="1650616" y="928243"/>
                        </a:cubicBezTo>
                        <a:cubicBezTo>
                          <a:pt x="1619141" y="919988"/>
                          <a:pt x="1621205" y="928243"/>
                          <a:pt x="1618109" y="892125"/>
                        </a:cubicBezTo>
                        <a:cubicBezTo>
                          <a:pt x="1617593" y="885933"/>
                          <a:pt x="1616561" y="880257"/>
                          <a:pt x="1615013" y="874582"/>
                        </a:cubicBezTo>
                        <a:cubicBezTo>
                          <a:pt x="1612949" y="866842"/>
                          <a:pt x="1616561" y="862714"/>
                          <a:pt x="1622753" y="859102"/>
                        </a:cubicBezTo>
                        <a:cubicBezTo>
                          <a:pt x="1642876" y="849299"/>
                          <a:pt x="1661967" y="836915"/>
                          <a:pt x="1684670" y="834851"/>
                        </a:cubicBezTo>
                        <a:cubicBezTo>
                          <a:pt x="1692410" y="834335"/>
                          <a:pt x="1696022" y="830724"/>
                          <a:pt x="1693442" y="821952"/>
                        </a:cubicBezTo>
                        <a:cubicBezTo>
                          <a:pt x="1687766" y="799249"/>
                          <a:pt x="1682090" y="776030"/>
                          <a:pt x="1674867" y="753327"/>
                        </a:cubicBezTo>
                        <a:cubicBezTo>
                          <a:pt x="1671771" y="744039"/>
                          <a:pt x="1667643" y="743007"/>
                          <a:pt x="1659903" y="746619"/>
                        </a:cubicBezTo>
                        <a:cubicBezTo>
                          <a:pt x="1638748" y="756423"/>
                          <a:pt x="1616561" y="755907"/>
                          <a:pt x="1594374" y="756423"/>
                        </a:cubicBezTo>
                        <a:cubicBezTo>
                          <a:pt x="1587667" y="756423"/>
                          <a:pt x="1583023" y="754359"/>
                          <a:pt x="1580443" y="747651"/>
                        </a:cubicBezTo>
                        <a:cubicBezTo>
                          <a:pt x="1575799" y="735784"/>
                          <a:pt x="1571155" y="724432"/>
                          <a:pt x="1565995" y="713081"/>
                        </a:cubicBezTo>
                        <a:cubicBezTo>
                          <a:pt x="1562900" y="705857"/>
                          <a:pt x="1564448" y="701213"/>
                          <a:pt x="1570123" y="696054"/>
                        </a:cubicBezTo>
                        <a:cubicBezTo>
                          <a:pt x="1586635" y="681090"/>
                          <a:pt x="1602114" y="664579"/>
                          <a:pt x="1623269" y="656323"/>
                        </a:cubicBezTo>
                        <a:cubicBezTo>
                          <a:pt x="1631009" y="653227"/>
                          <a:pt x="1632557" y="649616"/>
                          <a:pt x="1628429" y="641876"/>
                        </a:cubicBezTo>
                        <a:cubicBezTo>
                          <a:pt x="1617077" y="620721"/>
                          <a:pt x="1605210" y="599566"/>
                          <a:pt x="1592310" y="579443"/>
                        </a:cubicBezTo>
                        <a:cubicBezTo>
                          <a:pt x="1587667" y="572219"/>
                          <a:pt x="1584055" y="572219"/>
                          <a:pt x="1578379" y="576863"/>
                        </a:cubicBezTo>
                        <a:cubicBezTo>
                          <a:pt x="1564963" y="587698"/>
                          <a:pt x="1548968" y="594406"/>
                          <a:pt x="1532457" y="599050"/>
                        </a:cubicBezTo>
                        <a:cubicBezTo>
                          <a:pt x="1499950" y="607821"/>
                          <a:pt x="1510270" y="610917"/>
                          <a:pt x="1490147" y="585118"/>
                        </a:cubicBezTo>
                        <a:cubicBezTo>
                          <a:pt x="1486019" y="579443"/>
                          <a:pt x="1481891" y="574283"/>
                          <a:pt x="1477247" y="569123"/>
                        </a:cubicBezTo>
                        <a:cubicBezTo>
                          <a:pt x="1472088" y="563447"/>
                          <a:pt x="1472088" y="558288"/>
                          <a:pt x="1476731" y="552096"/>
                        </a:cubicBezTo>
                        <a:cubicBezTo>
                          <a:pt x="1489115" y="533521"/>
                          <a:pt x="1498918" y="513397"/>
                          <a:pt x="1518525" y="499982"/>
                        </a:cubicBezTo>
                        <a:cubicBezTo>
                          <a:pt x="1525233" y="495338"/>
                          <a:pt x="1525233" y="490178"/>
                          <a:pt x="1519557" y="483987"/>
                        </a:cubicBezTo>
                        <a:cubicBezTo>
                          <a:pt x="1503562" y="466960"/>
                          <a:pt x="1487051" y="450448"/>
                          <a:pt x="1470540" y="434453"/>
                        </a:cubicBezTo>
                        <a:cubicBezTo>
                          <a:pt x="1463316" y="427745"/>
                          <a:pt x="1458156" y="428261"/>
                          <a:pt x="1452480" y="436001"/>
                        </a:cubicBezTo>
                        <a:cubicBezTo>
                          <a:pt x="1443709" y="448384"/>
                          <a:pt x="1431841" y="457672"/>
                          <a:pt x="1418942" y="465412"/>
                        </a:cubicBezTo>
                        <a:cubicBezTo>
                          <a:pt x="1393143" y="481407"/>
                          <a:pt x="1393143" y="481407"/>
                          <a:pt x="1369408" y="463348"/>
                        </a:cubicBezTo>
                        <a:cubicBezTo>
                          <a:pt x="1364764" y="459736"/>
                          <a:pt x="1360121" y="455608"/>
                          <a:pt x="1354961" y="452512"/>
                        </a:cubicBezTo>
                        <a:cubicBezTo>
                          <a:pt x="1348253" y="448384"/>
                          <a:pt x="1347221" y="443225"/>
                          <a:pt x="1349801" y="436001"/>
                        </a:cubicBezTo>
                        <a:cubicBezTo>
                          <a:pt x="1357025" y="414330"/>
                          <a:pt x="1361668" y="391627"/>
                          <a:pt x="1377148" y="374084"/>
                        </a:cubicBezTo>
                        <a:cubicBezTo>
                          <a:pt x="1382307" y="368408"/>
                          <a:pt x="1381276" y="364280"/>
                          <a:pt x="1374052" y="360152"/>
                        </a:cubicBezTo>
                        <a:cubicBezTo>
                          <a:pt x="1353929" y="347769"/>
                          <a:pt x="1333806" y="335385"/>
                          <a:pt x="1312651" y="324550"/>
                        </a:cubicBezTo>
                        <a:cubicBezTo>
                          <a:pt x="1304911" y="320422"/>
                          <a:pt x="1299751" y="320422"/>
                          <a:pt x="1296655" y="329193"/>
                        </a:cubicBezTo>
                        <a:cubicBezTo>
                          <a:pt x="1288916" y="350865"/>
                          <a:pt x="1271888" y="365828"/>
                          <a:pt x="1256925" y="382855"/>
                        </a:cubicBezTo>
                        <a:cubicBezTo>
                          <a:pt x="1251249" y="389047"/>
                          <a:pt x="1246090" y="389563"/>
                          <a:pt x="1238866" y="386467"/>
                        </a:cubicBezTo>
                        <a:cubicBezTo>
                          <a:pt x="1228546" y="381307"/>
                          <a:pt x="1217711" y="377179"/>
                          <a:pt x="1206875" y="373052"/>
                        </a:cubicBezTo>
                        <a:cubicBezTo>
                          <a:pt x="1199136" y="370472"/>
                          <a:pt x="1196556" y="365312"/>
                          <a:pt x="1196556" y="357572"/>
                        </a:cubicBezTo>
                        <a:cubicBezTo>
                          <a:pt x="1197072" y="335385"/>
                          <a:pt x="1196556" y="313714"/>
                          <a:pt x="1206359" y="293075"/>
                        </a:cubicBezTo>
                        <a:cubicBezTo>
                          <a:pt x="1209971" y="285335"/>
                          <a:pt x="1208939" y="280692"/>
                          <a:pt x="1199652" y="278112"/>
                        </a:cubicBezTo>
                        <a:cubicBezTo>
                          <a:pt x="1176949" y="271404"/>
                          <a:pt x="1154246" y="265212"/>
                          <a:pt x="1131027" y="259537"/>
                        </a:cubicBezTo>
                        <a:cubicBezTo>
                          <a:pt x="1122255" y="257473"/>
                          <a:pt x="1119159" y="260569"/>
                          <a:pt x="1118127" y="268308"/>
                        </a:cubicBezTo>
                        <a:cubicBezTo>
                          <a:pt x="1116063" y="291527"/>
                          <a:pt x="1103164" y="311134"/>
                          <a:pt x="1093360" y="331258"/>
                        </a:cubicBezTo>
                        <a:cubicBezTo>
                          <a:pt x="1090780" y="336933"/>
                          <a:pt x="1086653" y="339513"/>
                          <a:pt x="1079945" y="338481"/>
                        </a:cubicBezTo>
                        <a:cubicBezTo>
                          <a:pt x="1067561" y="336417"/>
                          <a:pt x="1055178" y="334869"/>
                          <a:pt x="1042794" y="333837"/>
                        </a:cubicBezTo>
                        <a:cubicBezTo>
                          <a:pt x="1034539" y="332805"/>
                          <a:pt x="1029895" y="329193"/>
                          <a:pt x="1028347" y="320422"/>
                        </a:cubicBezTo>
                        <a:cubicBezTo>
                          <a:pt x="1024735" y="299783"/>
                          <a:pt x="1016996" y="279660"/>
                          <a:pt x="1021123" y="257989"/>
                        </a:cubicBezTo>
                        <a:cubicBezTo>
                          <a:pt x="1022671" y="248701"/>
                          <a:pt x="1019059" y="244057"/>
                          <a:pt x="1008740" y="243541"/>
                        </a:cubicBezTo>
                        <a:cubicBezTo>
                          <a:pt x="986553" y="242509"/>
                          <a:pt x="964366" y="242509"/>
                          <a:pt x="941663" y="243541"/>
                        </a:cubicBezTo>
                        <a:cubicBezTo>
                          <a:pt x="931859" y="244057"/>
                          <a:pt x="928247" y="248185"/>
                          <a:pt x="929795" y="256957"/>
                        </a:cubicBezTo>
                        <a:cubicBezTo>
                          <a:pt x="933923" y="279144"/>
                          <a:pt x="926184" y="299267"/>
                          <a:pt x="922572" y="320422"/>
                        </a:cubicBezTo>
                        <a:cubicBezTo>
                          <a:pt x="921024" y="328678"/>
                          <a:pt x="916896" y="332290"/>
                          <a:pt x="909156" y="333321"/>
                        </a:cubicBezTo>
                        <a:cubicBezTo>
                          <a:pt x="896773" y="334869"/>
                          <a:pt x="884389" y="335901"/>
                          <a:pt x="872006" y="337965"/>
                        </a:cubicBezTo>
                        <a:cubicBezTo>
                          <a:pt x="864782" y="339513"/>
                          <a:pt x="860654" y="336933"/>
                          <a:pt x="857559" y="330226"/>
                        </a:cubicBezTo>
                        <a:cubicBezTo>
                          <a:pt x="847755" y="310102"/>
                          <a:pt x="835371" y="291527"/>
                          <a:pt x="833308" y="268308"/>
                        </a:cubicBezTo>
                        <a:cubicBezTo>
                          <a:pt x="832276" y="259537"/>
                          <a:pt x="828664" y="256957"/>
                          <a:pt x="819892" y="259021"/>
                        </a:cubicBezTo>
                        <a:cubicBezTo>
                          <a:pt x="797705" y="264180"/>
                          <a:pt x="775518" y="269856"/>
                          <a:pt x="753847" y="276564"/>
                        </a:cubicBezTo>
                        <a:cubicBezTo>
                          <a:pt x="744044" y="279660"/>
                          <a:pt x="740948" y="283272"/>
                          <a:pt x="745591" y="293075"/>
                        </a:cubicBezTo>
                        <a:cubicBezTo>
                          <a:pt x="751783" y="308039"/>
                          <a:pt x="754879" y="323518"/>
                          <a:pt x="754879" y="339513"/>
                        </a:cubicBezTo>
                        <a:cubicBezTo>
                          <a:pt x="754879" y="367892"/>
                          <a:pt x="755395" y="367892"/>
                          <a:pt x="728564" y="378728"/>
                        </a:cubicBezTo>
                        <a:cubicBezTo>
                          <a:pt x="722888" y="380791"/>
                          <a:pt x="717213" y="383371"/>
                          <a:pt x="712053" y="385951"/>
                        </a:cubicBezTo>
                        <a:cubicBezTo>
                          <a:pt x="705345" y="389563"/>
                          <a:pt x="700185" y="388531"/>
                          <a:pt x="695026" y="382855"/>
                        </a:cubicBezTo>
                        <a:cubicBezTo>
                          <a:pt x="679546" y="365828"/>
                          <a:pt x="662519" y="350349"/>
                          <a:pt x="654779" y="328161"/>
                        </a:cubicBezTo>
                        <a:cubicBezTo>
                          <a:pt x="652200" y="320938"/>
                          <a:pt x="648588" y="319390"/>
                          <a:pt x="641364" y="323002"/>
                        </a:cubicBezTo>
                        <a:cubicBezTo>
                          <a:pt x="619693" y="334353"/>
                          <a:pt x="598538" y="346737"/>
                          <a:pt x="577899" y="359636"/>
                        </a:cubicBezTo>
                        <a:cubicBezTo>
                          <a:pt x="571707" y="363248"/>
                          <a:pt x="570159" y="366860"/>
                          <a:pt x="574803" y="372536"/>
                        </a:cubicBezTo>
                        <a:cubicBezTo>
                          <a:pt x="590798" y="390595"/>
                          <a:pt x="595958" y="413298"/>
                          <a:pt x="602666" y="435485"/>
                        </a:cubicBezTo>
                        <a:cubicBezTo>
                          <a:pt x="604730" y="442193"/>
                          <a:pt x="604214" y="446836"/>
                          <a:pt x="598022" y="450964"/>
                        </a:cubicBezTo>
                        <a:cubicBezTo>
                          <a:pt x="587702" y="458188"/>
                          <a:pt x="577383" y="466444"/>
                          <a:pt x="567579" y="474699"/>
                        </a:cubicBezTo>
                        <a:cubicBezTo>
                          <a:pt x="561388" y="479859"/>
                          <a:pt x="556744" y="478827"/>
                          <a:pt x="550552" y="474699"/>
                        </a:cubicBezTo>
                        <a:cubicBezTo>
                          <a:pt x="531977" y="462316"/>
                          <a:pt x="511854" y="451996"/>
                          <a:pt x="498438" y="432905"/>
                        </a:cubicBezTo>
                        <a:cubicBezTo>
                          <a:pt x="494310" y="426713"/>
                          <a:pt x="489151" y="426197"/>
                          <a:pt x="483475" y="431357"/>
                        </a:cubicBezTo>
                        <a:cubicBezTo>
                          <a:pt x="465932" y="447352"/>
                          <a:pt x="448904" y="464895"/>
                          <a:pt x="432393" y="482439"/>
                        </a:cubicBezTo>
                        <a:cubicBezTo>
                          <a:pt x="427233" y="488114"/>
                          <a:pt x="426717" y="493274"/>
                          <a:pt x="433425" y="497402"/>
                        </a:cubicBezTo>
                        <a:cubicBezTo>
                          <a:pt x="453032" y="510818"/>
                          <a:pt x="462836" y="531457"/>
                          <a:pt x="475735" y="550032"/>
                        </a:cubicBezTo>
                        <a:cubicBezTo>
                          <a:pt x="479863" y="555708"/>
                          <a:pt x="479863" y="560867"/>
                          <a:pt x="475219" y="566027"/>
                        </a:cubicBezTo>
                        <a:cubicBezTo>
                          <a:pt x="466964" y="576347"/>
                          <a:pt x="458708" y="587182"/>
                          <a:pt x="450968" y="597502"/>
                        </a:cubicBezTo>
                        <a:cubicBezTo>
                          <a:pt x="447357" y="602146"/>
                          <a:pt x="443745" y="603694"/>
                          <a:pt x="437553" y="601629"/>
                        </a:cubicBezTo>
                        <a:cubicBezTo>
                          <a:pt x="414850" y="594406"/>
                          <a:pt x="391631" y="589246"/>
                          <a:pt x="373056" y="573251"/>
                        </a:cubicBezTo>
                        <a:cubicBezTo>
                          <a:pt x="367896" y="568607"/>
                          <a:pt x="363768" y="568607"/>
                          <a:pt x="360156" y="575315"/>
                        </a:cubicBezTo>
                        <a:cubicBezTo>
                          <a:pt x="347257" y="596470"/>
                          <a:pt x="334358" y="617109"/>
                          <a:pt x="323522" y="638780"/>
                        </a:cubicBezTo>
                        <a:cubicBezTo>
                          <a:pt x="319910" y="646004"/>
                          <a:pt x="320942" y="650131"/>
                          <a:pt x="328166" y="652711"/>
                        </a:cubicBezTo>
                        <a:cubicBezTo>
                          <a:pt x="346225" y="659419"/>
                          <a:pt x="360672" y="672318"/>
                          <a:pt x="374088" y="685218"/>
                        </a:cubicBezTo>
                        <a:cubicBezTo>
                          <a:pt x="392147" y="702245"/>
                          <a:pt x="391115" y="698117"/>
                          <a:pt x="380795" y="720820"/>
                        </a:cubicBezTo>
                        <a:cubicBezTo>
                          <a:pt x="377700" y="728044"/>
                          <a:pt x="374604" y="735268"/>
                          <a:pt x="372024" y="742492"/>
                        </a:cubicBezTo>
                        <a:cubicBezTo>
                          <a:pt x="369444" y="750747"/>
                          <a:pt x="364284" y="753327"/>
                          <a:pt x="355513" y="753327"/>
                        </a:cubicBezTo>
                        <a:cubicBezTo>
                          <a:pt x="333326" y="752811"/>
                          <a:pt x="311655" y="753327"/>
                          <a:pt x="291015" y="743523"/>
                        </a:cubicBezTo>
                        <a:cubicBezTo>
                          <a:pt x="282760" y="739396"/>
                          <a:pt x="279148" y="742492"/>
                          <a:pt x="276568" y="751263"/>
                        </a:cubicBezTo>
                        <a:cubicBezTo>
                          <a:pt x="269860" y="773450"/>
                          <a:pt x="264185" y="796153"/>
                          <a:pt x="258509" y="818340"/>
                        </a:cubicBezTo>
                        <a:cubicBezTo>
                          <a:pt x="256445" y="827628"/>
                          <a:pt x="259025" y="831239"/>
                          <a:pt x="267796" y="831756"/>
                        </a:cubicBezTo>
                        <a:cubicBezTo>
                          <a:pt x="291015" y="833819"/>
                          <a:pt x="310623" y="846719"/>
                          <a:pt x="330746" y="857038"/>
                        </a:cubicBezTo>
                        <a:cubicBezTo>
                          <a:pt x="335905" y="859618"/>
                          <a:pt x="338485" y="863230"/>
                          <a:pt x="337453" y="869422"/>
                        </a:cubicBezTo>
                        <a:cubicBezTo>
                          <a:pt x="335389" y="881805"/>
                          <a:pt x="333842" y="894189"/>
                          <a:pt x="332810" y="906572"/>
                        </a:cubicBezTo>
                        <a:cubicBezTo>
                          <a:pt x="331778" y="915344"/>
                          <a:pt x="328166" y="919988"/>
                          <a:pt x="318878" y="922052"/>
                        </a:cubicBezTo>
                        <a:cubicBezTo>
                          <a:pt x="298239" y="925664"/>
                          <a:pt x="278116" y="932887"/>
                          <a:pt x="256445" y="929275"/>
                        </a:cubicBezTo>
                        <a:cubicBezTo>
                          <a:pt x="246125" y="927211"/>
                          <a:pt x="243029" y="932371"/>
                          <a:pt x="242514" y="942175"/>
                        </a:cubicBezTo>
                        <a:cubicBezTo>
                          <a:pt x="241482" y="963846"/>
                          <a:pt x="241482" y="985001"/>
                          <a:pt x="242514" y="1006672"/>
                        </a:cubicBezTo>
                        <a:cubicBezTo>
                          <a:pt x="243029" y="1018023"/>
                          <a:pt x="247157" y="1022667"/>
                          <a:pt x="257993" y="1020603"/>
                        </a:cubicBezTo>
                        <a:cubicBezTo>
                          <a:pt x="280180" y="1016475"/>
                          <a:pt x="300303" y="1024731"/>
                          <a:pt x="321458" y="1028343"/>
                        </a:cubicBezTo>
                        <a:cubicBezTo>
                          <a:pt x="327650" y="1029375"/>
                          <a:pt x="331262" y="1032987"/>
                          <a:pt x="331778" y="1039694"/>
                        </a:cubicBezTo>
                        <a:cubicBezTo>
                          <a:pt x="333326" y="1052594"/>
                          <a:pt x="334358" y="1065493"/>
                          <a:pt x="336937" y="1077877"/>
                        </a:cubicBezTo>
                        <a:cubicBezTo>
                          <a:pt x="338485" y="1085617"/>
                          <a:pt x="335905" y="1089744"/>
                          <a:pt x="329198" y="1093356"/>
                        </a:cubicBezTo>
                        <a:cubicBezTo>
                          <a:pt x="309075" y="1103676"/>
                          <a:pt x="289467" y="1115543"/>
                          <a:pt x="265733" y="1117607"/>
                        </a:cubicBezTo>
                        <a:cubicBezTo>
                          <a:pt x="257993" y="1118123"/>
                          <a:pt x="255929" y="1122251"/>
                          <a:pt x="257993" y="1129990"/>
                        </a:cubicBezTo>
                        <a:cubicBezTo>
                          <a:pt x="263669" y="1153209"/>
                          <a:pt x="269344" y="1175913"/>
                          <a:pt x="276568" y="1198615"/>
                        </a:cubicBezTo>
                        <a:cubicBezTo>
                          <a:pt x="279148" y="1207903"/>
                          <a:pt x="283276" y="1209451"/>
                          <a:pt x="291531" y="1205839"/>
                        </a:cubicBezTo>
                        <a:cubicBezTo>
                          <a:pt x="308559" y="1198100"/>
                          <a:pt x="327134" y="1196035"/>
                          <a:pt x="345709" y="1196035"/>
                        </a:cubicBezTo>
                        <a:cubicBezTo>
                          <a:pt x="371508" y="1196035"/>
                          <a:pt x="366348" y="1193456"/>
                          <a:pt x="375636" y="1216675"/>
                        </a:cubicBezTo>
                        <a:cubicBezTo>
                          <a:pt x="378216" y="1223382"/>
                          <a:pt x="380795" y="1230606"/>
                          <a:pt x="384407" y="1236798"/>
                        </a:cubicBezTo>
                        <a:cubicBezTo>
                          <a:pt x="389051" y="1245569"/>
                          <a:pt x="386987" y="1251761"/>
                          <a:pt x="379764" y="1257953"/>
                        </a:cubicBezTo>
                        <a:cubicBezTo>
                          <a:pt x="363252" y="1272400"/>
                          <a:pt x="348289" y="1288396"/>
                          <a:pt x="327134" y="1296651"/>
                        </a:cubicBezTo>
                        <a:cubicBezTo>
                          <a:pt x="319394" y="1299231"/>
                          <a:pt x="319394" y="1303875"/>
                          <a:pt x="322490" y="1310583"/>
                        </a:cubicBezTo>
                        <a:cubicBezTo>
                          <a:pt x="333842" y="1332254"/>
                          <a:pt x="346225" y="1353409"/>
                          <a:pt x="359124" y="1374048"/>
                        </a:cubicBezTo>
                        <a:cubicBezTo>
                          <a:pt x="362736" y="1379724"/>
                          <a:pt x="365832" y="1380755"/>
                          <a:pt x="370992" y="1376628"/>
                        </a:cubicBezTo>
                        <a:cubicBezTo>
                          <a:pt x="389051" y="1361148"/>
                          <a:pt x="412270" y="1355988"/>
                          <a:pt x="433941" y="1348765"/>
                        </a:cubicBezTo>
                        <a:cubicBezTo>
                          <a:pt x="441165" y="1346185"/>
                          <a:pt x="445809" y="1347217"/>
                          <a:pt x="450452" y="1353925"/>
                        </a:cubicBezTo>
                        <a:cubicBezTo>
                          <a:pt x="457676" y="1364760"/>
                          <a:pt x="465932" y="1374564"/>
                          <a:pt x="474187" y="1384367"/>
                        </a:cubicBezTo>
                        <a:cubicBezTo>
                          <a:pt x="478315" y="1389527"/>
                          <a:pt x="478831" y="1393655"/>
                          <a:pt x="475219" y="1399331"/>
                        </a:cubicBezTo>
                        <a:cubicBezTo>
                          <a:pt x="462320" y="1417906"/>
                          <a:pt x="452516" y="1439061"/>
                          <a:pt x="432909" y="1452476"/>
                        </a:cubicBezTo>
                        <a:cubicBezTo>
                          <a:pt x="426201" y="1457120"/>
                          <a:pt x="425685" y="1461764"/>
                          <a:pt x="431877" y="1468471"/>
                        </a:cubicBezTo>
                        <a:cubicBezTo>
                          <a:pt x="447873" y="1486015"/>
                          <a:pt x="464384" y="1502526"/>
                          <a:pt x="481927" y="1518521"/>
                        </a:cubicBezTo>
                        <a:cubicBezTo>
                          <a:pt x="488119" y="1524197"/>
                          <a:pt x="493279" y="1524197"/>
                          <a:pt x="497922" y="1517489"/>
                        </a:cubicBezTo>
                        <a:cubicBezTo>
                          <a:pt x="510822" y="1498398"/>
                          <a:pt x="531461" y="1488595"/>
                          <a:pt x="550036" y="1475695"/>
                        </a:cubicBezTo>
                        <a:cubicBezTo>
                          <a:pt x="556228" y="1471568"/>
                          <a:pt x="561388" y="1471568"/>
                          <a:pt x="567063" y="1476211"/>
                        </a:cubicBezTo>
                        <a:cubicBezTo>
                          <a:pt x="576867" y="1483951"/>
                          <a:pt x="586670" y="1491690"/>
                          <a:pt x="596474" y="1498914"/>
                        </a:cubicBezTo>
                        <a:cubicBezTo>
                          <a:pt x="602666" y="1503558"/>
                          <a:pt x="604214" y="1508202"/>
                          <a:pt x="601634" y="1515426"/>
                        </a:cubicBezTo>
                        <a:cubicBezTo>
                          <a:pt x="594926" y="1537097"/>
                          <a:pt x="589250" y="1559284"/>
                          <a:pt x="574287" y="1577343"/>
                        </a:cubicBezTo>
                        <a:cubicBezTo>
                          <a:pt x="569127" y="1583018"/>
                          <a:pt x="569643" y="1587146"/>
                          <a:pt x="576867" y="1591274"/>
                        </a:cubicBezTo>
                        <a:cubicBezTo>
                          <a:pt x="597506" y="1603658"/>
                          <a:pt x="618145" y="1616041"/>
                          <a:pt x="639300" y="1627393"/>
                        </a:cubicBezTo>
                        <a:cubicBezTo>
                          <a:pt x="647040" y="1631520"/>
                          <a:pt x="651168" y="1629973"/>
                          <a:pt x="653747" y="1622233"/>
                        </a:cubicBezTo>
                        <a:cubicBezTo>
                          <a:pt x="662003" y="1600562"/>
                          <a:pt x="678514" y="1585598"/>
                          <a:pt x="693478" y="1568571"/>
                        </a:cubicBezTo>
                        <a:cubicBezTo>
                          <a:pt x="699153" y="1562379"/>
                          <a:pt x="704313" y="1561864"/>
                          <a:pt x="711537" y="1564959"/>
                        </a:cubicBezTo>
                        <a:cubicBezTo>
                          <a:pt x="721856" y="1570119"/>
                          <a:pt x="732692" y="1574247"/>
                          <a:pt x="743528" y="1578375"/>
                        </a:cubicBezTo>
                        <a:cubicBezTo>
                          <a:pt x="751267" y="1580955"/>
                          <a:pt x="753847" y="1585598"/>
                          <a:pt x="753847" y="1593854"/>
                        </a:cubicBezTo>
                        <a:cubicBezTo>
                          <a:pt x="753331" y="1616041"/>
                          <a:pt x="753847" y="1637712"/>
                          <a:pt x="744044" y="1658351"/>
                        </a:cubicBezTo>
                        <a:cubicBezTo>
                          <a:pt x="739916" y="1667123"/>
                          <a:pt x="743012" y="1671251"/>
                          <a:pt x="752299" y="1673831"/>
                        </a:cubicBezTo>
                        <a:cubicBezTo>
                          <a:pt x="773970" y="1680538"/>
                          <a:pt x="796157" y="1686214"/>
                          <a:pt x="818344" y="1691374"/>
                        </a:cubicBezTo>
                        <a:cubicBezTo>
                          <a:pt x="827116" y="1693438"/>
                          <a:pt x="831760" y="1692406"/>
                          <a:pt x="832276" y="1682602"/>
                        </a:cubicBezTo>
                        <a:cubicBezTo>
                          <a:pt x="834340" y="1659383"/>
                          <a:pt x="846723" y="1639776"/>
                          <a:pt x="857043" y="1619653"/>
                        </a:cubicBezTo>
                        <a:cubicBezTo>
                          <a:pt x="859622" y="1614493"/>
                          <a:pt x="862718" y="1611397"/>
                          <a:pt x="868910" y="1612429"/>
                        </a:cubicBezTo>
                        <a:cubicBezTo>
                          <a:pt x="881809" y="1614493"/>
                          <a:pt x="895225" y="1616041"/>
                          <a:pt x="908640" y="1617589"/>
                        </a:cubicBezTo>
                        <a:cubicBezTo>
                          <a:pt x="916896" y="1618621"/>
                          <a:pt x="920508" y="1622749"/>
                          <a:pt x="922056" y="1630488"/>
                        </a:cubicBezTo>
                        <a:cubicBezTo>
                          <a:pt x="925668" y="1651128"/>
                          <a:pt x="933407" y="1671251"/>
                          <a:pt x="929279" y="1692922"/>
                        </a:cubicBezTo>
                        <a:cubicBezTo>
                          <a:pt x="927215" y="1703757"/>
                          <a:pt x="932375" y="1706853"/>
                          <a:pt x="942695" y="1707369"/>
                        </a:cubicBezTo>
                        <a:cubicBezTo>
                          <a:pt x="964366" y="1708401"/>
                          <a:pt x="985521" y="1708401"/>
                          <a:pt x="1007192" y="1707369"/>
                        </a:cubicBezTo>
                        <a:cubicBezTo>
                          <a:pt x="1018028" y="1706853"/>
                          <a:pt x="1022155" y="1702725"/>
                          <a:pt x="1020607" y="1692406"/>
                        </a:cubicBezTo>
                        <a:cubicBezTo>
                          <a:pt x="1016480" y="1670219"/>
                          <a:pt x="1024219" y="1650096"/>
                          <a:pt x="1028347" y="1628941"/>
                        </a:cubicBezTo>
                        <a:cubicBezTo>
                          <a:pt x="1029379" y="1621717"/>
                          <a:pt x="1033507" y="1618621"/>
                          <a:pt x="1040215" y="1617589"/>
                        </a:cubicBezTo>
                        <a:cubicBezTo>
                          <a:pt x="1053114" y="1616041"/>
                          <a:pt x="1066013" y="1615009"/>
                          <a:pt x="1078397" y="1612429"/>
                        </a:cubicBezTo>
                        <a:cubicBezTo>
                          <a:pt x="1085621" y="1611397"/>
                          <a:pt x="1089748" y="1613461"/>
                          <a:pt x="1092844" y="1619653"/>
                        </a:cubicBezTo>
                        <a:cubicBezTo>
                          <a:pt x="1102648" y="1639776"/>
                          <a:pt x="1115031" y="1658351"/>
                          <a:pt x="1117095" y="1681570"/>
                        </a:cubicBezTo>
                        <a:cubicBezTo>
                          <a:pt x="1118127" y="1690342"/>
                          <a:pt x="1121739" y="1692922"/>
                          <a:pt x="1130511" y="1690858"/>
                        </a:cubicBezTo>
                        <a:cubicBezTo>
                          <a:pt x="1152698" y="1685698"/>
                          <a:pt x="1174885" y="1680022"/>
                          <a:pt x="1196556" y="1673315"/>
                        </a:cubicBezTo>
                        <a:cubicBezTo>
                          <a:pt x="1206359" y="1670219"/>
                          <a:pt x="1209455" y="1666607"/>
                          <a:pt x="1204811" y="1656803"/>
                        </a:cubicBezTo>
                        <a:cubicBezTo>
                          <a:pt x="1200168" y="1643904"/>
                          <a:pt x="1196556" y="1627393"/>
                          <a:pt x="1198104" y="1613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888F7A1C-FE2C-40DE-922D-2F2D60DD2008}"/>
                      </a:ext>
                    </a:extLst>
                  </p:cNvPr>
                  <p:cNvSpPr/>
                  <p:nvPr/>
                </p:nvSpPr>
                <p:spPr>
                  <a:xfrm>
                    <a:off x="306264" y="596604"/>
                    <a:ext cx="237705" cy="236465"/>
                  </a:xfrm>
                  <a:custGeom>
                    <a:avLst/>
                    <a:gdLst>
                      <a:gd name="connsiteX0" fmla="*/ 185362 w 237706"/>
                      <a:gd name="connsiteY0" fmla="*/ 130458 h 236466"/>
                      <a:gd name="connsiteX1" fmla="*/ 237706 w 237706"/>
                      <a:gd name="connsiteY1" fmla="*/ 130458 h 236466"/>
                      <a:gd name="connsiteX2" fmla="*/ 234128 w 237706"/>
                      <a:gd name="connsiteY2" fmla="*/ 154126 h 236466"/>
                      <a:gd name="connsiteX3" fmla="*/ 165835 w 237706"/>
                      <a:gd name="connsiteY3" fmla="*/ 229449 h 236466"/>
                      <a:gd name="connsiteX4" fmla="*/ 131078 w 237706"/>
                      <a:gd name="connsiteY4" fmla="*/ 236466 h 236466"/>
                      <a:gd name="connsiteX5" fmla="*/ 131078 w 237706"/>
                      <a:gd name="connsiteY5" fmla="*/ 186008 h 236466"/>
                      <a:gd name="connsiteX6" fmla="*/ 146195 w 237706"/>
                      <a:gd name="connsiteY6" fmla="*/ 182956 h 236466"/>
                      <a:gd name="connsiteX7" fmla="*/ 177100 w 237706"/>
                      <a:gd name="connsiteY7" fmla="*/ 157507 h 236466"/>
                      <a:gd name="connsiteX8" fmla="*/ 0 w 237706"/>
                      <a:gd name="connsiteY8" fmla="*/ 130458 h 236466"/>
                      <a:gd name="connsiteX9" fmla="*/ 52344 w 237706"/>
                      <a:gd name="connsiteY9" fmla="*/ 130458 h 236466"/>
                      <a:gd name="connsiteX10" fmla="*/ 60606 w 237706"/>
                      <a:gd name="connsiteY10" fmla="*/ 157507 h 236466"/>
                      <a:gd name="connsiteX11" fmla="*/ 91511 w 237706"/>
                      <a:gd name="connsiteY11" fmla="*/ 182956 h 236466"/>
                      <a:gd name="connsiteX12" fmla="*/ 106628 w 237706"/>
                      <a:gd name="connsiteY12" fmla="*/ 186008 h 236466"/>
                      <a:gd name="connsiteX13" fmla="*/ 106628 w 237706"/>
                      <a:gd name="connsiteY13" fmla="*/ 236466 h 236466"/>
                      <a:gd name="connsiteX14" fmla="*/ 71871 w 237706"/>
                      <a:gd name="connsiteY14" fmla="*/ 229449 h 236466"/>
                      <a:gd name="connsiteX15" fmla="*/ 3579 w 237706"/>
                      <a:gd name="connsiteY15" fmla="*/ 154126 h 236466"/>
                      <a:gd name="connsiteX16" fmla="*/ 131078 w 237706"/>
                      <a:gd name="connsiteY16" fmla="*/ 0 h 236466"/>
                      <a:gd name="connsiteX17" fmla="*/ 165835 w 237706"/>
                      <a:gd name="connsiteY17" fmla="*/ 7017 h 236466"/>
                      <a:gd name="connsiteX18" fmla="*/ 234128 w 237706"/>
                      <a:gd name="connsiteY18" fmla="*/ 82340 h 236466"/>
                      <a:gd name="connsiteX19" fmla="*/ 237706 w 237706"/>
                      <a:gd name="connsiteY19" fmla="*/ 106008 h 236466"/>
                      <a:gd name="connsiteX20" fmla="*/ 185362 w 237706"/>
                      <a:gd name="connsiteY20" fmla="*/ 106008 h 236466"/>
                      <a:gd name="connsiteX21" fmla="*/ 177100 w 237706"/>
                      <a:gd name="connsiteY21" fmla="*/ 78960 h 236466"/>
                      <a:gd name="connsiteX22" fmla="*/ 146195 w 237706"/>
                      <a:gd name="connsiteY22" fmla="*/ 53510 h 236466"/>
                      <a:gd name="connsiteX23" fmla="*/ 131078 w 237706"/>
                      <a:gd name="connsiteY23" fmla="*/ 50458 h 236466"/>
                      <a:gd name="connsiteX24" fmla="*/ 106628 w 237706"/>
                      <a:gd name="connsiteY24" fmla="*/ 0 h 236466"/>
                      <a:gd name="connsiteX25" fmla="*/ 106628 w 237706"/>
                      <a:gd name="connsiteY25" fmla="*/ 50458 h 236466"/>
                      <a:gd name="connsiteX26" fmla="*/ 91511 w 237706"/>
                      <a:gd name="connsiteY26" fmla="*/ 53510 h 236466"/>
                      <a:gd name="connsiteX27" fmla="*/ 60606 w 237706"/>
                      <a:gd name="connsiteY27" fmla="*/ 78960 h 236466"/>
                      <a:gd name="connsiteX28" fmla="*/ 52344 w 237706"/>
                      <a:gd name="connsiteY28" fmla="*/ 106008 h 236466"/>
                      <a:gd name="connsiteX29" fmla="*/ 0 w 237706"/>
                      <a:gd name="connsiteY29" fmla="*/ 106008 h 236466"/>
                      <a:gd name="connsiteX30" fmla="*/ 3579 w 237706"/>
                      <a:gd name="connsiteY30" fmla="*/ 82340 h 236466"/>
                      <a:gd name="connsiteX31" fmla="*/ 71871 w 237706"/>
                      <a:gd name="connsiteY31" fmla="*/ 7017 h 23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237706" h="236466">
                        <a:moveTo>
                          <a:pt x="185362" y="130458"/>
                        </a:moveTo>
                        <a:lnTo>
                          <a:pt x="237706" y="130458"/>
                        </a:lnTo>
                        <a:lnTo>
                          <a:pt x="234128" y="154126"/>
                        </a:lnTo>
                        <a:cubicBezTo>
                          <a:pt x="223548" y="188141"/>
                          <a:pt x="198326" y="215706"/>
                          <a:pt x="165835" y="229449"/>
                        </a:cubicBezTo>
                        <a:lnTo>
                          <a:pt x="131078" y="236466"/>
                        </a:lnTo>
                        <a:lnTo>
                          <a:pt x="131078" y="186008"/>
                        </a:lnTo>
                        <a:lnTo>
                          <a:pt x="146195" y="182956"/>
                        </a:lnTo>
                        <a:cubicBezTo>
                          <a:pt x="158800" y="177624"/>
                          <a:pt x="169526" y="168717"/>
                          <a:pt x="177100" y="157507"/>
                        </a:cubicBezTo>
                        <a:close/>
                        <a:moveTo>
                          <a:pt x="0" y="130458"/>
                        </a:moveTo>
                        <a:lnTo>
                          <a:pt x="52344" y="130458"/>
                        </a:lnTo>
                        <a:lnTo>
                          <a:pt x="60606" y="157507"/>
                        </a:lnTo>
                        <a:cubicBezTo>
                          <a:pt x="68180" y="168717"/>
                          <a:pt x="78906" y="177624"/>
                          <a:pt x="91511" y="182956"/>
                        </a:cubicBezTo>
                        <a:lnTo>
                          <a:pt x="106628" y="186008"/>
                        </a:lnTo>
                        <a:lnTo>
                          <a:pt x="106628" y="236466"/>
                        </a:lnTo>
                        <a:lnTo>
                          <a:pt x="71871" y="229449"/>
                        </a:lnTo>
                        <a:cubicBezTo>
                          <a:pt x="39380" y="215706"/>
                          <a:pt x="14159" y="188141"/>
                          <a:pt x="3579" y="154126"/>
                        </a:cubicBezTo>
                        <a:close/>
                        <a:moveTo>
                          <a:pt x="131078" y="0"/>
                        </a:moveTo>
                        <a:lnTo>
                          <a:pt x="165835" y="7017"/>
                        </a:lnTo>
                        <a:cubicBezTo>
                          <a:pt x="198326" y="20760"/>
                          <a:pt x="223548" y="48325"/>
                          <a:pt x="234128" y="82340"/>
                        </a:cubicBezTo>
                        <a:lnTo>
                          <a:pt x="237706" y="106008"/>
                        </a:lnTo>
                        <a:lnTo>
                          <a:pt x="185362" y="106008"/>
                        </a:lnTo>
                        <a:lnTo>
                          <a:pt x="177100" y="78960"/>
                        </a:lnTo>
                        <a:cubicBezTo>
                          <a:pt x="169526" y="67749"/>
                          <a:pt x="158800" y="58842"/>
                          <a:pt x="146195" y="53510"/>
                        </a:cubicBezTo>
                        <a:lnTo>
                          <a:pt x="131078" y="50458"/>
                        </a:lnTo>
                        <a:close/>
                        <a:moveTo>
                          <a:pt x="106628" y="0"/>
                        </a:moveTo>
                        <a:lnTo>
                          <a:pt x="106628" y="50458"/>
                        </a:lnTo>
                        <a:lnTo>
                          <a:pt x="91511" y="53510"/>
                        </a:lnTo>
                        <a:cubicBezTo>
                          <a:pt x="78906" y="58842"/>
                          <a:pt x="68180" y="67749"/>
                          <a:pt x="60606" y="78960"/>
                        </a:cubicBezTo>
                        <a:lnTo>
                          <a:pt x="52344" y="106008"/>
                        </a:lnTo>
                        <a:lnTo>
                          <a:pt x="0" y="106008"/>
                        </a:lnTo>
                        <a:lnTo>
                          <a:pt x="3579" y="82340"/>
                        </a:lnTo>
                        <a:cubicBezTo>
                          <a:pt x="14159" y="48325"/>
                          <a:pt x="39380" y="20760"/>
                          <a:pt x="71871" y="70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DC4A7ADC-60EA-4286-A484-AACCDCEDDBA0}"/>
                      </a:ext>
                    </a:extLst>
                  </p:cNvPr>
                  <p:cNvSpPr/>
                  <p:nvPr/>
                </p:nvSpPr>
                <p:spPr>
                  <a:xfrm>
                    <a:off x="385558" y="675280"/>
                    <a:ext cx="79122" cy="7912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Rectangle: Top Corners Rounded 95">
                  <a:extLst>
                    <a:ext uri="{FF2B5EF4-FFF2-40B4-BE49-F238E27FC236}">
                      <a16:creationId xmlns:a16="http://schemas.microsoft.com/office/drawing/2014/main" id="{92FCF515-8D19-431F-BFBD-1BDD3DB3B330}"/>
                    </a:ext>
                  </a:extLst>
                </p:cNvPr>
                <p:cNvSpPr/>
                <p:nvPr/>
              </p:nvSpPr>
              <p:spPr>
                <a:xfrm>
                  <a:off x="2939995" y="2950076"/>
                  <a:ext cx="1618488" cy="25603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3A3C5A7-15A5-4EA8-A503-4394138C79A5}"/>
                    </a:ext>
                  </a:extLst>
                </p:cNvPr>
                <p:cNvGrpSpPr/>
                <p:nvPr/>
              </p:nvGrpSpPr>
              <p:grpSpPr>
                <a:xfrm rot="1056235">
                  <a:off x="3546587" y="1602585"/>
                  <a:ext cx="391039" cy="1171393"/>
                  <a:chOff x="391499" y="630207"/>
                  <a:chExt cx="531845" cy="1593193"/>
                </a:xfrm>
              </p:grpSpPr>
              <p:sp>
                <p:nvSpPr>
                  <p:cNvPr id="107" name="Rectangle: Rounded Corners 106">
                    <a:extLst>
                      <a:ext uri="{FF2B5EF4-FFF2-40B4-BE49-F238E27FC236}">
                        <a16:creationId xmlns:a16="http://schemas.microsoft.com/office/drawing/2014/main" id="{DBC52919-905C-48DF-B75B-F6D3F18B6141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2" y="630207"/>
                    <a:ext cx="522892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20DBCB39-507C-4FA7-987E-581C8771CDEF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499" y="684262"/>
                    <a:ext cx="191607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1BE343E-80E7-4679-BE40-C16BB38BBA3D}"/>
                    </a:ext>
                  </a:extLst>
                </p:cNvPr>
                <p:cNvSpPr/>
                <p:nvPr/>
              </p:nvSpPr>
              <p:spPr>
                <a:xfrm>
                  <a:off x="3460460" y="1374042"/>
                  <a:ext cx="525968" cy="525968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B6C2145-5020-402B-911C-8C4B843CC800}"/>
                    </a:ext>
                  </a:extLst>
                </p:cNvPr>
                <p:cNvSpPr/>
                <p:nvPr/>
              </p:nvSpPr>
              <p:spPr>
                <a:xfrm>
                  <a:off x="3517185" y="1430767"/>
                  <a:ext cx="412519" cy="412519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B3BD0D95-1494-4F34-88B6-51EC5CBE08A9}"/>
                    </a:ext>
                  </a:extLst>
                </p:cNvPr>
                <p:cNvSpPr/>
                <p:nvPr/>
              </p:nvSpPr>
              <p:spPr>
                <a:xfrm>
                  <a:off x="3620522" y="1534641"/>
                  <a:ext cx="205845" cy="204771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BB7E655-8006-4100-9713-77E97E29C48E}"/>
                    </a:ext>
                  </a:extLst>
                </p:cNvPr>
                <p:cNvSpPr/>
                <p:nvPr/>
              </p:nvSpPr>
              <p:spPr>
                <a:xfrm>
                  <a:off x="3689186" y="1602768"/>
                  <a:ext cx="68517" cy="6851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Top Corners Rounded 101">
                  <a:extLst>
                    <a:ext uri="{FF2B5EF4-FFF2-40B4-BE49-F238E27FC236}">
                      <a16:creationId xmlns:a16="http://schemas.microsoft.com/office/drawing/2014/main" id="{E6C3D313-49D7-4473-B2EE-18E4FACEAE4E}"/>
                    </a:ext>
                  </a:extLst>
                </p:cNvPr>
                <p:cNvSpPr/>
                <p:nvPr/>
              </p:nvSpPr>
              <p:spPr>
                <a:xfrm>
                  <a:off x="3126222" y="2879336"/>
                  <a:ext cx="1246034" cy="7118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: Top Corners Rounded 102">
                  <a:extLst>
                    <a:ext uri="{FF2B5EF4-FFF2-40B4-BE49-F238E27FC236}">
                      <a16:creationId xmlns:a16="http://schemas.microsoft.com/office/drawing/2014/main" id="{C052DB56-B2C3-4A03-B5AC-818CB4302987}"/>
                    </a:ext>
                  </a:extLst>
                </p:cNvPr>
                <p:cNvSpPr/>
                <p:nvPr/>
              </p:nvSpPr>
              <p:spPr>
                <a:xfrm>
                  <a:off x="3288913" y="2627891"/>
                  <a:ext cx="920653" cy="25603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ABBCFC16-2C72-4770-97A2-CD8785736E1B}"/>
                    </a:ext>
                  </a:extLst>
                </p:cNvPr>
                <p:cNvGrpSpPr/>
                <p:nvPr/>
              </p:nvGrpSpPr>
              <p:grpSpPr>
                <a:xfrm rot="2713823">
                  <a:off x="5532341" y="1340822"/>
                  <a:ext cx="289218" cy="289219"/>
                  <a:chOff x="5108323" y="1463792"/>
                  <a:chExt cx="374636" cy="374638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F50B478D-CDB8-4B5F-ABBD-CB6F2C3A11E0}"/>
                      </a:ext>
                    </a:extLst>
                  </p:cNvPr>
                  <p:cNvSpPr/>
                  <p:nvPr/>
                </p:nvSpPr>
                <p:spPr>
                  <a:xfrm>
                    <a:off x="5108323" y="1463792"/>
                    <a:ext cx="374636" cy="37463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E60A982A-4A8F-4BBA-8FE6-45254F15986B}"/>
                      </a:ext>
                    </a:extLst>
                  </p:cNvPr>
                  <p:cNvSpPr/>
                  <p:nvPr/>
                </p:nvSpPr>
                <p:spPr>
                  <a:xfrm>
                    <a:off x="5167785" y="1523587"/>
                    <a:ext cx="255882" cy="255676"/>
                  </a:xfrm>
                  <a:custGeom>
                    <a:avLst/>
                    <a:gdLst>
                      <a:gd name="connsiteX0" fmla="*/ 127864 w 255882"/>
                      <a:gd name="connsiteY0" fmla="*/ 81461 h 255676"/>
                      <a:gd name="connsiteX1" fmla="*/ 81805 w 255882"/>
                      <a:gd name="connsiteY1" fmla="*/ 127520 h 255676"/>
                      <a:gd name="connsiteX2" fmla="*/ 127864 w 255882"/>
                      <a:gd name="connsiteY2" fmla="*/ 173579 h 255676"/>
                      <a:gd name="connsiteX3" fmla="*/ 173923 w 255882"/>
                      <a:gd name="connsiteY3" fmla="*/ 127520 h 255676"/>
                      <a:gd name="connsiteX4" fmla="*/ 127864 w 255882"/>
                      <a:gd name="connsiteY4" fmla="*/ 81461 h 255676"/>
                      <a:gd name="connsiteX5" fmla="*/ 122296 w 255882"/>
                      <a:gd name="connsiteY5" fmla="*/ 86 h 255676"/>
                      <a:gd name="connsiteX6" fmla="*/ 127383 w 255882"/>
                      <a:gd name="connsiteY6" fmla="*/ 4211 h 255676"/>
                      <a:gd name="connsiteX7" fmla="*/ 132401 w 255882"/>
                      <a:gd name="connsiteY7" fmla="*/ 21809 h 255676"/>
                      <a:gd name="connsiteX8" fmla="*/ 145188 w 255882"/>
                      <a:gd name="connsiteY8" fmla="*/ 29027 h 255676"/>
                      <a:gd name="connsiteX9" fmla="*/ 149312 w 255882"/>
                      <a:gd name="connsiteY9" fmla="*/ 25452 h 255676"/>
                      <a:gd name="connsiteX10" fmla="*/ 158937 w 255882"/>
                      <a:gd name="connsiteY10" fmla="*/ 9160 h 255676"/>
                      <a:gd name="connsiteX11" fmla="*/ 166705 w 255882"/>
                      <a:gd name="connsiteY11" fmla="*/ 5929 h 255676"/>
                      <a:gd name="connsiteX12" fmla="*/ 174404 w 255882"/>
                      <a:gd name="connsiteY12" fmla="*/ 18372 h 255676"/>
                      <a:gd name="connsiteX13" fmla="*/ 172479 w 255882"/>
                      <a:gd name="connsiteY13" fmla="*/ 34046 h 255676"/>
                      <a:gd name="connsiteX14" fmla="*/ 172479 w 255882"/>
                      <a:gd name="connsiteY14" fmla="*/ 35695 h 255676"/>
                      <a:gd name="connsiteX15" fmla="*/ 186434 w 255882"/>
                      <a:gd name="connsiteY15" fmla="*/ 41882 h 255676"/>
                      <a:gd name="connsiteX16" fmla="*/ 201764 w 255882"/>
                      <a:gd name="connsiteY16" fmla="*/ 30402 h 255676"/>
                      <a:gd name="connsiteX17" fmla="*/ 211045 w 255882"/>
                      <a:gd name="connsiteY17" fmla="*/ 30540 h 255676"/>
                      <a:gd name="connsiteX18" fmla="*/ 212488 w 255882"/>
                      <a:gd name="connsiteY18" fmla="*/ 31777 h 255676"/>
                      <a:gd name="connsiteX19" fmla="*/ 214069 w 255882"/>
                      <a:gd name="connsiteY19" fmla="*/ 42364 h 255676"/>
                      <a:gd name="connsiteX20" fmla="*/ 205614 w 255882"/>
                      <a:gd name="connsiteY20" fmla="*/ 57418 h 255676"/>
                      <a:gd name="connsiteX21" fmla="*/ 206783 w 255882"/>
                      <a:gd name="connsiteY21" fmla="*/ 67180 h 255676"/>
                      <a:gd name="connsiteX22" fmla="*/ 215719 w 255882"/>
                      <a:gd name="connsiteY22" fmla="*/ 70755 h 255676"/>
                      <a:gd name="connsiteX23" fmla="*/ 233799 w 255882"/>
                      <a:gd name="connsiteY23" fmla="*/ 66011 h 255676"/>
                      <a:gd name="connsiteX24" fmla="*/ 241498 w 255882"/>
                      <a:gd name="connsiteY24" fmla="*/ 68967 h 255676"/>
                      <a:gd name="connsiteX25" fmla="*/ 243836 w 255882"/>
                      <a:gd name="connsiteY25" fmla="*/ 73573 h 255676"/>
                      <a:gd name="connsiteX26" fmla="*/ 241911 w 255882"/>
                      <a:gd name="connsiteY26" fmla="*/ 80379 h 255676"/>
                      <a:gd name="connsiteX27" fmla="*/ 226443 w 255882"/>
                      <a:gd name="connsiteY27" fmla="*/ 92684 h 255676"/>
                      <a:gd name="connsiteX28" fmla="*/ 223694 w 255882"/>
                      <a:gd name="connsiteY28" fmla="*/ 100177 h 255676"/>
                      <a:gd name="connsiteX29" fmla="*/ 224519 w 255882"/>
                      <a:gd name="connsiteY29" fmla="*/ 103202 h 255676"/>
                      <a:gd name="connsiteX30" fmla="*/ 230843 w 255882"/>
                      <a:gd name="connsiteY30" fmla="*/ 108633 h 255676"/>
                      <a:gd name="connsiteX31" fmla="*/ 249541 w 255882"/>
                      <a:gd name="connsiteY31" fmla="*/ 111176 h 255676"/>
                      <a:gd name="connsiteX32" fmla="*/ 255591 w 255882"/>
                      <a:gd name="connsiteY32" fmla="*/ 117157 h 255676"/>
                      <a:gd name="connsiteX33" fmla="*/ 255797 w 255882"/>
                      <a:gd name="connsiteY33" fmla="*/ 122519 h 255676"/>
                      <a:gd name="connsiteX34" fmla="*/ 251398 w 255882"/>
                      <a:gd name="connsiteY34" fmla="*/ 127675 h 255676"/>
                      <a:gd name="connsiteX35" fmla="*/ 233799 w 255882"/>
                      <a:gd name="connsiteY35" fmla="*/ 132693 h 255676"/>
                      <a:gd name="connsiteX36" fmla="*/ 226650 w 255882"/>
                      <a:gd name="connsiteY36" fmla="*/ 144586 h 255676"/>
                      <a:gd name="connsiteX37" fmla="*/ 230293 w 255882"/>
                      <a:gd name="connsiteY37" fmla="*/ 149398 h 255676"/>
                      <a:gd name="connsiteX38" fmla="*/ 246448 w 255882"/>
                      <a:gd name="connsiteY38" fmla="*/ 158884 h 255676"/>
                      <a:gd name="connsiteX39" fmla="*/ 249954 w 255882"/>
                      <a:gd name="connsiteY39" fmla="*/ 167065 h 255676"/>
                      <a:gd name="connsiteX40" fmla="*/ 249816 w 255882"/>
                      <a:gd name="connsiteY40" fmla="*/ 167890 h 255676"/>
                      <a:gd name="connsiteX41" fmla="*/ 240123 w 255882"/>
                      <a:gd name="connsiteY41" fmla="*/ 174833 h 255676"/>
                      <a:gd name="connsiteX42" fmla="*/ 223212 w 255882"/>
                      <a:gd name="connsiteY42" fmla="*/ 172702 h 255676"/>
                      <a:gd name="connsiteX43" fmla="*/ 214688 w 255882"/>
                      <a:gd name="connsiteY43" fmla="*/ 177102 h 255676"/>
                      <a:gd name="connsiteX44" fmla="*/ 214551 w 255882"/>
                      <a:gd name="connsiteY44" fmla="*/ 187276 h 255676"/>
                      <a:gd name="connsiteX45" fmla="*/ 225481 w 255882"/>
                      <a:gd name="connsiteY45" fmla="*/ 201712 h 255676"/>
                      <a:gd name="connsiteX46" fmla="*/ 225481 w 255882"/>
                      <a:gd name="connsiteY46" fmla="*/ 211130 h 255676"/>
                      <a:gd name="connsiteX47" fmla="*/ 225068 w 255882"/>
                      <a:gd name="connsiteY47" fmla="*/ 211611 h 255676"/>
                      <a:gd name="connsiteX48" fmla="*/ 213245 w 255882"/>
                      <a:gd name="connsiteY48" fmla="*/ 213948 h 255676"/>
                      <a:gd name="connsiteX49" fmla="*/ 198602 w 255882"/>
                      <a:gd name="connsiteY49" fmla="*/ 205699 h 255676"/>
                      <a:gd name="connsiteX50" fmla="*/ 188565 w 255882"/>
                      <a:gd name="connsiteY50" fmla="*/ 207143 h 255676"/>
                      <a:gd name="connsiteX51" fmla="*/ 185334 w 255882"/>
                      <a:gd name="connsiteY51" fmla="*/ 216217 h 255676"/>
                      <a:gd name="connsiteX52" fmla="*/ 190078 w 255882"/>
                      <a:gd name="connsiteY52" fmla="*/ 234503 h 255676"/>
                      <a:gd name="connsiteX53" fmla="*/ 187397 w 255882"/>
                      <a:gd name="connsiteY53" fmla="*/ 241377 h 255676"/>
                      <a:gd name="connsiteX54" fmla="*/ 182585 w 255882"/>
                      <a:gd name="connsiteY54" fmla="*/ 243852 h 255676"/>
                      <a:gd name="connsiteX55" fmla="*/ 175366 w 255882"/>
                      <a:gd name="connsiteY55" fmla="*/ 241859 h 255676"/>
                      <a:gd name="connsiteX56" fmla="*/ 164024 w 255882"/>
                      <a:gd name="connsiteY56" fmla="*/ 227491 h 255676"/>
                      <a:gd name="connsiteX57" fmla="*/ 149381 w 255882"/>
                      <a:gd name="connsiteY57" fmla="*/ 226254 h 255676"/>
                      <a:gd name="connsiteX58" fmla="*/ 147456 w 255882"/>
                      <a:gd name="connsiteY58" fmla="*/ 230103 h 255676"/>
                      <a:gd name="connsiteX59" fmla="*/ 144844 w 255882"/>
                      <a:gd name="connsiteY59" fmla="*/ 249008 h 255676"/>
                      <a:gd name="connsiteX60" fmla="*/ 139895 w 255882"/>
                      <a:gd name="connsiteY60" fmla="*/ 255676 h 255676"/>
                      <a:gd name="connsiteX61" fmla="*/ 131577 w 255882"/>
                      <a:gd name="connsiteY61" fmla="*/ 255676 h 255676"/>
                      <a:gd name="connsiteX62" fmla="*/ 127933 w 255882"/>
                      <a:gd name="connsiteY62" fmla="*/ 250589 h 255676"/>
                      <a:gd name="connsiteX63" fmla="*/ 122777 w 255882"/>
                      <a:gd name="connsiteY63" fmla="*/ 232372 h 255676"/>
                      <a:gd name="connsiteX64" fmla="*/ 116659 w 255882"/>
                      <a:gd name="connsiteY64" fmla="*/ 227010 h 255676"/>
                      <a:gd name="connsiteX65" fmla="*/ 112947 w 255882"/>
                      <a:gd name="connsiteY65" fmla="*/ 226597 h 255676"/>
                      <a:gd name="connsiteX66" fmla="*/ 106622 w 255882"/>
                      <a:gd name="connsiteY66" fmla="*/ 230103 h 255676"/>
                      <a:gd name="connsiteX67" fmla="*/ 105041 w 255882"/>
                      <a:gd name="connsiteY67" fmla="*/ 232784 h 255676"/>
                      <a:gd name="connsiteX68" fmla="*/ 96380 w 255882"/>
                      <a:gd name="connsiteY68" fmla="*/ 247427 h 255676"/>
                      <a:gd name="connsiteX69" fmla="*/ 89849 w 255882"/>
                      <a:gd name="connsiteY69" fmla="*/ 250108 h 255676"/>
                      <a:gd name="connsiteX70" fmla="*/ 84555 w 255882"/>
                      <a:gd name="connsiteY70" fmla="*/ 248320 h 255676"/>
                      <a:gd name="connsiteX71" fmla="*/ 80981 w 255882"/>
                      <a:gd name="connsiteY71" fmla="*/ 241652 h 255676"/>
                      <a:gd name="connsiteX72" fmla="*/ 83249 w 255882"/>
                      <a:gd name="connsiteY72" fmla="*/ 222885 h 255676"/>
                      <a:gd name="connsiteX73" fmla="*/ 78094 w 255882"/>
                      <a:gd name="connsiteY73" fmla="*/ 214155 h 255676"/>
                      <a:gd name="connsiteX74" fmla="*/ 68538 w 255882"/>
                      <a:gd name="connsiteY74" fmla="*/ 214636 h 255676"/>
                      <a:gd name="connsiteX75" fmla="*/ 55133 w 255882"/>
                      <a:gd name="connsiteY75" fmla="*/ 224810 h 255676"/>
                      <a:gd name="connsiteX76" fmla="*/ 43240 w 255882"/>
                      <a:gd name="connsiteY76" fmla="*/ 224123 h 255676"/>
                      <a:gd name="connsiteX77" fmla="*/ 42209 w 255882"/>
                      <a:gd name="connsiteY77" fmla="*/ 223091 h 255676"/>
                      <a:gd name="connsiteX78" fmla="*/ 41178 w 255882"/>
                      <a:gd name="connsiteY78" fmla="*/ 214842 h 255676"/>
                      <a:gd name="connsiteX79" fmla="*/ 50115 w 255882"/>
                      <a:gd name="connsiteY79" fmla="*/ 198893 h 255676"/>
                      <a:gd name="connsiteX80" fmla="*/ 51627 w 255882"/>
                      <a:gd name="connsiteY80" fmla="*/ 194013 h 255676"/>
                      <a:gd name="connsiteX81" fmla="*/ 39597 w 255882"/>
                      <a:gd name="connsiteY81" fmla="*/ 185420 h 255676"/>
                      <a:gd name="connsiteX82" fmla="*/ 21105 w 255882"/>
                      <a:gd name="connsiteY82" fmla="*/ 190232 h 255676"/>
                      <a:gd name="connsiteX83" fmla="*/ 15193 w 255882"/>
                      <a:gd name="connsiteY83" fmla="*/ 188238 h 255676"/>
                      <a:gd name="connsiteX84" fmla="*/ 12237 w 255882"/>
                      <a:gd name="connsiteY84" fmla="*/ 183014 h 255676"/>
                      <a:gd name="connsiteX85" fmla="*/ 14230 w 255882"/>
                      <a:gd name="connsiteY85" fmla="*/ 175314 h 255676"/>
                      <a:gd name="connsiteX86" fmla="*/ 27910 w 255882"/>
                      <a:gd name="connsiteY86" fmla="*/ 164453 h 255676"/>
                      <a:gd name="connsiteX87" fmla="*/ 31554 w 255882"/>
                      <a:gd name="connsiteY87" fmla="*/ 153385 h 255676"/>
                      <a:gd name="connsiteX88" fmla="*/ 24198 w 255882"/>
                      <a:gd name="connsiteY88" fmla="*/ 147198 h 255676"/>
                      <a:gd name="connsiteX89" fmla="*/ 6943 w 255882"/>
                      <a:gd name="connsiteY89" fmla="*/ 144861 h 255676"/>
                      <a:gd name="connsiteX90" fmla="*/ 138 w 255882"/>
                      <a:gd name="connsiteY90" fmla="*/ 140049 h 255676"/>
                      <a:gd name="connsiteX91" fmla="*/ 0 w 255882"/>
                      <a:gd name="connsiteY91" fmla="*/ 131525 h 255676"/>
                      <a:gd name="connsiteX92" fmla="*/ 5019 w 255882"/>
                      <a:gd name="connsiteY92" fmla="*/ 127881 h 255676"/>
                      <a:gd name="connsiteX93" fmla="*/ 22617 w 255882"/>
                      <a:gd name="connsiteY93" fmla="*/ 122931 h 255676"/>
                      <a:gd name="connsiteX94" fmla="*/ 28667 w 255882"/>
                      <a:gd name="connsiteY94" fmla="*/ 116194 h 255676"/>
                      <a:gd name="connsiteX95" fmla="*/ 29010 w 255882"/>
                      <a:gd name="connsiteY95" fmla="*/ 113307 h 255676"/>
                      <a:gd name="connsiteX96" fmla="*/ 25229 w 255882"/>
                      <a:gd name="connsiteY96" fmla="*/ 106295 h 255676"/>
                      <a:gd name="connsiteX97" fmla="*/ 9281 w 255882"/>
                      <a:gd name="connsiteY97" fmla="*/ 96946 h 255676"/>
                      <a:gd name="connsiteX98" fmla="*/ 5843 w 255882"/>
                      <a:gd name="connsiteY98" fmla="*/ 88560 h 255676"/>
                      <a:gd name="connsiteX99" fmla="*/ 6187 w 255882"/>
                      <a:gd name="connsiteY99" fmla="*/ 87391 h 255676"/>
                      <a:gd name="connsiteX100" fmla="*/ 15261 w 255882"/>
                      <a:gd name="connsiteY100" fmla="*/ 81135 h 255676"/>
                      <a:gd name="connsiteX101" fmla="*/ 32173 w 255882"/>
                      <a:gd name="connsiteY101" fmla="*/ 83060 h 255676"/>
                      <a:gd name="connsiteX102" fmla="*/ 40834 w 255882"/>
                      <a:gd name="connsiteY102" fmla="*/ 79073 h 255676"/>
                      <a:gd name="connsiteX103" fmla="*/ 40147 w 255882"/>
                      <a:gd name="connsiteY103" fmla="*/ 67318 h 255676"/>
                      <a:gd name="connsiteX104" fmla="*/ 29629 w 255882"/>
                      <a:gd name="connsiteY104" fmla="*/ 53363 h 255676"/>
                      <a:gd name="connsiteX105" fmla="*/ 29629 w 255882"/>
                      <a:gd name="connsiteY105" fmla="*/ 45595 h 255676"/>
                      <a:gd name="connsiteX106" fmla="*/ 33066 w 255882"/>
                      <a:gd name="connsiteY106" fmla="*/ 41745 h 255676"/>
                      <a:gd name="connsiteX107" fmla="*/ 40422 w 255882"/>
                      <a:gd name="connsiteY107" fmla="*/ 40920 h 255676"/>
                      <a:gd name="connsiteX108" fmla="*/ 56027 w 255882"/>
                      <a:gd name="connsiteY108" fmla="*/ 49719 h 255676"/>
                      <a:gd name="connsiteX109" fmla="*/ 69982 w 255882"/>
                      <a:gd name="connsiteY109" fmla="*/ 45801 h 255676"/>
                      <a:gd name="connsiteX110" fmla="*/ 70325 w 255882"/>
                      <a:gd name="connsiteY110" fmla="*/ 39751 h 255676"/>
                      <a:gd name="connsiteX111" fmla="*/ 65788 w 255882"/>
                      <a:gd name="connsiteY111" fmla="*/ 22221 h 255676"/>
                      <a:gd name="connsiteX112" fmla="*/ 69088 w 255882"/>
                      <a:gd name="connsiteY112" fmla="*/ 14110 h 255676"/>
                      <a:gd name="connsiteX113" fmla="*/ 71632 w 255882"/>
                      <a:gd name="connsiteY113" fmla="*/ 12735 h 255676"/>
                      <a:gd name="connsiteX114" fmla="*/ 81118 w 255882"/>
                      <a:gd name="connsiteY114" fmla="*/ 15072 h 255676"/>
                      <a:gd name="connsiteX115" fmla="*/ 92049 w 255882"/>
                      <a:gd name="connsiteY115" fmla="*/ 28958 h 255676"/>
                      <a:gd name="connsiteX116" fmla="*/ 106966 w 255882"/>
                      <a:gd name="connsiteY116" fmla="*/ 28890 h 255676"/>
                      <a:gd name="connsiteX117" fmla="*/ 108754 w 255882"/>
                      <a:gd name="connsiteY117" fmla="*/ 22565 h 255676"/>
                      <a:gd name="connsiteX118" fmla="*/ 110953 w 255882"/>
                      <a:gd name="connsiteY118" fmla="*/ 6479 h 255676"/>
                      <a:gd name="connsiteX119" fmla="*/ 116934 w 255882"/>
                      <a:gd name="connsiteY119" fmla="*/ 292 h 255676"/>
                      <a:gd name="connsiteX120" fmla="*/ 122296 w 255882"/>
                      <a:gd name="connsiteY120" fmla="*/ 86 h 25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</a:cxnLst>
                    <a:rect l="l" t="t" r="r" b="b"/>
                    <a:pathLst>
                      <a:path w="255882" h="255676">
                        <a:moveTo>
                          <a:pt x="127864" y="81461"/>
                        </a:moveTo>
                        <a:cubicBezTo>
                          <a:pt x="102426" y="81461"/>
                          <a:pt x="81805" y="102082"/>
                          <a:pt x="81805" y="127520"/>
                        </a:cubicBezTo>
                        <a:cubicBezTo>
                          <a:pt x="81805" y="152958"/>
                          <a:pt x="102426" y="173579"/>
                          <a:pt x="127864" y="173579"/>
                        </a:cubicBezTo>
                        <a:cubicBezTo>
                          <a:pt x="153302" y="173579"/>
                          <a:pt x="173923" y="152958"/>
                          <a:pt x="173923" y="127520"/>
                        </a:cubicBezTo>
                        <a:cubicBezTo>
                          <a:pt x="173923" y="102082"/>
                          <a:pt x="153302" y="81461"/>
                          <a:pt x="127864" y="81461"/>
                        </a:cubicBezTo>
                        <a:close/>
                        <a:moveTo>
                          <a:pt x="122296" y="86"/>
                        </a:moveTo>
                        <a:cubicBezTo>
                          <a:pt x="124908" y="223"/>
                          <a:pt x="126696" y="1598"/>
                          <a:pt x="127383" y="4211"/>
                        </a:cubicBezTo>
                        <a:cubicBezTo>
                          <a:pt x="129033" y="10054"/>
                          <a:pt x="130752" y="15966"/>
                          <a:pt x="132401" y="21809"/>
                        </a:cubicBezTo>
                        <a:cubicBezTo>
                          <a:pt x="134120" y="27790"/>
                          <a:pt x="139070" y="30608"/>
                          <a:pt x="145188" y="29027"/>
                        </a:cubicBezTo>
                        <a:cubicBezTo>
                          <a:pt x="147181" y="28546"/>
                          <a:pt x="148350" y="27102"/>
                          <a:pt x="149312" y="25452"/>
                        </a:cubicBezTo>
                        <a:cubicBezTo>
                          <a:pt x="152475" y="20022"/>
                          <a:pt x="155706" y="14591"/>
                          <a:pt x="158937" y="9160"/>
                        </a:cubicBezTo>
                        <a:cubicBezTo>
                          <a:pt x="160999" y="5654"/>
                          <a:pt x="162786" y="4898"/>
                          <a:pt x="166705" y="5929"/>
                        </a:cubicBezTo>
                        <a:cubicBezTo>
                          <a:pt x="174542" y="7923"/>
                          <a:pt x="175573" y="9641"/>
                          <a:pt x="174404" y="18372"/>
                        </a:cubicBezTo>
                        <a:cubicBezTo>
                          <a:pt x="173717" y="23596"/>
                          <a:pt x="173098" y="28821"/>
                          <a:pt x="172479" y="34046"/>
                        </a:cubicBezTo>
                        <a:cubicBezTo>
                          <a:pt x="172410" y="34595"/>
                          <a:pt x="172410" y="35145"/>
                          <a:pt x="172479" y="35695"/>
                        </a:cubicBezTo>
                        <a:cubicBezTo>
                          <a:pt x="173373" y="41264"/>
                          <a:pt x="181828" y="45113"/>
                          <a:pt x="186434" y="41882"/>
                        </a:cubicBezTo>
                        <a:cubicBezTo>
                          <a:pt x="191659" y="38170"/>
                          <a:pt x="196677" y="34252"/>
                          <a:pt x="201764" y="30402"/>
                        </a:cubicBezTo>
                        <a:cubicBezTo>
                          <a:pt x="205476" y="27584"/>
                          <a:pt x="207333" y="27652"/>
                          <a:pt x="211045" y="30540"/>
                        </a:cubicBezTo>
                        <a:cubicBezTo>
                          <a:pt x="211526" y="30952"/>
                          <a:pt x="212007" y="31296"/>
                          <a:pt x="212488" y="31777"/>
                        </a:cubicBezTo>
                        <a:cubicBezTo>
                          <a:pt x="216819" y="35902"/>
                          <a:pt x="217025" y="37139"/>
                          <a:pt x="214069" y="42364"/>
                        </a:cubicBezTo>
                        <a:cubicBezTo>
                          <a:pt x="211251" y="47382"/>
                          <a:pt x="208570" y="52469"/>
                          <a:pt x="205614" y="57418"/>
                        </a:cubicBezTo>
                        <a:cubicBezTo>
                          <a:pt x="203483" y="61062"/>
                          <a:pt x="204445" y="64087"/>
                          <a:pt x="206783" y="67180"/>
                        </a:cubicBezTo>
                        <a:cubicBezTo>
                          <a:pt x="209120" y="70274"/>
                          <a:pt x="211801" y="71786"/>
                          <a:pt x="215719" y="70755"/>
                        </a:cubicBezTo>
                        <a:cubicBezTo>
                          <a:pt x="221769" y="69174"/>
                          <a:pt x="227818" y="67661"/>
                          <a:pt x="233799" y="66011"/>
                        </a:cubicBezTo>
                        <a:cubicBezTo>
                          <a:pt x="237649" y="64980"/>
                          <a:pt x="239367" y="65599"/>
                          <a:pt x="241498" y="68967"/>
                        </a:cubicBezTo>
                        <a:cubicBezTo>
                          <a:pt x="242461" y="70411"/>
                          <a:pt x="243286" y="71923"/>
                          <a:pt x="243836" y="73573"/>
                        </a:cubicBezTo>
                        <a:cubicBezTo>
                          <a:pt x="244867" y="76529"/>
                          <a:pt x="244385" y="78385"/>
                          <a:pt x="241911" y="80379"/>
                        </a:cubicBezTo>
                        <a:cubicBezTo>
                          <a:pt x="236755" y="84504"/>
                          <a:pt x="231668" y="88628"/>
                          <a:pt x="226443" y="92684"/>
                        </a:cubicBezTo>
                        <a:cubicBezTo>
                          <a:pt x="223831" y="94678"/>
                          <a:pt x="223144" y="97152"/>
                          <a:pt x="223694" y="100177"/>
                        </a:cubicBezTo>
                        <a:cubicBezTo>
                          <a:pt x="223900" y="101208"/>
                          <a:pt x="224244" y="102171"/>
                          <a:pt x="224519" y="103202"/>
                        </a:cubicBezTo>
                        <a:cubicBezTo>
                          <a:pt x="225412" y="106433"/>
                          <a:pt x="227543" y="108220"/>
                          <a:pt x="230843" y="108633"/>
                        </a:cubicBezTo>
                        <a:cubicBezTo>
                          <a:pt x="237099" y="109458"/>
                          <a:pt x="243354" y="110351"/>
                          <a:pt x="249541" y="111176"/>
                        </a:cubicBezTo>
                        <a:cubicBezTo>
                          <a:pt x="253254" y="111657"/>
                          <a:pt x="255178" y="113445"/>
                          <a:pt x="255591" y="117157"/>
                        </a:cubicBezTo>
                        <a:cubicBezTo>
                          <a:pt x="255797" y="118944"/>
                          <a:pt x="256003" y="120732"/>
                          <a:pt x="255797" y="122519"/>
                        </a:cubicBezTo>
                        <a:cubicBezTo>
                          <a:pt x="255453" y="125337"/>
                          <a:pt x="254010" y="126919"/>
                          <a:pt x="251398" y="127675"/>
                        </a:cubicBezTo>
                        <a:cubicBezTo>
                          <a:pt x="245554" y="129325"/>
                          <a:pt x="239642" y="130974"/>
                          <a:pt x="233799" y="132693"/>
                        </a:cubicBezTo>
                        <a:cubicBezTo>
                          <a:pt x="228093" y="134343"/>
                          <a:pt x="225481" y="138674"/>
                          <a:pt x="226650" y="144586"/>
                        </a:cubicBezTo>
                        <a:cubicBezTo>
                          <a:pt x="227062" y="146854"/>
                          <a:pt x="228368" y="148298"/>
                          <a:pt x="230293" y="149398"/>
                        </a:cubicBezTo>
                        <a:cubicBezTo>
                          <a:pt x="235655" y="152560"/>
                          <a:pt x="241017" y="155722"/>
                          <a:pt x="246448" y="158884"/>
                        </a:cubicBezTo>
                        <a:cubicBezTo>
                          <a:pt x="250435" y="161222"/>
                          <a:pt x="251054" y="162597"/>
                          <a:pt x="249954" y="167065"/>
                        </a:cubicBezTo>
                        <a:cubicBezTo>
                          <a:pt x="249885" y="167340"/>
                          <a:pt x="249885" y="167615"/>
                          <a:pt x="249816" y="167890"/>
                        </a:cubicBezTo>
                        <a:cubicBezTo>
                          <a:pt x="248166" y="173321"/>
                          <a:pt x="246310" y="176002"/>
                          <a:pt x="240123" y="174833"/>
                        </a:cubicBezTo>
                        <a:cubicBezTo>
                          <a:pt x="234555" y="173733"/>
                          <a:pt x="228849" y="173527"/>
                          <a:pt x="223212" y="172702"/>
                        </a:cubicBezTo>
                        <a:cubicBezTo>
                          <a:pt x="219225" y="172152"/>
                          <a:pt x="216613" y="173733"/>
                          <a:pt x="214688" y="177102"/>
                        </a:cubicBezTo>
                        <a:cubicBezTo>
                          <a:pt x="212695" y="180539"/>
                          <a:pt x="211801" y="183770"/>
                          <a:pt x="214551" y="187276"/>
                        </a:cubicBezTo>
                        <a:cubicBezTo>
                          <a:pt x="218263" y="192019"/>
                          <a:pt x="221838" y="196900"/>
                          <a:pt x="225481" y="201712"/>
                        </a:cubicBezTo>
                        <a:cubicBezTo>
                          <a:pt x="228506" y="205630"/>
                          <a:pt x="228506" y="207212"/>
                          <a:pt x="225481" y="211130"/>
                        </a:cubicBezTo>
                        <a:cubicBezTo>
                          <a:pt x="225343" y="211267"/>
                          <a:pt x="225206" y="211474"/>
                          <a:pt x="225068" y="211611"/>
                        </a:cubicBezTo>
                        <a:cubicBezTo>
                          <a:pt x="221081" y="215873"/>
                          <a:pt x="219500" y="217729"/>
                          <a:pt x="213245" y="213948"/>
                        </a:cubicBezTo>
                        <a:cubicBezTo>
                          <a:pt x="208432" y="211061"/>
                          <a:pt x="203345" y="208586"/>
                          <a:pt x="198602" y="205699"/>
                        </a:cubicBezTo>
                        <a:cubicBezTo>
                          <a:pt x="194684" y="203362"/>
                          <a:pt x="191659" y="204737"/>
                          <a:pt x="188565" y="207143"/>
                        </a:cubicBezTo>
                        <a:cubicBezTo>
                          <a:pt x="185472" y="209480"/>
                          <a:pt x="184234" y="212299"/>
                          <a:pt x="185334" y="216217"/>
                        </a:cubicBezTo>
                        <a:cubicBezTo>
                          <a:pt x="187053" y="222267"/>
                          <a:pt x="188565" y="228385"/>
                          <a:pt x="190078" y="234503"/>
                        </a:cubicBezTo>
                        <a:cubicBezTo>
                          <a:pt x="190903" y="237803"/>
                          <a:pt x="190215" y="239590"/>
                          <a:pt x="187397" y="241377"/>
                        </a:cubicBezTo>
                        <a:cubicBezTo>
                          <a:pt x="185884" y="242340"/>
                          <a:pt x="184303" y="243233"/>
                          <a:pt x="182585" y="243852"/>
                        </a:cubicBezTo>
                        <a:cubicBezTo>
                          <a:pt x="179560" y="244952"/>
                          <a:pt x="177360" y="244402"/>
                          <a:pt x="175366" y="241859"/>
                        </a:cubicBezTo>
                        <a:cubicBezTo>
                          <a:pt x="171585" y="237115"/>
                          <a:pt x="167805" y="232303"/>
                          <a:pt x="164024" y="227491"/>
                        </a:cubicBezTo>
                        <a:cubicBezTo>
                          <a:pt x="160380" y="222954"/>
                          <a:pt x="153781" y="222335"/>
                          <a:pt x="149381" y="226254"/>
                        </a:cubicBezTo>
                        <a:cubicBezTo>
                          <a:pt x="148213" y="227285"/>
                          <a:pt x="147663" y="228591"/>
                          <a:pt x="147456" y="230103"/>
                        </a:cubicBezTo>
                        <a:cubicBezTo>
                          <a:pt x="146563" y="236428"/>
                          <a:pt x="145532" y="242683"/>
                          <a:pt x="144844" y="249008"/>
                        </a:cubicBezTo>
                        <a:cubicBezTo>
                          <a:pt x="144432" y="252308"/>
                          <a:pt x="143126" y="254645"/>
                          <a:pt x="139895" y="255676"/>
                        </a:cubicBezTo>
                        <a:cubicBezTo>
                          <a:pt x="137145" y="255676"/>
                          <a:pt x="134326" y="255676"/>
                          <a:pt x="131577" y="255676"/>
                        </a:cubicBezTo>
                        <a:cubicBezTo>
                          <a:pt x="129652" y="254507"/>
                          <a:pt x="128552" y="252789"/>
                          <a:pt x="127933" y="250589"/>
                        </a:cubicBezTo>
                        <a:cubicBezTo>
                          <a:pt x="126283" y="244540"/>
                          <a:pt x="124427" y="238490"/>
                          <a:pt x="122777" y="232372"/>
                        </a:cubicBezTo>
                        <a:cubicBezTo>
                          <a:pt x="121884" y="229141"/>
                          <a:pt x="119890" y="227422"/>
                          <a:pt x="116659" y="227010"/>
                        </a:cubicBezTo>
                        <a:cubicBezTo>
                          <a:pt x="115422" y="226872"/>
                          <a:pt x="114184" y="226666"/>
                          <a:pt x="112947" y="226597"/>
                        </a:cubicBezTo>
                        <a:cubicBezTo>
                          <a:pt x="110060" y="226391"/>
                          <a:pt x="108066" y="227697"/>
                          <a:pt x="106622" y="230103"/>
                        </a:cubicBezTo>
                        <a:cubicBezTo>
                          <a:pt x="106072" y="230997"/>
                          <a:pt x="105591" y="231891"/>
                          <a:pt x="105041" y="232784"/>
                        </a:cubicBezTo>
                        <a:cubicBezTo>
                          <a:pt x="102154" y="237665"/>
                          <a:pt x="99335" y="242615"/>
                          <a:pt x="96380" y="247427"/>
                        </a:cubicBezTo>
                        <a:cubicBezTo>
                          <a:pt x="94798" y="250108"/>
                          <a:pt x="92873" y="250795"/>
                          <a:pt x="89849" y="250108"/>
                        </a:cubicBezTo>
                        <a:cubicBezTo>
                          <a:pt x="87993" y="249695"/>
                          <a:pt x="86274" y="249077"/>
                          <a:pt x="84555" y="248320"/>
                        </a:cubicBezTo>
                        <a:cubicBezTo>
                          <a:pt x="81531" y="246877"/>
                          <a:pt x="80568" y="245021"/>
                          <a:pt x="80981" y="241652"/>
                        </a:cubicBezTo>
                        <a:cubicBezTo>
                          <a:pt x="81737" y="235397"/>
                          <a:pt x="82356" y="229141"/>
                          <a:pt x="83249" y="222885"/>
                        </a:cubicBezTo>
                        <a:cubicBezTo>
                          <a:pt x="83868" y="218486"/>
                          <a:pt x="81531" y="216080"/>
                          <a:pt x="78094" y="214155"/>
                        </a:cubicBezTo>
                        <a:cubicBezTo>
                          <a:pt x="74725" y="212299"/>
                          <a:pt x="71700" y="212024"/>
                          <a:pt x="68538" y="214636"/>
                        </a:cubicBezTo>
                        <a:cubicBezTo>
                          <a:pt x="64139" y="218142"/>
                          <a:pt x="59533" y="221373"/>
                          <a:pt x="55133" y="224810"/>
                        </a:cubicBezTo>
                        <a:cubicBezTo>
                          <a:pt x="50665" y="228316"/>
                          <a:pt x="48740" y="229072"/>
                          <a:pt x="43240" y="224123"/>
                        </a:cubicBezTo>
                        <a:cubicBezTo>
                          <a:pt x="42897" y="223779"/>
                          <a:pt x="42553" y="223435"/>
                          <a:pt x="42209" y="223091"/>
                        </a:cubicBezTo>
                        <a:cubicBezTo>
                          <a:pt x="39528" y="220342"/>
                          <a:pt x="39253" y="218211"/>
                          <a:pt x="41178" y="214842"/>
                        </a:cubicBezTo>
                        <a:cubicBezTo>
                          <a:pt x="44134" y="209549"/>
                          <a:pt x="47159" y="204187"/>
                          <a:pt x="50115" y="198893"/>
                        </a:cubicBezTo>
                        <a:cubicBezTo>
                          <a:pt x="50940" y="197381"/>
                          <a:pt x="51833" y="195869"/>
                          <a:pt x="51627" y="194013"/>
                        </a:cubicBezTo>
                        <a:cubicBezTo>
                          <a:pt x="51146" y="188444"/>
                          <a:pt x="44959" y="184045"/>
                          <a:pt x="39597" y="185420"/>
                        </a:cubicBezTo>
                        <a:cubicBezTo>
                          <a:pt x="33410" y="187001"/>
                          <a:pt x="27223" y="188582"/>
                          <a:pt x="21105" y="190232"/>
                        </a:cubicBezTo>
                        <a:cubicBezTo>
                          <a:pt x="18630" y="190919"/>
                          <a:pt x="16774" y="190163"/>
                          <a:pt x="15193" y="188238"/>
                        </a:cubicBezTo>
                        <a:cubicBezTo>
                          <a:pt x="13887" y="186657"/>
                          <a:pt x="13062" y="184870"/>
                          <a:pt x="12237" y="183014"/>
                        </a:cubicBezTo>
                        <a:cubicBezTo>
                          <a:pt x="10862" y="179783"/>
                          <a:pt x="11481" y="177445"/>
                          <a:pt x="14230" y="175314"/>
                        </a:cubicBezTo>
                        <a:cubicBezTo>
                          <a:pt x="18767" y="171671"/>
                          <a:pt x="23373" y="168096"/>
                          <a:pt x="27910" y="164453"/>
                        </a:cubicBezTo>
                        <a:cubicBezTo>
                          <a:pt x="32722" y="160741"/>
                          <a:pt x="33135" y="159159"/>
                          <a:pt x="31554" y="153385"/>
                        </a:cubicBezTo>
                        <a:cubicBezTo>
                          <a:pt x="30454" y="149604"/>
                          <a:pt x="28185" y="147611"/>
                          <a:pt x="24198" y="147198"/>
                        </a:cubicBezTo>
                        <a:cubicBezTo>
                          <a:pt x="18424" y="146579"/>
                          <a:pt x="12718" y="145479"/>
                          <a:pt x="6943" y="144861"/>
                        </a:cubicBezTo>
                        <a:cubicBezTo>
                          <a:pt x="3644" y="144517"/>
                          <a:pt x="1306" y="143211"/>
                          <a:pt x="138" y="140049"/>
                        </a:cubicBezTo>
                        <a:cubicBezTo>
                          <a:pt x="0" y="137093"/>
                          <a:pt x="0" y="134343"/>
                          <a:pt x="0" y="131525"/>
                        </a:cubicBezTo>
                        <a:cubicBezTo>
                          <a:pt x="1100" y="129462"/>
                          <a:pt x="2819" y="128431"/>
                          <a:pt x="5019" y="127881"/>
                        </a:cubicBezTo>
                        <a:cubicBezTo>
                          <a:pt x="10931" y="126300"/>
                          <a:pt x="16705" y="124513"/>
                          <a:pt x="22617" y="122931"/>
                        </a:cubicBezTo>
                        <a:cubicBezTo>
                          <a:pt x="26192" y="121969"/>
                          <a:pt x="28323" y="119975"/>
                          <a:pt x="28667" y="116194"/>
                        </a:cubicBezTo>
                        <a:cubicBezTo>
                          <a:pt x="28735" y="115232"/>
                          <a:pt x="28873" y="114270"/>
                          <a:pt x="29010" y="113307"/>
                        </a:cubicBezTo>
                        <a:cubicBezTo>
                          <a:pt x="29354" y="110076"/>
                          <a:pt x="27910" y="107876"/>
                          <a:pt x="25229" y="106295"/>
                        </a:cubicBezTo>
                        <a:cubicBezTo>
                          <a:pt x="19867" y="103202"/>
                          <a:pt x="14574" y="100040"/>
                          <a:pt x="9281" y="96946"/>
                        </a:cubicBezTo>
                        <a:cubicBezTo>
                          <a:pt x="5362" y="94678"/>
                          <a:pt x="4675" y="92959"/>
                          <a:pt x="5843" y="88560"/>
                        </a:cubicBezTo>
                        <a:cubicBezTo>
                          <a:pt x="5981" y="88147"/>
                          <a:pt x="6050" y="87735"/>
                          <a:pt x="6187" y="87391"/>
                        </a:cubicBezTo>
                        <a:cubicBezTo>
                          <a:pt x="7906" y="81685"/>
                          <a:pt x="9418" y="80585"/>
                          <a:pt x="15261" y="81135"/>
                        </a:cubicBezTo>
                        <a:cubicBezTo>
                          <a:pt x="20898" y="81685"/>
                          <a:pt x="26535" y="82304"/>
                          <a:pt x="32173" y="83060"/>
                        </a:cubicBezTo>
                        <a:cubicBezTo>
                          <a:pt x="36641" y="83610"/>
                          <a:pt x="38566" y="82854"/>
                          <a:pt x="40834" y="79073"/>
                        </a:cubicBezTo>
                        <a:cubicBezTo>
                          <a:pt x="44065" y="73848"/>
                          <a:pt x="43928" y="72198"/>
                          <a:pt x="40147" y="67318"/>
                        </a:cubicBezTo>
                        <a:cubicBezTo>
                          <a:pt x="36572" y="62712"/>
                          <a:pt x="33066" y="58037"/>
                          <a:pt x="29629" y="53363"/>
                        </a:cubicBezTo>
                        <a:cubicBezTo>
                          <a:pt x="27567" y="50613"/>
                          <a:pt x="27567" y="48344"/>
                          <a:pt x="29629" y="45595"/>
                        </a:cubicBezTo>
                        <a:cubicBezTo>
                          <a:pt x="30660" y="44220"/>
                          <a:pt x="31760" y="42845"/>
                          <a:pt x="33066" y="41745"/>
                        </a:cubicBezTo>
                        <a:cubicBezTo>
                          <a:pt x="35678" y="39545"/>
                          <a:pt x="37466" y="39270"/>
                          <a:pt x="40422" y="40920"/>
                        </a:cubicBezTo>
                        <a:cubicBezTo>
                          <a:pt x="45646" y="43807"/>
                          <a:pt x="51008" y="46488"/>
                          <a:pt x="56027" y="49719"/>
                        </a:cubicBezTo>
                        <a:cubicBezTo>
                          <a:pt x="61801" y="53431"/>
                          <a:pt x="65788" y="50957"/>
                          <a:pt x="69982" y="45801"/>
                        </a:cubicBezTo>
                        <a:cubicBezTo>
                          <a:pt x="71357" y="44082"/>
                          <a:pt x="70875" y="41814"/>
                          <a:pt x="70325" y="39751"/>
                        </a:cubicBezTo>
                        <a:cubicBezTo>
                          <a:pt x="68813" y="33908"/>
                          <a:pt x="67301" y="28065"/>
                          <a:pt x="65788" y="22221"/>
                        </a:cubicBezTo>
                        <a:cubicBezTo>
                          <a:pt x="64688" y="18028"/>
                          <a:pt x="65376" y="16309"/>
                          <a:pt x="69088" y="14110"/>
                        </a:cubicBezTo>
                        <a:cubicBezTo>
                          <a:pt x="69913" y="13628"/>
                          <a:pt x="70738" y="13147"/>
                          <a:pt x="71632" y="12735"/>
                        </a:cubicBezTo>
                        <a:cubicBezTo>
                          <a:pt x="76100" y="10672"/>
                          <a:pt x="78094" y="11154"/>
                          <a:pt x="81118" y="15072"/>
                        </a:cubicBezTo>
                        <a:cubicBezTo>
                          <a:pt x="84762" y="19678"/>
                          <a:pt x="88405" y="24353"/>
                          <a:pt x="92049" y="28958"/>
                        </a:cubicBezTo>
                        <a:cubicBezTo>
                          <a:pt x="95486" y="33221"/>
                          <a:pt x="103529" y="33221"/>
                          <a:pt x="106966" y="28890"/>
                        </a:cubicBezTo>
                        <a:cubicBezTo>
                          <a:pt x="108410" y="27034"/>
                          <a:pt x="108410" y="24696"/>
                          <a:pt x="108754" y="22565"/>
                        </a:cubicBezTo>
                        <a:cubicBezTo>
                          <a:pt x="109578" y="17203"/>
                          <a:pt x="110266" y="11841"/>
                          <a:pt x="110953" y="6479"/>
                        </a:cubicBezTo>
                        <a:cubicBezTo>
                          <a:pt x="111503" y="2217"/>
                          <a:pt x="112672" y="1048"/>
                          <a:pt x="116934" y="292"/>
                        </a:cubicBezTo>
                        <a:cubicBezTo>
                          <a:pt x="118721" y="-52"/>
                          <a:pt x="120509" y="-52"/>
                          <a:pt x="122296" y="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6847729-F1D0-4394-BE60-BFE50B56BF3B}"/>
                </a:ext>
              </a:extLst>
            </p:cNvPr>
            <p:cNvSpPr/>
            <p:nvPr/>
          </p:nvSpPr>
          <p:spPr>
            <a:xfrm>
              <a:off x="5788403" y="2504985"/>
              <a:ext cx="951630" cy="70053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28E13AB-C9CD-4DE4-8452-B2784797BEFD}"/>
              </a:ext>
            </a:extLst>
          </p:cNvPr>
          <p:cNvGrpSpPr/>
          <p:nvPr/>
        </p:nvGrpSpPr>
        <p:grpSpPr>
          <a:xfrm>
            <a:off x="8799736" y="3444634"/>
            <a:ext cx="1766294" cy="1931646"/>
            <a:chOff x="8534043" y="2504985"/>
            <a:chExt cx="2488223" cy="272116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E1BE8BA-8F8F-47C2-A53E-D3BBC42ADA57}"/>
                </a:ext>
              </a:extLst>
            </p:cNvPr>
            <p:cNvGrpSpPr/>
            <p:nvPr/>
          </p:nvGrpSpPr>
          <p:grpSpPr>
            <a:xfrm>
              <a:off x="8534043" y="3429000"/>
              <a:ext cx="2488223" cy="1797146"/>
              <a:chOff x="2716823" y="1178574"/>
              <a:chExt cx="5838092" cy="42166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5E7611-ECA8-47F1-89A1-772EFA3DA271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CF90868-A271-4F8A-A36C-6279B782E7D3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7A51EDF-15E7-4935-AE1E-B3511C96C36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80A04C-96DC-4984-8102-42C5D5DA27D6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7" name="Circle: Hollow 6">
                  <a:extLst>
                    <a:ext uri="{FF2B5EF4-FFF2-40B4-BE49-F238E27FC236}">
                      <a16:creationId xmlns:a16="http://schemas.microsoft.com/office/drawing/2014/main" id="{D7028625-638F-4131-A370-A6C05664CF7D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ircle: Hollow 7">
                  <a:extLst>
                    <a:ext uri="{FF2B5EF4-FFF2-40B4-BE49-F238E27FC236}">
                      <a16:creationId xmlns:a16="http://schemas.microsoft.com/office/drawing/2014/main" id="{E7454C30-EE74-4426-B017-293DAC305A1B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Circle: Hollow 8">
                  <a:extLst>
                    <a:ext uri="{FF2B5EF4-FFF2-40B4-BE49-F238E27FC236}">
                      <a16:creationId xmlns:a16="http://schemas.microsoft.com/office/drawing/2014/main" id="{B5426446-9157-4765-A217-263898A7FBB0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3DDC72FA-DEEA-403F-9125-C88FD97DCAA9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Circle: Hollow 10">
                  <a:extLst>
                    <a:ext uri="{FF2B5EF4-FFF2-40B4-BE49-F238E27FC236}">
                      <a16:creationId xmlns:a16="http://schemas.microsoft.com/office/drawing/2014/main" id="{6A316A64-5303-4EF9-B27B-873B3C6CC254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Circle: Hollow 11">
                  <a:extLst>
                    <a:ext uri="{FF2B5EF4-FFF2-40B4-BE49-F238E27FC236}">
                      <a16:creationId xmlns:a16="http://schemas.microsoft.com/office/drawing/2014/main" id="{595EEADB-16AC-4D2F-8F67-2EA46CCEA25E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Circle: Hollow 12">
                  <a:extLst>
                    <a:ext uri="{FF2B5EF4-FFF2-40B4-BE49-F238E27FC236}">
                      <a16:creationId xmlns:a16="http://schemas.microsoft.com/office/drawing/2014/main" id="{735EC18C-4822-4A18-A969-19707CEB8033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524EE8D-BA41-4EC1-9960-F84EDB17E002}"/>
                  </a:ext>
                </a:extLst>
              </p:cNvPr>
              <p:cNvGrpSpPr/>
              <p:nvPr/>
            </p:nvGrpSpPr>
            <p:grpSpPr>
              <a:xfrm>
                <a:off x="3352363" y="1178574"/>
                <a:ext cx="4567012" cy="3338578"/>
                <a:chOff x="3244476" y="1178574"/>
                <a:chExt cx="4567012" cy="333857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8D3C1CC-E3D4-4D3F-8D9B-DBBC192F16AE}"/>
                    </a:ext>
                  </a:extLst>
                </p:cNvPr>
                <p:cNvGrpSpPr/>
                <p:nvPr/>
              </p:nvGrpSpPr>
              <p:grpSpPr>
                <a:xfrm>
                  <a:off x="6625802" y="1178574"/>
                  <a:ext cx="1185686" cy="3323087"/>
                  <a:chOff x="759811" y="527538"/>
                  <a:chExt cx="1603131" cy="3974123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D771D5FC-23BA-468B-8E1A-B586FDDA4AC6}"/>
                      </a:ext>
                    </a:extLst>
                  </p:cNvPr>
                  <p:cNvGrpSpPr/>
                  <p:nvPr/>
                </p:nvGrpSpPr>
                <p:grpSpPr>
                  <a:xfrm>
                    <a:off x="1055818" y="527538"/>
                    <a:ext cx="1011116" cy="3974123"/>
                    <a:chOff x="3745523" y="738554"/>
                    <a:chExt cx="870439" cy="3974123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28F3F1E3-E4DE-4036-8989-AC62FF48B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5523" y="738554"/>
                      <a:ext cx="870439" cy="39741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B06C9F44-D5FA-4755-A078-A86DCE577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6346" y="7385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D33726D-8366-4463-8459-448D311CCF7E}"/>
                      </a:ext>
                    </a:extLst>
                  </p:cNvPr>
                  <p:cNvGrpSpPr/>
                  <p:nvPr/>
                </p:nvGrpSpPr>
                <p:grpSpPr>
                  <a:xfrm>
                    <a:off x="759811" y="1591407"/>
                    <a:ext cx="1603131" cy="724247"/>
                    <a:chOff x="3897923" y="890954"/>
                    <a:chExt cx="870439" cy="3974123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8F81D16-ACE8-42F9-A8E9-881A93BFB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7923" y="890954"/>
                      <a:ext cx="870439" cy="3974123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F8D25785-B68F-4839-B109-4EEA21934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8746" y="8909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5B45710-0CAE-4FE3-869C-F38A200B99A7}"/>
                      </a:ext>
                    </a:extLst>
                  </p:cNvPr>
                  <p:cNvSpPr/>
                  <p:nvPr/>
                </p:nvSpPr>
                <p:spPr>
                  <a:xfrm>
                    <a:off x="1055818" y="2330074"/>
                    <a:ext cx="1011116" cy="37507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3AD9296-B5EF-4032-BD13-892C841DEAA4}"/>
                      </a:ext>
                    </a:extLst>
                  </p:cNvPr>
                  <p:cNvSpPr/>
                  <p:nvPr/>
                </p:nvSpPr>
                <p:spPr>
                  <a:xfrm>
                    <a:off x="1429777" y="2705145"/>
                    <a:ext cx="274246" cy="41900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A7B2891-0B79-45E1-8FE5-A616D16FE84A}"/>
                      </a:ext>
                    </a:extLst>
                  </p:cNvPr>
                  <p:cNvSpPr/>
                  <p:nvPr/>
                </p:nvSpPr>
                <p:spPr>
                  <a:xfrm>
                    <a:off x="1506693" y="3133868"/>
                    <a:ext cx="123633" cy="29893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30FF872-E02C-4A4F-B97C-9480C92B6E46}"/>
                    </a:ext>
                  </a:extLst>
                </p:cNvPr>
                <p:cNvSpPr/>
                <p:nvPr/>
              </p:nvSpPr>
              <p:spPr>
                <a:xfrm>
                  <a:off x="7065352" y="3543092"/>
                  <a:ext cx="294608" cy="974060"/>
                </a:xfrm>
                <a:custGeom>
                  <a:avLst/>
                  <a:gdLst>
                    <a:gd name="connsiteX0" fmla="*/ 142121 w 152400"/>
                    <a:gd name="connsiteY0" fmla="*/ 516255 h 647700"/>
                    <a:gd name="connsiteX1" fmla="*/ 154504 w 152400"/>
                    <a:gd name="connsiteY1" fmla="*/ 254318 h 647700"/>
                    <a:gd name="connsiteX2" fmla="*/ 119261 w 152400"/>
                    <a:gd name="connsiteY2" fmla="*/ 180023 h 647700"/>
                    <a:gd name="connsiteX3" fmla="*/ 101164 w 152400"/>
                    <a:gd name="connsiteY3" fmla="*/ 54293 h 647700"/>
                    <a:gd name="connsiteX4" fmla="*/ 78304 w 152400"/>
                    <a:gd name="connsiteY4" fmla="*/ 0 h 647700"/>
                    <a:gd name="connsiteX5" fmla="*/ 78304 w 152400"/>
                    <a:gd name="connsiteY5" fmla="*/ 0 h 647700"/>
                    <a:gd name="connsiteX6" fmla="*/ 77351 w 152400"/>
                    <a:gd name="connsiteY6" fmla="*/ 0 h 647700"/>
                    <a:gd name="connsiteX7" fmla="*/ 76399 w 152400"/>
                    <a:gd name="connsiteY7" fmla="*/ 0 h 647700"/>
                    <a:gd name="connsiteX8" fmla="*/ 76399 w 152400"/>
                    <a:gd name="connsiteY8" fmla="*/ 0 h 647700"/>
                    <a:gd name="connsiteX9" fmla="*/ 53539 w 152400"/>
                    <a:gd name="connsiteY9" fmla="*/ 54293 h 647700"/>
                    <a:gd name="connsiteX10" fmla="*/ 35441 w 152400"/>
                    <a:gd name="connsiteY10" fmla="*/ 180023 h 647700"/>
                    <a:gd name="connsiteX11" fmla="*/ 199 w 152400"/>
                    <a:gd name="connsiteY11" fmla="*/ 254318 h 647700"/>
                    <a:gd name="connsiteX12" fmla="*/ 12581 w 152400"/>
                    <a:gd name="connsiteY12" fmla="*/ 516255 h 647700"/>
                    <a:gd name="connsiteX13" fmla="*/ 12581 w 152400"/>
                    <a:gd name="connsiteY13" fmla="*/ 575310 h 647700"/>
                    <a:gd name="connsiteX14" fmla="*/ 2104 w 152400"/>
                    <a:gd name="connsiteY14" fmla="*/ 638175 h 647700"/>
                    <a:gd name="connsiteX15" fmla="*/ 150694 w 152400"/>
                    <a:gd name="connsiteY15" fmla="*/ 638175 h 647700"/>
                    <a:gd name="connsiteX16" fmla="*/ 140216 w 152400"/>
                    <a:gd name="connsiteY16" fmla="*/ 575310 h 647700"/>
                    <a:gd name="connsiteX17" fmla="*/ 142121 w 152400"/>
                    <a:gd name="connsiteY17" fmla="*/ 516255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2400" h="647700">
                      <a:moveTo>
                        <a:pt x="142121" y="516255"/>
                      </a:moveTo>
                      <a:cubicBezTo>
                        <a:pt x="144026" y="476250"/>
                        <a:pt x="156409" y="300038"/>
                        <a:pt x="154504" y="254318"/>
                      </a:cubicBezTo>
                      <a:cubicBezTo>
                        <a:pt x="153551" y="218123"/>
                        <a:pt x="137359" y="208598"/>
                        <a:pt x="119261" y="180023"/>
                      </a:cubicBezTo>
                      <a:cubicBezTo>
                        <a:pt x="97354" y="145733"/>
                        <a:pt x="101164" y="93345"/>
                        <a:pt x="101164" y="54293"/>
                      </a:cubicBezTo>
                      <a:cubicBezTo>
                        <a:pt x="101164" y="27623"/>
                        <a:pt x="114499" y="952"/>
                        <a:pt x="78304" y="0"/>
                      </a:cubicBezTo>
                      <a:cubicBezTo>
                        <a:pt x="78304" y="0"/>
                        <a:pt x="78304" y="0"/>
                        <a:pt x="78304" y="0"/>
                      </a:cubicBezTo>
                      <a:cubicBezTo>
                        <a:pt x="78304" y="0"/>
                        <a:pt x="78304" y="0"/>
                        <a:pt x="77351" y="0"/>
                      </a:cubicBezTo>
                      <a:cubicBezTo>
                        <a:pt x="77351" y="0"/>
                        <a:pt x="77351" y="0"/>
                        <a:pt x="76399" y="0"/>
                      </a:cubicBezTo>
                      <a:cubicBezTo>
                        <a:pt x="76399" y="0"/>
                        <a:pt x="76399" y="0"/>
                        <a:pt x="76399" y="0"/>
                      </a:cubicBezTo>
                      <a:cubicBezTo>
                        <a:pt x="39251" y="952"/>
                        <a:pt x="52586" y="26670"/>
                        <a:pt x="53539" y="54293"/>
                      </a:cubicBezTo>
                      <a:cubicBezTo>
                        <a:pt x="53539" y="93345"/>
                        <a:pt x="57349" y="145733"/>
                        <a:pt x="35441" y="180023"/>
                      </a:cubicBezTo>
                      <a:cubicBezTo>
                        <a:pt x="17344" y="208598"/>
                        <a:pt x="1151" y="218123"/>
                        <a:pt x="199" y="254318"/>
                      </a:cubicBezTo>
                      <a:cubicBezTo>
                        <a:pt x="-1706" y="300038"/>
                        <a:pt x="10676" y="476250"/>
                        <a:pt x="12581" y="516255"/>
                      </a:cubicBezTo>
                      <a:cubicBezTo>
                        <a:pt x="13534" y="536258"/>
                        <a:pt x="14486" y="555308"/>
                        <a:pt x="12581" y="575310"/>
                      </a:cubicBezTo>
                      <a:cubicBezTo>
                        <a:pt x="11629" y="591503"/>
                        <a:pt x="-3611" y="623888"/>
                        <a:pt x="2104" y="638175"/>
                      </a:cubicBezTo>
                      <a:cubicBezTo>
                        <a:pt x="8771" y="655320"/>
                        <a:pt x="144026" y="655320"/>
                        <a:pt x="150694" y="638175"/>
                      </a:cubicBezTo>
                      <a:cubicBezTo>
                        <a:pt x="156409" y="623888"/>
                        <a:pt x="141169" y="590550"/>
                        <a:pt x="140216" y="575310"/>
                      </a:cubicBezTo>
                      <a:cubicBezTo>
                        <a:pt x="140216" y="555308"/>
                        <a:pt x="141169" y="535305"/>
                        <a:pt x="142121" y="516255"/>
                      </a:cubicBezTo>
                      <a:close/>
                    </a:path>
                  </a:pathLst>
                </a:custGeom>
                <a:solidFill>
                  <a:srgbClr val="0404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CF59738-B244-4DB2-A4E2-3E35A8A1E5F8}"/>
                    </a:ext>
                  </a:extLst>
                </p:cNvPr>
                <p:cNvGrpSpPr/>
                <p:nvPr/>
              </p:nvGrpSpPr>
              <p:grpSpPr>
                <a:xfrm>
                  <a:off x="4935139" y="1178574"/>
                  <a:ext cx="1185686" cy="3323087"/>
                  <a:chOff x="759811" y="527538"/>
                  <a:chExt cx="1603131" cy="397412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EC5A29A-8694-4C30-B3D9-7F7403FF648F}"/>
                      </a:ext>
                    </a:extLst>
                  </p:cNvPr>
                  <p:cNvGrpSpPr/>
                  <p:nvPr/>
                </p:nvGrpSpPr>
                <p:grpSpPr>
                  <a:xfrm>
                    <a:off x="1055818" y="527538"/>
                    <a:ext cx="1011116" cy="3974123"/>
                    <a:chOff x="3745523" y="738554"/>
                    <a:chExt cx="870439" cy="3974123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38D0A67F-4C41-4AA1-8473-FDB04164C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5523" y="738554"/>
                      <a:ext cx="870439" cy="39741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BBFEA12-4026-434B-BC37-3B45D3C16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6346" y="7385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28874FA-943A-461C-89A0-BB55FD5ABFC2}"/>
                      </a:ext>
                    </a:extLst>
                  </p:cNvPr>
                  <p:cNvGrpSpPr/>
                  <p:nvPr/>
                </p:nvGrpSpPr>
                <p:grpSpPr>
                  <a:xfrm>
                    <a:off x="759811" y="1591407"/>
                    <a:ext cx="1603131" cy="724247"/>
                    <a:chOff x="3897923" y="890954"/>
                    <a:chExt cx="870439" cy="3974123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BFEF6D5E-640E-42CA-893D-E95CDB6EC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7923" y="890954"/>
                      <a:ext cx="870439" cy="3974123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293EF76-62B7-405F-8389-D8B290DC8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8746" y="8909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8FF1C00-AFDC-4FE6-921B-F6AAE786E3F9}"/>
                      </a:ext>
                    </a:extLst>
                  </p:cNvPr>
                  <p:cNvSpPr/>
                  <p:nvPr/>
                </p:nvSpPr>
                <p:spPr>
                  <a:xfrm>
                    <a:off x="1055818" y="2330074"/>
                    <a:ext cx="1011116" cy="37507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ACC8909-80D2-4AD5-A6BD-4E675A043E79}"/>
                      </a:ext>
                    </a:extLst>
                  </p:cNvPr>
                  <p:cNvSpPr/>
                  <p:nvPr/>
                </p:nvSpPr>
                <p:spPr>
                  <a:xfrm>
                    <a:off x="1429777" y="2705145"/>
                    <a:ext cx="274246" cy="41900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15FE21D-A86E-42B8-AB4D-96D7AF2B513D}"/>
                      </a:ext>
                    </a:extLst>
                  </p:cNvPr>
                  <p:cNvSpPr/>
                  <p:nvPr/>
                </p:nvSpPr>
                <p:spPr>
                  <a:xfrm>
                    <a:off x="1506693" y="3133868"/>
                    <a:ext cx="123633" cy="29893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62176E8-B8E2-4468-B3B5-D63731D35723}"/>
                    </a:ext>
                  </a:extLst>
                </p:cNvPr>
                <p:cNvSpPr/>
                <p:nvPr/>
              </p:nvSpPr>
              <p:spPr>
                <a:xfrm>
                  <a:off x="5374689" y="3543092"/>
                  <a:ext cx="294608" cy="974060"/>
                </a:xfrm>
                <a:custGeom>
                  <a:avLst/>
                  <a:gdLst>
                    <a:gd name="connsiteX0" fmla="*/ 142121 w 152400"/>
                    <a:gd name="connsiteY0" fmla="*/ 516255 h 647700"/>
                    <a:gd name="connsiteX1" fmla="*/ 154504 w 152400"/>
                    <a:gd name="connsiteY1" fmla="*/ 254318 h 647700"/>
                    <a:gd name="connsiteX2" fmla="*/ 119261 w 152400"/>
                    <a:gd name="connsiteY2" fmla="*/ 180023 h 647700"/>
                    <a:gd name="connsiteX3" fmla="*/ 101164 w 152400"/>
                    <a:gd name="connsiteY3" fmla="*/ 54293 h 647700"/>
                    <a:gd name="connsiteX4" fmla="*/ 78304 w 152400"/>
                    <a:gd name="connsiteY4" fmla="*/ 0 h 647700"/>
                    <a:gd name="connsiteX5" fmla="*/ 78304 w 152400"/>
                    <a:gd name="connsiteY5" fmla="*/ 0 h 647700"/>
                    <a:gd name="connsiteX6" fmla="*/ 77351 w 152400"/>
                    <a:gd name="connsiteY6" fmla="*/ 0 h 647700"/>
                    <a:gd name="connsiteX7" fmla="*/ 76399 w 152400"/>
                    <a:gd name="connsiteY7" fmla="*/ 0 h 647700"/>
                    <a:gd name="connsiteX8" fmla="*/ 76399 w 152400"/>
                    <a:gd name="connsiteY8" fmla="*/ 0 h 647700"/>
                    <a:gd name="connsiteX9" fmla="*/ 53539 w 152400"/>
                    <a:gd name="connsiteY9" fmla="*/ 54293 h 647700"/>
                    <a:gd name="connsiteX10" fmla="*/ 35441 w 152400"/>
                    <a:gd name="connsiteY10" fmla="*/ 180023 h 647700"/>
                    <a:gd name="connsiteX11" fmla="*/ 199 w 152400"/>
                    <a:gd name="connsiteY11" fmla="*/ 254318 h 647700"/>
                    <a:gd name="connsiteX12" fmla="*/ 12581 w 152400"/>
                    <a:gd name="connsiteY12" fmla="*/ 516255 h 647700"/>
                    <a:gd name="connsiteX13" fmla="*/ 12581 w 152400"/>
                    <a:gd name="connsiteY13" fmla="*/ 575310 h 647700"/>
                    <a:gd name="connsiteX14" fmla="*/ 2104 w 152400"/>
                    <a:gd name="connsiteY14" fmla="*/ 638175 h 647700"/>
                    <a:gd name="connsiteX15" fmla="*/ 150694 w 152400"/>
                    <a:gd name="connsiteY15" fmla="*/ 638175 h 647700"/>
                    <a:gd name="connsiteX16" fmla="*/ 140216 w 152400"/>
                    <a:gd name="connsiteY16" fmla="*/ 575310 h 647700"/>
                    <a:gd name="connsiteX17" fmla="*/ 142121 w 152400"/>
                    <a:gd name="connsiteY17" fmla="*/ 516255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2400" h="647700">
                      <a:moveTo>
                        <a:pt x="142121" y="516255"/>
                      </a:moveTo>
                      <a:cubicBezTo>
                        <a:pt x="144026" y="476250"/>
                        <a:pt x="156409" y="300038"/>
                        <a:pt x="154504" y="254318"/>
                      </a:cubicBezTo>
                      <a:cubicBezTo>
                        <a:pt x="153551" y="218123"/>
                        <a:pt x="137359" y="208598"/>
                        <a:pt x="119261" y="180023"/>
                      </a:cubicBezTo>
                      <a:cubicBezTo>
                        <a:pt x="97354" y="145733"/>
                        <a:pt x="101164" y="93345"/>
                        <a:pt x="101164" y="54293"/>
                      </a:cubicBezTo>
                      <a:cubicBezTo>
                        <a:pt x="101164" y="27623"/>
                        <a:pt x="114499" y="952"/>
                        <a:pt x="78304" y="0"/>
                      </a:cubicBezTo>
                      <a:cubicBezTo>
                        <a:pt x="78304" y="0"/>
                        <a:pt x="78304" y="0"/>
                        <a:pt x="78304" y="0"/>
                      </a:cubicBezTo>
                      <a:cubicBezTo>
                        <a:pt x="78304" y="0"/>
                        <a:pt x="78304" y="0"/>
                        <a:pt x="77351" y="0"/>
                      </a:cubicBezTo>
                      <a:cubicBezTo>
                        <a:pt x="77351" y="0"/>
                        <a:pt x="77351" y="0"/>
                        <a:pt x="76399" y="0"/>
                      </a:cubicBezTo>
                      <a:cubicBezTo>
                        <a:pt x="76399" y="0"/>
                        <a:pt x="76399" y="0"/>
                        <a:pt x="76399" y="0"/>
                      </a:cubicBezTo>
                      <a:cubicBezTo>
                        <a:pt x="39251" y="952"/>
                        <a:pt x="52586" y="26670"/>
                        <a:pt x="53539" y="54293"/>
                      </a:cubicBezTo>
                      <a:cubicBezTo>
                        <a:pt x="53539" y="93345"/>
                        <a:pt x="57349" y="145733"/>
                        <a:pt x="35441" y="180023"/>
                      </a:cubicBezTo>
                      <a:cubicBezTo>
                        <a:pt x="17344" y="208598"/>
                        <a:pt x="1151" y="218123"/>
                        <a:pt x="199" y="254318"/>
                      </a:cubicBezTo>
                      <a:cubicBezTo>
                        <a:pt x="-1706" y="300038"/>
                        <a:pt x="10676" y="476250"/>
                        <a:pt x="12581" y="516255"/>
                      </a:cubicBezTo>
                      <a:cubicBezTo>
                        <a:pt x="13534" y="536258"/>
                        <a:pt x="14486" y="555308"/>
                        <a:pt x="12581" y="575310"/>
                      </a:cubicBezTo>
                      <a:cubicBezTo>
                        <a:pt x="11629" y="591503"/>
                        <a:pt x="-3611" y="623888"/>
                        <a:pt x="2104" y="638175"/>
                      </a:cubicBezTo>
                      <a:cubicBezTo>
                        <a:pt x="8771" y="655320"/>
                        <a:pt x="144026" y="655320"/>
                        <a:pt x="150694" y="638175"/>
                      </a:cubicBezTo>
                      <a:cubicBezTo>
                        <a:pt x="156409" y="623888"/>
                        <a:pt x="141169" y="590550"/>
                        <a:pt x="140216" y="575310"/>
                      </a:cubicBezTo>
                      <a:cubicBezTo>
                        <a:pt x="140216" y="555308"/>
                        <a:pt x="141169" y="535305"/>
                        <a:pt x="142121" y="516255"/>
                      </a:cubicBezTo>
                      <a:close/>
                    </a:path>
                  </a:pathLst>
                </a:custGeom>
                <a:solidFill>
                  <a:srgbClr val="0404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6F477B6-9E3B-4984-8EEC-F1830F1980AD}"/>
                    </a:ext>
                  </a:extLst>
                </p:cNvPr>
                <p:cNvGrpSpPr/>
                <p:nvPr/>
              </p:nvGrpSpPr>
              <p:grpSpPr>
                <a:xfrm>
                  <a:off x="3244476" y="1178574"/>
                  <a:ext cx="1185686" cy="3323087"/>
                  <a:chOff x="759811" y="527538"/>
                  <a:chExt cx="1603131" cy="3974123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11E67CAC-84C6-46E1-B6EF-39441E49A4E6}"/>
                      </a:ext>
                    </a:extLst>
                  </p:cNvPr>
                  <p:cNvGrpSpPr/>
                  <p:nvPr/>
                </p:nvGrpSpPr>
                <p:grpSpPr>
                  <a:xfrm>
                    <a:off x="1055818" y="527538"/>
                    <a:ext cx="1011116" cy="3974123"/>
                    <a:chOff x="3745523" y="738554"/>
                    <a:chExt cx="870439" cy="3974123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26B3DCF1-ED60-469A-9716-16AC30255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5523" y="738554"/>
                      <a:ext cx="870439" cy="39741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4E825973-2F64-4FB3-9919-5E61A34F9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6346" y="7385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28324186-A4CC-45CF-AD31-7361CE639F0D}"/>
                      </a:ext>
                    </a:extLst>
                  </p:cNvPr>
                  <p:cNvGrpSpPr/>
                  <p:nvPr/>
                </p:nvGrpSpPr>
                <p:grpSpPr>
                  <a:xfrm>
                    <a:off x="759811" y="1591407"/>
                    <a:ext cx="1603131" cy="724247"/>
                    <a:chOff x="3897923" y="890954"/>
                    <a:chExt cx="870439" cy="3974123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CBF01684-7A95-4669-9619-4572D1CC0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7923" y="890954"/>
                      <a:ext cx="870439" cy="3974123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B840EFF4-ABA7-447B-8728-3F8BED1AF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8746" y="8909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4C9968F-BFAC-4E68-823B-F166EC452870}"/>
                      </a:ext>
                    </a:extLst>
                  </p:cNvPr>
                  <p:cNvSpPr/>
                  <p:nvPr/>
                </p:nvSpPr>
                <p:spPr>
                  <a:xfrm>
                    <a:off x="1055818" y="2330074"/>
                    <a:ext cx="1011116" cy="37507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EFF883-07C5-45E6-B350-7A017BD8D935}"/>
                      </a:ext>
                    </a:extLst>
                  </p:cNvPr>
                  <p:cNvSpPr/>
                  <p:nvPr/>
                </p:nvSpPr>
                <p:spPr>
                  <a:xfrm>
                    <a:off x="1429777" y="2705145"/>
                    <a:ext cx="274246" cy="41900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CFEEAAC-D04C-4C25-8620-434D982C207A}"/>
                      </a:ext>
                    </a:extLst>
                  </p:cNvPr>
                  <p:cNvSpPr/>
                  <p:nvPr/>
                </p:nvSpPr>
                <p:spPr>
                  <a:xfrm>
                    <a:off x="1506693" y="3133868"/>
                    <a:ext cx="123633" cy="29893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AC591C9-4B80-4A74-905D-CB1CB8E78F6D}"/>
                    </a:ext>
                  </a:extLst>
                </p:cNvPr>
                <p:cNvSpPr/>
                <p:nvPr/>
              </p:nvSpPr>
              <p:spPr>
                <a:xfrm>
                  <a:off x="3684026" y="3543092"/>
                  <a:ext cx="294608" cy="974060"/>
                </a:xfrm>
                <a:custGeom>
                  <a:avLst/>
                  <a:gdLst>
                    <a:gd name="connsiteX0" fmla="*/ 142121 w 152400"/>
                    <a:gd name="connsiteY0" fmla="*/ 516255 h 647700"/>
                    <a:gd name="connsiteX1" fmla="*/ 154504 w 152400"/>
                    <a:gd name="connsiteY1" fmla="*/ 254318 h 647700"/>
                    <a:gd name="connsiteX2" fmla="*/ 119261 w 152400"/>
                    <a:gd name="connsiteY2" fmla="*/ 180023 h 647700"/>
                    <a:gd name="connsiteX3" fmla="*/ 101164 w 152400"/>
                    <a:gd name="connsiteY3" fmla="*/ 54293 h 647700"/>
                    <a:gd name="connsiteX4" fmla="*/ 78304 w 152400"/>
                    <a:gd name="connsiteY4" fmla="*/ 0 h 647700"/>
                    <a:gd name="connsiteX5" fmla="*/ 78304 w 152400"/>
                    <a:gd name="connsiteY5" fmla="*/ 0 h 647700"/>
                    <a:gd name="connsiteX6" fmla="*/ 77351 w 152400"/>
                    <a:gd name="connsiteY6" fmla="*/ 0 h 647700"/>
                    <a:gd name="connsiteX7" fmla="*/ 76399 w 152400"/>
                    <a:gd name="connsiteY7" fmla="*/ 0 h 647700"/>
                    <a:gd name="connsiteX8" fmla="*/ 76399 w 152400"/>
                    <a:gd name="connsiteY8" fmla="*/ 0 h 647700"/>
                    <a:gd name="connsiteX9" fmla="*/ 53539 w 152400"/>
                    <a:gd name="connsiteY9" fmla="*/ 54293 h 647700"/>
                    <a:gd name="connsiteX10" fmla="*/ 35441 w 152400"/>
                    <a:gd name="connsiteY10" fmla="*/ 180023 h 647700"/>
                    <a:gd name="connsiteX11" fmla="*/ 199 w 152400"/>
                    <a:gd name="connsiteY11" fmla="*/ 254318 h 647700"/>
                    <a:gd name="connsiteX12" fmla="*/ 12581 w 152400"/>
                    <a:gd name="connsiteY12" fmla="*/ 516255 h 647700"/>
                    <a:gd name="connsiteX13" fmla="*/ 12581 w 152400"/>
                    <a:gd name="connsiteY13" fmla="*/ 575310 h 647700"/>
                    <a:gd name="connsiteX14" fmla="*/ 2104 w 152400"/>
                    <a:gd name="connsiteY14" fmla="*/ 638175 h 647700"/>
                    <a:gd name="connsiteX15" fmla="*/ 150694 w 152400"/>
                    <a:gd name="connsiteY15" fmla="*/ 638175 h 647700"/>
                    <a:gd name="connsiteX16" fmla="*/ 140216 w 152400"/>
                    <a:gd name="connsiteY16" fmla="*/ 575310 h 647700"/>
                    <a:gd name="connsiteX17" fmla="*/ 142121 w 152400"/>
                    <a:gd name="connsiteY17" fmla="*/ 516255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2400" h="647700">
                      <a:moveTo>
                        <a:pt x="142121" y="516255"/>
                      </a:moveTo>
                      <a:cubicBezTo>
                        <a:pt x="144026" y="476250"/>
                        <a:pt x="156409" y="300038"/>
                        <a:pt x="154504" y="254318"/>
                      </a:cubicBezTo>
                      <a:cubicBezTo>
                        <a:pt x="153551" y="218123"/>
                        <a:pt x="137359" y="208598"/>
                        <a:pt x="119261" y="180023"/>
                      </a:cubicBezTo>
                      <a:cubicBezTo>
                        <a:pt x="97354" y="145733"/>
                        <a:pt x="101164" y="93345"/>
                        <a:pt x="101164" y="54293"/>
                      </a:cubicBezTo>
                      <a:cubicBezTo>
                        <a:pt x="101164" y="27623"/>
                        <a:pt x="114499" y="952"/>
                        <a:pt x="78304" y="0"/>
                      </a:cubicBezTo>
                      <a:cubicBezTo>
                        <a:pt x="78304" y="0"/>
                        <a:pt x="78304" y="0"/>
                        <a:pt x="78304" y="0"/>
                      </a:cubicBezTo>
                      <a:cubicBezTo>
                        <a:pt x="78304" y="0"/>
                        <a:pt x="78304" y="0"/>
                        <a:pt x="77351" y="0"/>
                      </a:cubicBezTo>
                      <a:cubicBezTo>
                        <a:pt x="77351" y="0"/>
                        <a:pt x="77351" y="0"/>
                        <a:pt x="76399" y="0"/>
                      </a:cubicBezTo>
                      <a:cubicBezTo>
                        <a:pt x="76399" y="0"/>
                        <a:pt x="76399" y="0"/>
                        <a:pt x="76399" y="0"/>
                      </a:cubicBezTo>
                      <a:cubicBezTo>
                        <a:pt x="39251" y="952"/>
                        <a:pt x="52586" y="26670"/>
                        <a:pt x="53539" y="54293"/>
                      </a:cubicBezTo>
                      <a:cubicBezTo>
                        <a:pt x="53539" y="93345"/>
                        <a:pt x="57349" y="145733"/>
                        <a:pt x="35441" y="180023"/>
                      </a:cubicBezTo>
                      <a:cubicBezTo>
                        <a:pt x="17344" y="208598"/>
                        <a:pt x="1151" y="218123"/>
                        <a:pt x="199" y="254318"/>
                      </a:cubicBezTo>
                      <a:cubicBezTo>
                        <a:pt x="-1706" y="300038"/>
                        <a:pt x="10676" y="476250"/>
                        <a:pt x="12581" y="516255"/>
                      </a:cubicBezTo>
                      <a:cubicBezTo>
                        <a:pt x="13534" y="536258"/>
                        <a:pt x="14486" y="555308"/>
                        <a:pt x="12581" y="575310"/>
                      </a:cubicBezTo>
                      <a:cubicBezTo>
                        <a:pt x="11629" y="591503"/>
                        <a:pt x="-3611" y="623888"/>
                        <a:pt x="2104" y="638175"/>
                      </a:cubicBezTo>
                      <a:cubicBezTo>
                        <a:pt x="8771" y="655320"/>
                        <a:pt x="144026" y="655320"/>
                        <a:pt x="150694" y="638175"/>
                      </a:cubicBezTo>
                      <a:cubicBezTo>
                        <a:pt x="156409" y="623888"/>
                        <a:pt x="141169" y="590550"/>
                        <a:pt x="140216" y="575310"/>
                      </a:cubicBezTo>
                      <a:cubicBezTo>
                        <a:pt x="140216" y="555308"/>
                        <a:pt x="141169" y="535305"/>
                        <a:pt x="142121" y="516255"/>
                      </a:cubicBezTo>
                      <a:close/>
                    </a:path>
                  </a:pathLst>
                </a:custGeom>
                <a:solidFill>
                  <a:srgbClr val="0404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924149A-5137-47CF-9DE6-36ECF24F3C88}"/>
                </a:ext>
              </a:extLst>
            </p:cNvPr>
            <p:cNvSpPr/>
            <p:nvPr/>
          </p:nvSpPr>
          <p:spPr>
            <a:xfrm>
              <a:off x="9302339" y="2504985"/>
              <a:ext cx="951630" cy="70053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506842C-5191-4013-ABC7-A85B4BA62C4D}"/>
              </a:ext>
            </a:extLst>
          </p:cNvPr>
          <p:cNvCxnSpPr>
            <a:cxnSpLocks/>
            <a:endCxn id="171" idx="0"/>
          </p:cNvCxnSpPr>
          <p:nvPr/>
        </p:nvCxnSpPr>
        <p:spPr>
          <a:xfrm rot="10800000" flipV="1">
            <a:off x="2191438" y="1901240"/>
            <a:ext cx="3361134" cy="1138947"/>
          </a:xfrm>
          <a:prstGeom prst="bentConnector2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ircle: Hollow 170">
            <a:extLst>
              <a:ext uri="{FF2B5EF4-FFF2-40B4-BE49-F238E27FC236}">
                <a16:creationId xmlns:a16="http://schemas.microsoft.com/office/drawing/2014/main" id="{0AB51016-7DC0-49C4-8236-6D7E3CE1891E}"/>
              </a:ext>
            </a:extLst>
          </p:cNvPr>
          <p:cNvSpPr/>
          <p:nvPr/>
        </p:nvSpPr>
        <p:spPr>
          <a:xfrm>
            <a:off x="2037501" y="3040188"/>
            <a:ext cx="307874" cy="307874"/>
          </a:xfrm>
          <a:prstGeom prst="donu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Circle: Hollow 172">
            <a:extLst>
              <a:ext uri="{FF2B5EF4-FFF2-40B4-BE49-F238E27FC236}">
                <a16:creationId xmlns:a16="http://schemas.microsoft.com/office/drawing/2014/main" id="{5C889956-7BEB-4B9B-85E2-D68DD708BB03}"/>
              </a:ext>
            </a:extLst>
          </p:cNvPr>
          <p:cNvSpPr/>
          <p:nvPr/>
        </p:nvSpPr>
        <p:spPr>
          <a:xfrm>
            <a:off x="5942063" y="3025138"/>
            <a:ext cx="307874" cy="307874"/>
          </a:xfrm>
          <a:prstGeom prst="donu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Circle: Hollow 173">
            <a:extLst>
              <a:ext uri="{FF2B5EF4-FFF2-40B4-BE49-F238E27FC236}">
                <a16:creationId xmlns:a16="http://schemas.microsoft.com/office/drawing/2014/main" id="{574BA8DF-A2FC-47C9-8D9E-950D7C75396B}"/>
              </a:ext>
            </a:extLst>
          </p:cNvPr>
          <p:cNvSpPr/>
          <p:nvPr/>
        </p:nvSpPr>
        <p:spPr>
          <a:xfrm>
            <a:off x="9541620" y="3053614"/>
            <a:ext cx="307874" cy="307874"/>
          </a:xfrm>
          <a:prstGeom prst="donu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EA53286-6718-446D-B200-546704892961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087711" y="2398264"/>
            <a:ext cx="8289" cy="626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F09A816-3FBE-40CF-8F44-31C9C3C4F87B}"/>
              </a:ext>
            </a:extLst>
          </p:cNvPr>
          <p:cNvGrpSpPr/>
          <p:nvPr/>
        </p:nvGrpSpPr>
        <p:grpSpPr>
          <a:xfrm>
            <a:off x="4791240" y="1469051"/>
            <a:ext cx="2609520" cy="1291565"/>
            <a:chOff x="4853562" y="1589418"/>
            <a:chExt cx="2609520" cy="1291565"/>
          </a:xfrm>
        </p:grpSpPr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860456B8-165F-4389-AAA6-995C3039D5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4C934F4B-5E71-4FDC-86EF-68DFBC4E86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DC23383-819D-4F3C-9F44-20675609119C}"/>
              </a:ext>
            </a:extLst>
          </p:cNvPr>
          <p:cNvSpPr/>
          <p:nvPr/>
        </p:nvSpPr>
        <p:spPr>
          <a:xfrm>
            <a:off x="5464812" y="1940756"/>
            <a:ext cx="1646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CLOUD COMPUTING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5A16F54-A194-4666-88A5-619DEBD3F814}"/>
              </a:ext>
            </a:extLst>
          </p:cNvPr>
          <p:cNvGrpSpPr/>
          <p:nvPr/>
        </p:nvGrpSpPr>
        <p:grpSpPr>
          <a:xfrm>
            <a:off x="913923" y="5595719"/>
            <a:ext cx="2920054" cy="821175"/>
            <a:chOff x="1418889" y="4287807"/>
            <a:chExt cx="1681201" cy="82117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AFA5761-88C5-418F-82E5-A9642BAF0609}"/>
                </a:ext>
              </a:extLst>
            </p:cNvPr>
            <p:cNvSpPr txBox="1"/>
            <p:nvPr/>
          </p:nvSpPr>
          <p:spPr>
            <a:xfrm>
              <a:off x="1418889" y="4647317"/>
              <a:ext cx="16812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E3D7E2A-B16A-45E5-9DC2-13B329169A50}"/>
                </a:ext>
              </a:extLst>
            </p:cNvPr>
            <p:cNvSpPr txBox="1"/>
            <p:nvPr/>
          </p:nvSpPr>
          <p:spPr>
            <a:xfrm>
              <a:off x="1418889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3E00CC0-FDC9-417E-B79F-9B58B7D9F042}"/>
              </a:ext>
            </a:extLst>
          </p:cNvPr>
          <p:cNvGrpSpPr/>
          <p:nvPr/>
        </p:nvGrpSpPr>
        <p:grpSpPr>
          <a:xfrm>
            <a:off x="4618661" y="5595719"/>
            <a:ext cx="2920054" cy="821175"/>
            <a:chOff x="1418889" y="4287807"/>
            <a:chExt cx="1681201" cy="821175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3183BD-335D-46FA-BFB6-7BBF0E67A09B}"/>
                </a:ext>
              </a:extLst>
            </p:cNvPr>
            <p:cNvSpPr txBox="1"/>
            <p:nvPr/>
          </p:nvSpPr>
          <p:spPr>
            <a:xfrm>
              <a:off x="1418889" y="4647317"/>
              <a:ext cx="16812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66763D6-0E5A-4276-AC83-EBFD649D4B0D}"/>
                </a:ext>
              </a:extLst>
            </p:cNvPr>
            <p:cNvSpPr txBox="1"/>
            <p:nvPr/>
          </p:nvSpPr>
          <p:spPr>
            <a:xfrm>
              <a:off x="1418889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D6929F6-0055-4944-B54D-0F240846992E}"/>
              </a:ext>
            </a:extLst>
          </p:cNvPr>
          <p:cNvGrpSpPr/>
          <p:nvPr/>
        </p:nvGrpSpPr>
        <p:grpSpPr>
          <a:xfrm>
            <a:off x="8323398" y="5595719"/>
            <a:ext cx="2920054" cy="821175"/>
            <a:chOff x="1418889" y="4287807"/>
            <a:chExt cx="1681201" cy="82117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47D3436-7B08-484D-BB92-1D99BDAAC4F5}"/>
                </a:ext>
              </a:extLst>
            </p:cNvPr>
            <p:cNvSpPr txBox="1"/>
            <p:nvPr/>
          </p:nvSpPr>
          <p:spPr>
            <a:xfrm>
              <a:off x="1418889" y="4647317"/>
              <a:ext cx="16812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DCA11DF-796D-4231-87B0-A7AE5F8C27AA}"/>
                </a:ext>
              </a:extLst>
            </p:cNvPr>
            <p:cNvSpPr txBox="1"/>
            <p:nvPr/>
          </p:nvSpPr>
          <p:spPr>
            <a:xfrm>
              <a:off x="1418889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74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670FA-B56D-4DE8-AD35-CAE2B4CC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78276"/>
              </p:ext>
            </p:extLst>
          </p:nvPr>
        </p:nvGraphicFramePr>
        <p:xfrm>
          <a:off x="921602" y="1767840"/>
          <a:ext cx="10348796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FC02-19D3-4EAF-9148-382F8C61DBD0}"/>
              </a:ext>
            </a:extLst>
          </p:cNvPr>
          <p:cNvGrpSpPr/>
          <p:nvPr/>
        </p:nvGrpSpPr>
        <p:grpSpPr>
          <a:xfrm>
            <a:off x="1980664" y="2235917"/>
            <a:ext cx="538752" cy="643027"/>
            <a:chOff x="3570" y="619306"/>
            <a:chExt cx="4703649" cy="5614032"/>
          </a:xfrm>
          <a:solidFill>
            <a:schemeClr val="accent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7237F5-49B5-4B72-A721-761228200C72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4C5412-72B7-459F-B8CD-869465C5D1E2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66B0C1-A4EE-4E3E-9A16-FA95997607B1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28F5EA-4495-4BC3-BEB1-BCF2B2C91DFC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D0A0EE-39A8-406B-ADDD-BC399DEFC9EC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id="{5D9E2940-361E-485C-B1FC-B29D183E67A5}"/>
              </a:ext>
            </a:extLst>
          </p:cNvPr>
          <p:cNvSpPr/>
          <p:nvPr/>
        </p:nvSpPr>
        <p:spPr>
          <a:xfrm>
            <a:off x="4453349" y="2388404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4C1810-0355-4DA6-9D61-3ABC4AF3EFB4}"/>
              </a:ext>
            </a:extLst>
          </p:cNvPr>
          <p:cNvGrpSpPr/>
          <p:nvPr/>
        </p:nvGrpSpPr>
        <p:grpSpPr>
          <a:xfrm>
            <a:off x="7059828" y="2242858"/>
            <a:ext cx="727915" cy="640314"/>
            <a:chOff x="9544125" y="314311"/>
            <a:chExt cx="1802975" cy="1585994"/>
          </a:xfrm>
          <a:solidFill>
            <a:schemeClr val="accent4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787C9B-0FC7-4A01-8095-5AAC901D5E8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34BD5C-FB84-4372-9D38-66FD338288B4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8EB15C-1F71-43FD-AA80-9944F3F7ED5A}"/>
              </a:ext>
            </a:extLst>
          </p:cNvPr>
          <p:cNvGrpSpPr/>
          <p:nvPr/>
        </p:nvGrpSpPr>
        <p:grpSpPr>
          <a:xfrm>
            <a:off x="9836195" y="2235249"/>
            <a:ext cx="344881" cy="643695"/>
            <a:chOff x="3501573" y="3178068"/>
            <a:chExt cx="1340594" cy="273784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A38CF-63F2-4120-8CA4-ECB75818396F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F323F-85E6-4279-89A4-7AE24B01D23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C6D03B-E653-4825-A15F-042961866FE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729558-B411-4BB4-A0BD-F3682488A9CB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2129A-0B0B-419B-90E9-F000B6923CC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D32302-B6A8-420B-A9B4-43EB6B282700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773255-97B2-48A9-A7BB-2749B35124D8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45A193A-528B-48C6-B03B-01CE6E5D7A42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5BF7060-7040-4BB7-93E1-1926E733BE3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B01C9C-E7CA-4764-80CA-5FBC7360AA6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C8D914-F62A-40B6-A805-05747362E02C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63D486-8EF9-40CA-A19E-B140067798CC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345081-24DB-481F-A069-B51D298241AE}"/>
              </a:ext>
            </a:extLst>
          </p:cNvPr>
          <p:cNvSpPr/>
          <p:nvPr/>
        </p:nvSpPr>
        <p:spPr>
          <a:xfrm>
            <a:off x="9896726" y="2470723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52F1CF2-DD11-4915-9B69-5AE707B0F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8AE1C03E-514B-4616-850A-C697C99090F1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EDE1EE27-9A0C-4C2B-A1AE-43710C7154C0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BA48C3D8-0F84-4B78-9CC4-75804EF5D2C4}"/>
              </a:ext>
            </a:extLst>
          </p:cNvPr>
          <p:cNvSpPr/>
          <p:nvPr/>
        </p:nvSpPr>
        <p:spPr>
          <a:xfrm rot="5400000">
            <a:off x="802919" y="4144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A62A-F69F-4E1A-9804-52030A8485FD}"/>
              </a:ext>
            </a:extLst>
          </p:cNvPr>
          <p:cNvSpPr txBox="1"/>
          <p:nvPr/>
        </p:nvSpPr>
        <p:spPr>
          <a:xfrm>
            <a:off x="1237168" y="238340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10D50-7328-4AFA-98A1-15B18DC99F0D}"/>
              </a:ext>
            </a:extLst>
          </p:cNvPr>
          <p:cNvSpPr txBox="1"/>
          <p:nvPr/>
        </p:nvSpPr>
        <p:spPr>
          <a:xfrm>
            <a:off x="1237168" y="298173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3C8F-4227-403D-AC46-69FBC5C00CD7}"/>
              </a:ext>
            </a:extLst>
          </p:cNvPr>
          <p:cNvSpPr txBox="1"/>
          <p:nvPr/>
        </p:nvSpPr>
        <p:spPr>
          <a:xfrm>
            <a:off x="1237168" y="358006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51021-E586-421B-A3CD-92F0E5DD7C70}"/>
              </a:ext>
            </a:extLst>
          </p:cNvPr>
          <p:cNvSpPr txBox="1"/>
          <p:nvPr/>
        </p:nvSpPr>
        <p:spPr>
          <a:xfrm>
            <a:off x="1237168" y="4178401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9F3F7E7-DDA9-4F82-BF0D-0DFECAE6CE40}"/>
              </a:ext>
            </a:extLst>
          </p:cNvPr>
          <p:cNvSpPr/>
          <p:nvPr/>
        </p:nvSpPr>
        <p:spPr>
          <a:xfrm>
            <a:off x="87712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E83DE42-DFFF-409D-8B63-113D39CF345B}"/>
              </a:ext>
            </a:extLst>
          </p:cNvPr>
          <p:cNvSpPr/>
          <p:nvPr/>
        </p:nvSpPr>
        <p:spPr>
          <a:xfrm>
            <a:off x="301936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0D97F65-37B7-4E43-B202-68A6751F5927}"/>
              </a:ext>
            </a:extLst>
          </p:cNvPr>
          <p:cNvSpPr/>
          <p:nvPr/>
        </p:nvSpPr>
        <p:spPr>
          <a:xfrm>
            <a:off x="5161609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7DD9D3D-382C-4000-8601-858C619BC44B}"/>
              </a:ext>
            </a:extLst>
          </p:cNvPr>
          <p:cNvSpPr/>
          <p:nvPr/>
        </p:nvSpPr>
        <p:spPr>
          <a:xfrm>
            <a:off x="7303850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64EF-1062-4384-8D95-E4EFC4E1190A}"/>
              </a:ext>
            </a:extLst>
          </p:cNvPr>
          <p:cNvSpPr txBox="1"/>
          <p:nvPr/>
        </p:nvSpPr>
        <p:spPr>
          <a:xfrm>
            <a:off x="510008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45242-8A2B-4368-855E-BD2280D95E99}"/>
              </a:ext>
            </a:extLst>
          </p:cNvPr>
          <p:cNvSpPr txBox="1"/>
          <p:nvPr/>
        </p:nvSpPr>
        <p:spPr>
          <a:xfrm>
            <a:off x="2650479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5469C-0BDB-4AD6-A9CD-8805AC04026E}"/>
              </a:ext>
            </a:extLst>
          </p:cNvPr>
          <p:cNvSpPr txBox="1"/>
          <p:nvPr/>
        </p:nvSpPr>
        <p:spPr>
          <a:xfrm>
            <a:off x="4790950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5B614-9E4D-44C4-96AF-09E61C3312CA}"/>
              </a:ext>
            </a:extLst>
          </p:cNvPr>
          <p:cNvSpPr txBox="1"/>
          <p:nvPr/>
        </p:nvSpPr>
        <p:spPr>
          <a:xfrm>
            <a:off x="6931421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A7B4A2-A2AD-4770-B6C4-5FBECB630FDD}"/>
              </a:ext>
            </a:extLst>
          </p:cNvPr>
          <p:cNvGrpSpPr/>
          <p:nvPr/>
        </p:nvGrpSpPr>
        <p:grpSpPr>
          <a:xfrm>
            <a:off x="1049421" y="5298689"/>
            <a:ext cx="410944" cy="490482"/>
            <a:chOff x="3570" y="619306"/>
            <a:chExt cx="4703649" cy="5614032"/>
          </a:xfrm>
          <a:solidFill>
            <a:schemeClr val="accent4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33AACB-28DC-4598-8CF7-BA8A7030B72D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33D84A-A7CC-4D70-8285-458BE324F62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3BE1C3-2FC1-4CE0-89A8-0BC819FD0C46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E1A7AE-960B-4BCF-AE3B-B5C02563ADF2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1B573A-56E8-4A30-ACAF-12235709B46F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278E9601-AD86-4370-B33B-D831FAA5AE17}"/>
              </a:ext>
            </a:extLst>
          </p:cNvPr>
          <p:cNvSpPr/>
          <p:nvPr/>
        </p:nvSpPr>
        <p:spPr>
          <a:xfrm>
            <a:off x="3160484" y="5438764"/>
            <a:ext cx="434684" cy="31855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60ACC8-A743-45EA-AFFD-F8F18BB8E2F1}"/>
              </a:ext>
            </a:extLst>
          </p:cNvPr>
          <p:cNvGrpSpPr/>
          <p:nvPr/>
        </p:nvGrpSpPr>
        <p:grpSpPr>
          <a:xfrm>
            <a:off x="5261043" y="5338501"/>
            <a:ext cx="508294" cy="447124"/>
            <a:chOff x="9544125" y="314311"/>
            <a:chExt cx="1802975" cy="1585994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A8E92F-544E-4135-8644-0C5BF76F2D21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C7A429-4995-4775-A3F1-8A22DC484920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6AF701-DB3A-4B29-AC2E-8E6CC7602D2E}"/>
              </a:ext>
            </a:extLst>
          </p:cNvPr>
          <p:cNvGrpSpPr/>
          <p:nvPr/>
        </p:nvGrpSpPr>
        <p:grpSpPr>
          <a:xfrm>
            <a:off x="7538489" y="5352510"/>
            <a:ext cx="263065" cy="490991"/>
            <a:chOff x="3501573" y="3178068"/>
            <a:chExt cx="1340594" cy="2737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1F1029-A676-4E2A-869B-DC061A535F60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CF6765B-85FB-4E37-916D-C584F11B20C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EA65AD-3D84-403E-B814-EB1459F3ADC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FF49FF-957B-4548-AF53-32174E636FB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39104A5-B80B-477B-B11A-D0628089B1DD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209CF2-1B1A-4546-841C-03B5130C310F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B3775E-B91D-4530-8236-C1166D5121CB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6DE395-A33D-493D-9EF2-6C096CD43F4A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062B7A8-8AD8-4BEE-919B-76091FEB2923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0B271C-4252-4622-B482-EE3B2C1446A9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EDB2427-543C-4E75-B029-50A73FAEE6F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F59A7C-DD59-4675-A01A-AD6A4C58C883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5DF8489-BB8A-496A-A4E5-FED837CE1ED6}"/>
              </a:ext>
            </a:extLst>
          </p:cNvPr>
          <p:cNvSpPr/>
          <p:nvPr/>
        </p:nvSpPr>
        <p:spPr>
          <a:xfrm>
            <a:off x="7578473" y="5546888"/>
            <a:ext cx="177872" cy="13094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787C9A-E2F5-4384-9678-09BF28700BF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175683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0F826B9-A13B-4D64-943B-37B981D05BD0}"/>
              </a:ext>
            </a:extLst>
          </p:cNvPr>
          <p:cNvGrpSpPr/>
          <p:nvPr/>
        </p:nvGrpSpPr>
        <p:grpSpPr>
          <a:xfrm>
            <a:off x="2926801" y="2627330"/>
            <a:ext cx="6339319" cy="6339319"/>
            <a:chOff x="1754163" y="2276872"/>
            <a:chExt cx="5616624" cy="56166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B517C0-9B94-4BF9-8CD4-4474560F21E6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F8761959-737F-4435-83B7-405BA99E815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DE4CB0B9-B037-4AA7-B342-8AC76693AA5A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E6ACE423-508F-4BD5-A59B-49D0363A5B6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0B6A6210-6F1D-4DC7-8D83-2F45C7F510E2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3EC015-C3CD-4C8B-8E0E-BF9E707B18C8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E58A1C5E-CEC1-4165-B14F-AAC3BAB8A2FF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76255ACF-9345-496F-A32F-52B462D5099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5EB8E99D-CAC8-4290-9F04-6638093CE8A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9404275A-CE70-4D88-8DB7-C49C2D29A47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836DA-AD46-490E-8E35-429CDBE6F6E5}"/>
              </a:ext>
            </a:extLst>
          </p:cNvPr>
          <p:cNvGrpSpPr/>
          <p:nvPr/>
        </p:nvGrpSpPr>
        <p:grpSpPr>
          <a:xfrm>
            <a:off x="768681" y="3154978"/>
            <a:ext cx="1791385" cy="678649"/>
            <a:chOff x="3233964" y="1954419"/>
            <a:chExt cx="1410044" cy="6786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FA2FB1-6C19-42A4-B1B9-64845877895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6DBDFD-4A60-4DAA-99B8-0C003589C5E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D4B5B3-38CB-40B4-9ED9-668C4559B490}"/>
              </a:ext>
            </a:extLst>
          </p:cNvPr>
          <p:cNvGrpSpPr/>
          <p:nvPr/>
        </p:nvGrpSpPr>
        <p:grpSpPr>
          <a:xfrm>
            <a:off x="2547310" y="1758364"/>
            <a:ext cx="1791382" cy="678649"/>
            <a:chOff x="2828147" y="1954419"/>
            <a:chExt cx="1410043" cy="678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66CE7A-2CB4-4185-95F1-56377D9FEAD8}"/>
                </a:ext>
              </a:extLst>
            </p:cNvPr>
            <p:cNvSpPr txBox="1"/>
            <p:nvPr/>
          </p:nvSpPr>
          <p:spPr>
            <a:xfrm>
              <a:off x="2828147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66A2D-7779-4753-BF16-0582F0E4696B}"/>
                </a:ext>
              </a:extLst>
            </p:cNvPr>
            <p:cNvSpPr txBox="1"/>
            <p:nvPr/>
          </p:nvSpPr>
          <p:spPr>
            <a:xfrm>
              <a:off x="2837671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3BEA5-C688-4CEF-816C-518DAC3CB525}"/>
              </a:ext>
            </a:extLst>
          </p:cNvPr>
          <p:cNvGrpSpPr/>
          <p:nvPr/>
        </p:nvGrpSpPr>
        <p:grpSpPr>
          <a:xfrm>
            <a:off x="7868921" y="1758364"/>
            <a:ext cx="1788639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D8452-869D-4838-ADA9-2E5833A675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82A21-A2DE-4B2E-BABC-9C9028408D2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5E9C6-2ED8-4923-A0E5-EF3729FCF31F}"/>
              </a:ext>
            </a:extLst>
          </p:cNvPr>
          <p:cNvGrpSpPr/>
          <p:nvPr/>
        </p:nvGrpSpPr>
        <p:grpSpPr>
          <a:xfrm>
            <a:off x="9585259" y="3154978"/>
            <a:ext cx="1788639" cy="678649"/>
            <a:chOff x="3233964" y="1954419"/>
            <a:chExt cx="1410044" cy="678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45A521-95C3-4753-B527-14ECD62DF49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BB9514-B1C2-49FC-A35C-900240A233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Elbow Connector 49">
            <a:extLst>
              <a:ext uri="{FF2B5EF4-FFF2-40B4-BE49-F238E27FC236}">
                <a16:creationId xmlns:a16="http://schemas.microsoft.com/office/drawing/2014/main" id="{E3BE7A2B-0820-4F4D-AAB7-B952E38BF05E}"/>
              </a:ext>
            </a:extLst>
          </p:cNvPr>
          <p:cNvCxnSpPr>
            <a:cxnSpLocks/>
          </p:cNvCxnSpPr>
          <p:nvPr/>
        </p:nvCxnSpPr>
        <p:spPr>
          <a:xfrm>
            <a:off x="4465066" y="2085623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8">
            <a:extLst>
              <a:ext uri="{FF2B5EF4-FFF2-40B4-BE49-F238E27FC236}">
                <a16:creationId xmlns:a16="http://schemas.microsoft.com/office/drawing/2014/main" id="{AE21EC3C-A94C-4F80-9558-63A6DB237D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85623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6F092-9F8A-4C0A-8518-327D4510FD47}"/>
              </a:ext>
            </a:extLst>
          </p:cNvPr>
          <p:cNvSpPr txBox="1"/>
          <p:nvPr/>
        </p:nvSpPr>
        <p:spPr>
          <a:xfrm>
            <a:off x="4096446" y="4964329"/>
            <a:ext cx="398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DE99CA-FFE0-4431-8CDB-F1EEAD58ED50}"/>
              </a:ext>
            </a:extLst>
          </p:cNvPr>
          <p:cNvGrpSpPr/>
          <p:nvPr/>
        </p:nvGrpSpPr>
        <p:grpSpPr>
          <a:xfrm>
            <a:off x="2926803" y="5959536"/>
            <a:ext cx="6358993" cy="81273"/>
            <a:chOff x="1754163" y="5229200"/>
            <a:chExt cx="5634055" cy="72008"/>
          </a:xfrm>
        </p:grpSpPr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E444DC9D-992D-4FD2-8376-1C022AD18350}"/>
                </a:ext>
              </a:extLst>
            </p:cNvPr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4D02DABB-3875-4C96-B929-1AE5766E04F8}"/>
                </a:ext>
              </a:extLst>
            </p:cNvPr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0E25354B-FBF6-4DF4-9B8C-FA729F958C69}"/>
                </a:ext>
              </a:extLst>
            </p:cNvPr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D5F2BEA-9C1C-49D0-8E9A-376886EB4F2F}"/>
                </a:ext>
              </a:extLst>
            </p:cNvPr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6D1006F-D703-4364-B9AB-01C7343E0011}"/>
              </a:ext>
            </a:extLst>
          </p:cNvPr>
          <p:cNvSpPr txBox="1"/>
          <p:nvPr/>
        </p:nvSpPr>
        <p:spPr>
          <a:xfrm rot="17459286">
            <a:off x="2592512" y="4475898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07E8A-5D06-486C-8D35-F27F35F45A02}"/>
              </a:ext>
            </a:extLst>
          </p:cNvPr>
          <p:cNvSpPr txBox="1"/>
          <p:nvPr/>
        </p:nvSpPr>
        <p:spPr>
          <a:xfrm rot="20145789">
            <a:off x="3976237" y="3099206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E34A7-8F45-4C78-8EB5-B4BC8906923A}"/>
              </a:ext>
            </a:extLst>
          </p:cNvPr>
          <p:cNvSpPr txBox="1"/>
          <p:nvPr/>
        </p:nvSpPr>
        <p:spPr>
          <a:xfrm rot="1505859">
            <a:off x="6033426" y="3134130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984B1-34A7-4BBC-8462-974BFEA3E3F4}"/>
              </a:ext>
            </a:extLst>
          </p:cNvPr>
          <p:cNvSpPr txBox="1"/>
          <p:nvPr/>
        </p:nvSpPr>
        <p:spPr>
          <a:xfrm rot="4128560">
            <a:off x="7330465" y="4515830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" name="Elbow Connector 34">
            <a:extLst>
              <a:ext uri="{FF2B5EF4-FFF2-40B4-BE49-F238E27FC236}">
                <a16:creationId xmlns:a16="http://schemas.microsoft.com/office/drawing/2014/main" id="{38CAFAF4-9A5C-4B88-8213-4881E8AA86EB}"/>
              </a:ext>
            </a:extLst>
          </p:cNvPr>
          <p:cNvCxnSpPr/>
          <p:nvPr/>
        </p:nvCxnSpPr>
        <p:spPr>
          <a:xfrm rot="16200000" flipH="1">
            <a:off x="1658183" y="4158442"/>
            <a:ext cx="1728000" cy="1224000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F1E57AC7-79D4-47FA-A50A-BA7219D9C87F}"/>
              </a:ext>
            </a:extLst>
          </p:cNvPr>
          <p:cNvCxnSpPr>
            <a:cxnSpLocks/>
          </p:cNvCxnSpPr>
          <p:nvPr/>
        </p:nvCxnSpPr>
        <p:spPr>
          <a:xfrm rot="5400000">
            <a:off x="8818058" y="4158442"/>
            <a:ext cx="1728000" cy="1224000"/>
          </a:xfrm>
          <a:prstGeom prst="bentConnector3">
            <a:avLst>
              <a:gd name="adj1" fmla="val 994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F72D1A-3571-4208-8B53-69E0ECAA1DC1}"/>
              </a:ext>
            </a:extLst>
          </p:cNvPr>
          <p:cNvGrpSpPr/>
          <p:nvPr/>
        </p:nvGrpSpPr>
        <p:grpSpPr>
          <a:xfrm>
            <a:off x="5048972" y="3887176"/>
            <a:ext cx="2031548" cy="860382"/>
            <a:chOff x="113572" y="3059144"/>
            <a:chExt cx="2324346" cy="984385"/>
          </a:xfrm>
          <a:solidFill>
            <a:schemeClr val="accent6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9B5C5BB-F156-4371-8142-0598B476EC16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013D73-7979-4F85-A0F5-AD48F49E293B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315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6312F-23D7-4FF8-B1B4-E5BD088AC86F}"/>
              </a:ext>
            </a:extLst>
          </p:cNvPr>
          <p:cNvGrpSpPr/>
          <p:nvPr/>
        </p:nvGrpSpPr>
        <p:grpSpPr>
          <a:xfrm>
            <a:off x="3968629" y="1686564"/>
            <a:ext cx="1470641" cy="1161654"/>
            <a:chOff x="693093" y="1844828"/>
            <a:chExt cx="1470641" cy="1161654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2B840527-2B3B-4EBD-914C-7CDF594C3E9B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7E78AA1C-1396-4674-8B8A-7B7F068E7205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5382BB-4E8E-4E57-BC5B-19B178EA8578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AE17F0-5860-4AB9-A185-F8EF17EAE1F1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7B2023-45CC-424D-95AF-5D961A8A16E6}"/>
              </a:ext>
            </a:extLst>
          </p:cNvPr>
          <p:cNvGrpSpPr/>
          <p:nvPr/>
        </p:nvGrpSpPr>
        <p:grpSpPr>
          <a:xfrm>
            <a:off x="3665466" y="4131229"/>
            <a:ext cx="2058452" cy="2216944"/>
            <a:chOff x="605226" y="3384613"/>
            <a:chExt cx="1636231" cy="22169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663A6D-FAD3-4802-9E97-CFE0DD7376FD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62AA0B-7DA2-4216-A32E-98A02C11DCDA}"/>
                </a:ext>
              </a:extLst>
            </p:cNvPr>
            <p:cNvSpPr txBox="1"/>
            <p:nvPr/>
          </p:nvSpPr>
          <p:spPr>
            <a:xfrm>
              <a:off x="605226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9941C6B-D3C4-4079-97AF-62E0FB549E35}"/>
              </a:ext>
            </a:extLst>
          </p:cNvPr>
          <p:cNvSpPr txBox="1"/>
          <p:nvPr/>
        </p:nvSpPr>
        <p:spPr>
          <a:xfrm>
            <a:off x="4345887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031E53-F882-4C5D-B04E-39745C392BF2}"/>
              </a:ext>
            </a:extLst>
          </p:cNvPr>
          <p:cNvGrpSpPr/>
          <p:nvPr/>
        </p:nvGrpSpPr>
        <p:grpSpPr>
          <a:xfrm>
            <a:off x="6473682" y="4131229"/>
            <a:ext cx="2058452" cy="2216944"/>
            <a:chOff x="2675618" y="3384613"/>
            <a:chExt cx="1636231" cy="22169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82CBB6-F687-418D-B88E-28C35F4D2808}"/>
                </a:ext>
              </a:extLst>
            </p:cNvPr>
            <p:cNvSpPr txBox="1"/>
            <p:nvPr/>
          </p:nvSpPr>
          <p:spPr>
            <a:xfrm>
              <a:off x="2675618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D24A2-A2D1-4CAC-B083-F969B12A5CC1}"/>
                </a:ext>
              </a:extLst>
            </p:cNvPr>
            <p:cNvSpPr txBox="1"/>
            <p:nvPr/>
          </p:nvSpPr>
          <p:spPr>
            <a:xfrm>
              <a:off x="2675618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6C68E8-9F1B-4051-97EE-74910A173A74}"/>
              </a:ext>
            </a:extLst>
          </p:cNvPr>
          <p:cNvGrpSpPr/>
          <p:nvPr/>
        </p:nvGrpSpPr>
        <p:grpSpPr>
          <a:xfrm>
            <a:off x="6786102" y="1686566"/>
            <a:ext cx="1447632" cy="1161653"/>
            <a:chOff x="2766085" y="1844826"/>
            <a:chExt cx="1447632" cy="1161653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FD846FFD-5D0B-4DBE-8618-B08657E0F4B6}"/>
                </a:ext>
              </a:extLst>
            </p:cNvPr>
            <p:cNvSpPr/>
            <p:nvPr/>
          </p:nvSpPr>
          <p:spPr>
            <a:xfrm rot="10800000">
              <a:off x="2965759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989B8EA9-4628-4D5C-AA78-A0CBBE8564DB}"/>
                </a:ext>
              </a:extLst>
            </p:cNvPr>
            <p:cNvSpPr/>
            <p:nvPr/>
          </p:nvSpPr>
          <p:spPr>
            <a:xfrm>
              <a:off x="3149231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2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CCBF6B-C881-491C-8891-73E0687D535F}"/>
                </a:ext>
              </a:extLst>
            </p:cNvPr>
            <p:cNvCxnSpPr/>
            <p:nvPr/>
          </p:nvCxnSpPr>
          <p:spPr>
            <a:xfrm flipV="1">
              <a:off x="3486221" y="2496100"/>
              <a:ext cx="727496" cy="5065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40965A-D43A-445C-9AFB-D478B994B90F}"/>
                </a:ext>
              </a:extLst>
            </p:cNvPr>
            <p:cNvCxnSpPr/>
            <p:nvPr/>
          </p:nvCxnSpPr>
          <p:spPr>
            <a:xfrm flipH="1" flipV="1">
              <a:off x="2766085" y="2499926"/>
              <a:ext cx="743146" cy="5065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3B0302-551E-40E6-8A8E-A07228FCC8C2}"/>
              </a:ext>
            </a:extLst>
          </p:cNvPr>
          <p:cNvSpPr txBox="1"/>
          <p:nvPr/>
        </p:nvSpPr>
        <p:spPr>
          <a:xfrm>
            <a:off x="7154103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B05F00-10E0-4C89-AF96-50F78218BB29}"/>
              </a:ext>
            </a:extLst>
          </p:cNvPr>
          <p:cNvGrpSpPr/>
          <p:nvPr/>
        </p:nvGrpSpPr>
        <p:grpSpPr>
          <a:xfrm>
            <a:off x="9281897" y="4131229"/>
            <a:ext cx="2058452" cy="2216944"/>
            <a:chOff x="4746010" y="3384613"/>
            <a:chExt cx="1636231" cy="22169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9A3A27-04CC-4F95-9FB2-A470D9BA96AB}"/>
                </a:ext>
              </a:extLst>
            </p:cNvPr>
            <p:cNvSpPr txBox="1"/>
            <p:nvPr/>
          </p:nvSpPr>
          <p:spPr>
            <a:xfrm>
              <a:off x="4746010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A3E980-0970-4CA5-8317-3102313FAAF2}"/>
                </a:ext>
              </a:extLst>
            </p:cNvPr>
            <p:cNvSpPr txBox="1"/>
            <p:nvPr/>
          </p:nvSpPr>
          <p:spPr>
            <a:xfrm>
              <a:off x="4746010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2E2A89-8628-4770-A6F9-5D23BE30D9C5}"/>
              </a:ext>
            </a:extLst>
          </p:cNvPr>
          <p:cNvGrpSpPr/>
          <p:nvPr/>
        </p:nvGrpSpPr>
        <p:grpSpPr>
          <a:xfrm>
            <a:off x="9580565" y="1686564"/>
            <a:ext cx="1461116" cy="1161654"/>
            <a:chOff x="4839077" y="1844826"/>
            <a:chExt cx="1461116" cy="1161654"/>
          </a:xfrm>
        </p:grpSpPr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959EB60-E650-4AE7-AA44-AE38E3A99794}"/>
                </a:ext>
              </a:extLst>
            </p:cNvPr>
            <p:cNvSpPr/>
            <p:nvPr/>
          </p:nvSpPr>
          <p:spPr>
            <a:xfrm rot="10800000">
              <a:off x="5038751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5">
              <a:extLst>
                <a:ext uri="{FF2B5EF4-FFF2-40B4-BE49-F238E27FC236}">
                  <a16:creationId xmlns:a16="http://schemas.microsoft.com/office/drawing/2014/main" id="{993F909C-4758-49B2-A528-DF914D6EA57C}"/>
                </a:ext>
              </a:extLst>
            </p:cNvPr>
            <p:cNvSpPr/>
            <p:nvPr/>
          </p:nvSpPr>
          <p:spPr>
            <a:xfrm>
              <a:off x="5222223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3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003A2E-F976-4497-B020-4CBD42836A83}"/>
                </a:ext>
              </a:extLst>
            </p:cNvPr>
            <p:cNvCxnSpPr/>
            <p:nvPr/>
          </p:nvCxnSpPr>
          <p:spPr>
            <a:xfrm flipV="1">
              <a:off x="5572697" y="2499926"/>
              <a:ext cx="727496" cy="50655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2664831-7F1F-4C68-8485-D8936A35670F}"/>
                </a:ext>
              </a:extLst>
            </p:cNvPr>
            <p:cNvCxnSpPr/>
            <p:nvPr/>
          </p:nvCxnSpPr>
          <p:spPr>
            <a:xfrm flipH="1" flipV="1">
              <a:off x="4839077" y="2499926"/>
              <a:ext cx="743146" cy="50655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1C1BDF6-E2AE-4E91-9039-D216547C3D25}"/>
              </a:ext>
            </a:extLst>
          </p:cNvPr>
          <p:cNvSpPr txBox="1"/>
          <p:nvPr/>
        </p:nvSpPr>
        <p:spPr>
          <a:xfrm>
            <a:off x="9962318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09FE821A-5EA5-4860-A146-AB4C804440B8}"/>
              </a:ext>
            </a:extLst>
          </p:cNvPr>
          <p:cNvGrpSpPr/>
          <p:nvPr/>
        </p:nvGrpSpPr>
        <p:grpSpPr>
          <a:xfrm>
            <a:off x="1151156" y="1686564"/>
            <a:ext cx="1470641" cy="1161654"/>
            <a:chOff x="693093" y="1844828"/>
            <a:chExt cx="1470641" cy="1161654"/>
          </a:xfrm>
        </p:grpSpPr>
        <p:sp>
          <p:nvSpPr>
            <p:cNvPr id="31" name="Trapezoid 2">
              <a:extLst>
                <a:ext uri="{FF2B5EF4-FFF2-40B4-BE49-F238E27FC236}">
                  <a16:creationId xmlns:a16="http://schemas.microsoft.com/office/drawing/2014/main" id="{05B680D1-5DD3-4AC9-ACEA-CBA1D45B5714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Isosceles Triangle 5">
              <a:extLst>
                <a:ext uri="{FF2B5EF4-FFF2-40B4-BE49-F238E27FC236}">
                  <a16:creationId xmlns:a16="http://schemas.microsoft.com/office/drawing/2014/main" id="{F0F1AEBA-F644-40FC-9EF6-36F7BD0D33D2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3" name="Straight Connector 8">
              <a:extLst>
                <a:ext uri="{FF2B5EF4-FFF2-40B4-BE49-F238E27FC236}">
                  <a16:creationId xmlns:a16="http://schemas.microsoft.com/office/drawing/2014/main" id="{B2FB4371-E4B9-4577-A151-DD0F4BF5DDA7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0">
              <a:extLst>
                <a:ext uri="{FF2B5EF4-FFF2-40B4-BE49-F238E27FC236}">
                  <a16:creationId xmlns:a16="http://schemas.microsoft.com/office/drawing/2014/main" id="{373C60DB-35EA-46F2-BC7B-69318DCA05C5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11">
            <a:extLst>
              <a:ext uri="{FF2B5EF4-FFF2-40B4-BE49-F238E27FC236}">
                <a16:creationId xmlns:a16="http://schemas.microsoft.com/office/drawing/2014/main" id="{78C76B84-0F88-40DB-AD96-F9C45D1D4571}"/>
              </a:ext>
            </a:extLst>
          </p:cNvPr>
          <p:cNvGrpSpPr/>
          <p:nvPr/>
        </p:nvGrpSpPr>
        <p:grpSpPr>
          <a:xfrm>
            <a:off x="857250" y="4131229"/>
            <a:ext cx="2058452" cy="2216944"/>
            <a:chOff x="605226" y="3384613"/>
            <a:chExt cx="1636231" cy="22169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BAAB9-B798-4F53-BA78-2E770413276B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4F8ED5-9AB9-499B-8DCA-0F6ED7D77671}"/>
                </a:ext>
              </a:extLst>
            </p:cNvPr>
            <p:cNvSpPr txBox="1"/>
            <p:nvPr/>
          </p:nvSpPr>
          <p:spPr>
            <a:xfrm>
              <a:off x="605226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F508BD-D5BB-4B98-8305-0F75FFBA76AC}"/>
              </a:ext>
            </a:extLst>
          </p:cNvPr>
          <p:cNvSpPr txBox="1"/>
          <p:nvPr/>
        </p:nvSpPr>
        <p:spPr>
          <a:xfrm>
            <a:off x="1537671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0B44AC-F3A5-46D3-95CC-B0DDF0447C07}"/>
              </a:ext>
            </a:extLst>
          </p:cNvPr>
          <p:cNvGrpSpPr/>
          <p:nvPr/>
        </p:nvGrpSpPr>
        <p:grpSpPr>
          <a:xfrm>
            <a:off x="6811571" y="3174312"/>
            <a:ext cx="1382674" cy="585576"/>
            <a:chOff x="113572" y="3059144"/>
            <a:chExt cx="2324346" cy="984385"/>
          </a:xfrm>
          <a:solidFill>
            <a:schemeClr val="accent2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CB4B2BF-3110-4A23-89F1-513806B9F62A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E4B130-B551-46E7-9438-C57052C4E2CE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171F6D-A3C5-400E-9118-3C87DDF12CE7}"/>
              </a:ext>
            </a:extLst>
          </p:cNvPr>
          <p:cNvGrpSpPr/>
          <p:nvPr/>
        </p:nvGrpSpPr>
        <p:grpSpPr>
          <a:xfrm>
            <a:off x="9666625" y="3007721"/>
            <a:ext cx="1314172" cy="856283"/>
            <a:chOff x="9418332" y="2951963"/>
            <a:chExt cx="1418527" cy="92427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889A425-6E9E-4338-9A90-5EBA2667ED09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FD40D3F-A6F6-48B7-956E-E2C67B522C1B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A43DEC8-1D40-4B87-93A8-927D0395943B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FE5F7CC-33A5-447A-AE3F-81D4ECEC7765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353E0DE-6C3E-46C8-A23C-20E653D3F697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CAD3DFB-27A2-4DC3-9220-B78ED364FFD3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283E7FA-84EC-4DA2-B08A-529946CD06C8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7C7AD54-262E-4685-9624-C35743BCD2BC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F54F2FA-9DB1-402A-899D-05908CA8E9EA}"/>
              </a:ext>
            </a:extLst>
          </p:cNvPr>
          <p:cNvSpPr/>
          <p:nvPr/>
        </p:nvSpPr>
        <p:spPr>
          <a:xfrm>
            <a:off x="3948849" y="3235790"/>
            <a:ext cx="1389510" cy="53505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7AC181-0431-49CD-B930-37162AC6160A}"/>
              </a:ext>
            </a:extLst>
          </p:cNvPr>
          <p:cNvGrpSpPr/>
          <p:nvPr/>
        </p:nvGrpSpPr>
        <p:grpSpPr>
          <a:xfrm>
            <a:off x="1363376" y="2905602"/>
            <a:ext cx="849849" cy="1014336"/>
            <a:chOff x="3570" y="619306"/>
            <a:chExt cx="4703649" cy="5614032"/>
          </a:xfrm>
          <a:solidFill>
            <a:schemeClr val="accent6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1125EE0-A499-4092-BB27-2DFAFBBBD5B7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7E13F8-D730-40DA-94D6-97CBCB438E0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EF5FBF3-51E1-46FC-937B-4C2AE4D6EA0C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F8BBF64-391B-4AD0-8324-59C031B08AC5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F1872C7-62E8-47A1-8D0D-F4DE4A18381D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600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B3B53B-1EBA-4504-BBC5-E579E409AE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2A0D0-003E-4F8E-ADBA-5F7824D20742}"/>
              </a:ext>
            </a:extLst>
          </p:cNvPr>
          <p:cNvSpPr/>
          <p:nvPr/>
        </p:nvSpPr>
        <p:spPr>
          <a:xfrm>
            <a:off x="6842378" y="432592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96433C-D59D-4661-9267-29D18BB65482}"/>
              </a:ext>
            </a:extLst>
          </p:cNvPr>
          <p:cNvSpPr/>
          <p:nvPr/>
        </p:nvSpPr>
        <p:spPr>
          <a:xfrm>
            <a:off x="6842378" y="470199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C12A45-C3CB-4F5B-878E-2BA5037EE995}"/>
              </a:ext>
            </a:extLst>
          </p:cNvPr>
          <p:cNvSpPr/>
          <p:nvPr/>
        </p:nvSpPr>
        <p:spPr>
          <a:xfrm>
            <a:off x="6842378" y="507806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0C7F-CA63-484D-9EA9-1E66C9C6E4A0}"/>
              </a:ext>
            </a:extLst>
          </p:cNvPr>
          <p:cNvSpPr/>
          <p:nvPr/>
        </p:nvSpPr>
        <p:spPr>
          <a:xfrm>
            <a:off x="6842378" y="545413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4FA73-FE17-4ACE-89CE-B967BF886761}"/>
              </a:ext>
            </a:extLst>
          </p:cNvPr>
          <p:cNvSpPr/>
          <p:nvPr/>
        </p:nvSpPr>
        <p:spPr>
          <a:xfrm>
            <a:off x="6842378" y="5830209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045ED439-78EE-4056-A3FA-3100354D0F56}"/>
              </a:ext>
            </a:extLst>
          </p:cNvPr>
          <p:cNvSpPr/>
          <p:nvPr/>
        </p:nvSpPr>
        <p:spPr>
          <a:xfrm>
            <a:off x="6545505" y="5077603"/>
            <a:ext cx="193643" cy="25626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E2A5A0E1-5574-4746-9592-DBA378372C19}"/>
              </a:ext>
            </a:extLst>
          </p:cNvPr>
          <p:cNvSpPr/>
          <p:nvPr/>
        </p:nvSpPr>
        <p:spPr>
          <a:xfrm>
            <a:off x="6514463" y="4330295"/>
            <a:ext cx="255727" cy="2557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C63EDBD-43B2-44BD-973B-202EA88DBDC5}"/>
              </a:ext>
            </a:extLst>
          </p:cNvPr>
          <p:cNvSpPr/>
          <p:nvPr/>
        </p:nvSpPr>
        <p:spPr>
          <a:xfrm rot="2700000">
            <a:off x="6541025" y="5785380"/>
            <a:ext cx="202603" cy="36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6191BBF0-B85B-4D5A-AF50-240D77B8A647}"/>
              </a:ext>
            </a:extLst>
          </p:cNvPr>
          <p:cNvSpPr/>
          <p:nvPr/>
        </p:nvSpPr>
        <p:spPr>
          <a:xfrm>
            <a:off x="6505138" y="5471360"/>
            <a:ext cx="274377" cy="2568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40091646-4596-4449-A53B-D0FE29F0AE23}"/>
              </a:ext>
            </a:extLst>
          </p:cNvPr>
          <p:cNvSpPr/>
          <p:nvPr/>
        </p:nvSpPr>
        <p:spPr>
          <a:xfrm flipH="1">
            <a:off x="6511043" y="4723513"/>
            <a:ext cx="262564" cy="2165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893DE7E-549A-4226-B06D-2AC76F3F9D12}"/>
              </a:ext>
            </a:extLst>
          </p:cNvPr>
          <p:cNvGrpSpPr/>
          <p:nvPr/>
        </p:nvGrpSpPr>
        <p:grpSpPr>
          <a:xfrm>
            <a:off x="8926151" y="1028073"/>
            <a:ext cx="2375857" cy="2506349"/>
            <a:chOff x="6975883" y="3736778"/>
            <a:chExt cx="4594794" cy="25063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31DB1B-DF26-4EEA-8A76-CE9000C73808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216568-025D-47BF-B175-927B5CF66286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7D8770ED-6125-4D63-9001-66A2FFE091A4}"/>
              </a:ext>
            </a:extLst>
          </p:cNvPr>
          <p:cNvSpPr txBox="1">
            <a:spLocks/>
          </p:cNvSpPr>
          <p:nvPr/>
        </p:nvSpPr>
        <p:spPr>
          <a:xfrm>
            <a:off x="4890372" y="1572374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</p:spTree>
    <p:extLst>
      <p:ext uri="{BB962C8B-B14F-4D97-AF65-F5344CB8AC3E}">
        <p14:creationId xmlns:p14="http://schemas.microsoft.com/office/powerpoint/2010/main" val="313432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DCB416D-E9FE-4D82-8477-57C240F51DDD}"/>
              </a:ext>
            </a:extLst>
          </p:cNvPr>
          <p:cNvSpPr/>
          <p:nvPr/>
        </p:nvSpPr>
        <p:spPr>
          <a:xfrm>
            <a:off x="4433165" y="2159989"/>
            <a:ext cx="1085077" cy="3603718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sp>
        <p:nvSpPr>
          <p:cNvPr id="106" name="Graphic 11">
            <a:extLst>
              <a:ext uri="{FF2B5EF4-FFF2-40B4-BE49-F238E27FC236}">
                <a16:creationId xmlns:a16="http://schemas.microsoft.com/office/drawing/2014/main" id="{7D71E8A2-B40F-4009-B9EC-126096A0CB18}"/>
              </a:ext>
            </a:extLst>
          </p:cNvPr>
          <p:cNvSpPr/>
          <p:nvPr/>
        </p:nvSpPr>
        <p:spPr>
          <a:xfrm>
            <a:off x="6558493" y="2159989"/>
            <a:ext cx="1397205" cy="360371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Graphic 12">
            <a:extLst>
              <a:ext uri="{FF2B5EF4-FFF2-40B4-BE49-F238E27FC236}">
                <a16:creationId xmlns:a16="http://schemas.microsoft.com/office/drawing/2014/main" id="{7B114F36-336D-413C-BA82-861652A357AB}"/>
              </a:ext>
            </a:extLst>
          </p:cNvPr>
          <p:cNvSpPr/>
          <p:nvPr/>
        </p:nvSpPr>
        <p:spPr>
          <a:xfrm>
            <a:off x="5370675" y="2173792"/>
            <a:ext cx="1450649" cy="3580814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3998271-20EE-43B9-9B88-BF28622E0323}"/>
              </a:ext>
            </a:extLst>
          </p:cNvPr>
          <p:cNvSpPr/>
          <p:nvPr/>
        </p:nvSpPr>
        <p:spPr>
          <a:xfrm>
            <a:off x="1085646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39AD3C8-78C2-4EFB-A5B3-E1F2FDE839CB}"/>
              </a:ext>
            </a:extLst>
          </p:cNvPr>
          <p:cNvSpPr/>
          <p:nvPr/>
        </p:nvSpPr>
        <p:spPr>
          <a:xfrm>
            <a:off x="8428432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3ED22F62-4FFD-4154-9553-D709EBA18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685101"/>
              </p:ext>
            </p:extLst>
          </p:nvPr>
        </p:nvGraphicFramePr>
        <p:xfrm>
          <a:off x="8788740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BF63D6FD-F44B-45DA-8ECE-CFE10A919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199839"/>
              </p:ext>
            </p:extLst>
          </p:nvPr>
        </p:nvGraphicFramePr>
        <p:xfrm>
          <a:off x="1445954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94D41FD4-E665-4C5A-8100-9ED1DC821EFE}"/>
              </a:ext>
            </a:extLst>
          </p:cNvPr>
          <p:cNvSpPr txBox="1"/>
          <p:nvPr/>
        </p:nvSpPr>
        <p:spPr>
          <a:xfrm>
            <a:off x="910377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75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6CA3A5-5A00-48B2-872D-C311A1DE318E}"/>
              </a:ext>
            </a:extLst>
          </p:cNvPr>
          <p:cNvSpPr txBox="1"/>
          <p:nvPr/>
        </p:nvSpPr>
        <p:spPr>
          <a:xfrm>
            <a:off x="174053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19A66-A68C-4C0F-9BB4-C1A7933470BE}"/>
              </a:ext>
            </a:extLst>
          </p:cNvPr>
          <p:cNvGrpSpPr/>
          <p:nvPr/>
        </p:nvGrpSpPr>
        <p:grpSpPr>
          <a:xfrm>
            <a:off x="1032140" y="5048921"/>
            <a:ext cx="2738028" cy="1309346"/>
            <a:chOff x="861594" y="4369001"/>
            <a:chExt cx="2072252" cy="130934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EF5002-5BD7-4A65-ABFE-ECE562A3FCBB}"/>
                </a:ext>
              </a:extLst>
            </p:cNvPr>
            <p:cNvSpPr txBox="1"/>
            <p:nvPr/>
          </p:nvSpPr>
          <p:spPr>
            <a:xfrm>
              <a:off x="865402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0E9C6D-B2B8-436A-AD7E-1002FAA3F915}"/>
                </a:ext>
              </a:extLst>
            </p:cNvPr>
            <p:cNvSpPr txBox="1"/>
            <p:nvPr/>
          </p:nvSpPr>
          <p:spPr>
            <a:xfrm>
              <a:off x="861594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271B595-821D-41E4-8AB7-F1478A14D13F}"/>
              </a:ext>
            </a:extLst>
          </p:cNvPr>
          <p:cNvSpPr txBox="1"/>
          <p:nvPr/>
        </p:nvSpPr>
        <p:spPr>
          <a:xfrm>
            <a:off x="1019608" y="4477015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4757CA-08D1-4D64-959A-747C23947E7C}"/>
              </a:ext>
            </a:extLst>
          </p:cNvPr>
          <p:cNvGrpSpPr/>
          <p:nvPr/>
        </p:nvGrpSpPr>
        <p:grpSpPr>
          <a:xfrm>
            <a:off x="8446896" y="5005310"/>
            <a:ext cx="2738028" cy="1309346"/>
            <a:chOff x="3657406" y="4369001"/>
            <a:chExt cx="2072252" cy="130934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975F1FF-66CB-4F09-9712-04261A9B6434}"/>
                </a:ext>
              </a:extLst>
            </p:cNvPr>
            <p:cNvSpPr txBox="1"/>
            <p:nvPr/>
          </p:nvSpPr>
          <p:spPr>
            <a:xfrm>
              <a:off x="3661214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2F1B70B-DBC9-4C14-8A46-B81D6067DB46}"/>
                </a:ext>
              </a:extLst>
            </p:cNvPr>
            <p:cNvSpPr txBox="1"/>
            <p:nvPr/>
          </p:nvSpPr>
          <p:spPr>
            <a:xfrm>
              <a:off x="3657406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44C217C-DC6A-4617-80E0-5AF68F76F6E2}"/>
              </a:ext>
            </a:extLst>
          </p:cNvPr>
          <p:cNvSpPr txBox="1"/>
          <p:nvPr/>
        </p:nvSpPr>
        <p:spPr>
          <a:xfrm>
            <a:off x="8434364" y="4433404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6" name="Elbow Connector 60">
            <a:extLst>
              <a:ext uri="{FF2B5EF4-FFF2-40B4-BE49-F238E27FC236}">
                <a16:creationId xmlns:a16="http://schemas.microsoft.com/office/drawing/2014/main" id="{FE364A82-4D32-44E4-A881-B1B31E1C4C57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60">
            <a:extLst>
              <a:ext uri="{FF2B5EF4-FFF2-40B4-BE49-F238E27FC236}">
                <a16:creationId xmlns:a16="http://schemas.microsoft.com/office/drawing/2014/main" id="{D4D2CA6D-F3AA-477C-8635-2230B74E8B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773B661-CA86-4FC8-99C8-6E6E7F132B7F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C66991-7285-4BE8-B8F4-5CD444D8B607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749B4-B920-470E-AF2D-AC349C7E404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63CD36-595E-4801-9759-E7B19A666F8F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1FE6BE-31CE-405C-8102-102A0B16294B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6B35F2-8D63-4E49-95F7-969F697B2358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AB9E9F-E15D-4204-8776-153CCCCA8A39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1">
            <a:extLst>
              <a:ext uri="{FF2B5EF4-FFF2-40B4-BE49-F238E27FC236}">
                <a16:creationId xmlns:a16="http://schemas.microsoft.com/office/drawing/2014/main" id="{5D882699-6E73-44CA-9CFD-1AF1D40C7159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C03C10-E8E8-4868-BF5C-6E7ADC735FA6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750230-8F15-4951-BCBE-E9F50A29D925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58F989-362C-4F26-A69F-971C47DB66BD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5729560-DB39-4FB4-BD67-979B0B9CB82D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2204B4-5A2B-4561-BFCF-5088D0B34E66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1F25D3-0725-4DEC-ADC3-19FB7F45F531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2" name="Elbow Connector 83">
            <a:extLst>
              <a:ext uri="{FF2B5EF4-FFF2-40B4-BE49-F238E27FC236}">
                <a16:creationId xmlns:a16="http://schemas.microsoft.com/office/drawing/2014/main" id="{B08CDBAC-6376-4F4C-B2FA-CEF52F606686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4">
            <a:extLst>
              <a:ext uri="{FF2B5EF4-FFF2-40B4-BE49-F238E27FC236}">
                <a16:creationId xmlns:a16="http://schemas.microsoft.com/office/drawing/2014/main" id="{CDCFB159-77EC-40CC-A6E1-837715CB4DAF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1">
            <a:extLst>
              <a:ext uri="{FF2B5EF4-FFF2-40B4-BE49-F238E27FC236}">
                <a16:creationId xmlns:a16="http://schemas.microsoft.com/office/drawing/2014/main" id="{470D419B-BF56-4027-BD7A-64B28BEBD3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3">
            <a:extLst>
              <a:ext uri="{FF2B5EF4-FFF2-40B4-BE49-F238E27FC236}">
                <a16:creationId xmlns:a16="http://schemas.microsoft.com/office/drawing/2014/main" id="{A2C32826-C50F-4903-AB05-6DC00559F593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792EAA-C69A-41C7-8DE6-668E2BD77A0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CEAC32-24A3-4B4B-A64B-5AF7529C2785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63">
            <a:extLst>
              <a:ext uri="{FF2B5EF4-FFF2-40B4-BE49-F238E27FC236}">
                <a16:creationId xmlns:a16="http://schemas.microsoft.com/office/drawing/2014/main" id="{1DA7BADA-E7EF-4BB6-A892-295DA013F7BE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73CE9-0407-4E0D-8259-E20582FA7EC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7132D2-9AD0-489F-9845-8D1E53F576B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63">
            <a:extLst>
              <a:ext uri="{FF2B5EF4-FFF2-40B4-BE49-F238E27FC236}">
                <a16:creationId xmlns:a16="http://schemas.microsoft.com/office/drawing/2014/main" id="{ACBEEA1D-4410-4439-8366-665B354FFB85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6CC211-7E72-474E-8607-4188B3AF475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80B1F0-9A78-46CA-9B9D-21EBC67741C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63">
            <a:extLst>
              <a:ext uri="{FF2B5EF4-FFF2-40B4-BE49-F238E27FC236}">
                <a16:creationId xmlns:a16="http://schemas.microsoft.com/office/drawing/2014/main" id="{A5A6634D-0051-41DA-804F-8A51AC8290C1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B3006E-0439-4ECC-9553-13FD371EA46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F4152D-CE7D-44F4-9BF4-33AD4EA7013B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63">
            <a:extLst>
              <a:ext uri="{FF2B5EF4-FFF2-40B4-BE49-F238E27FC236}">
                <a16:creationId xmlns:a16="http://schemas.microsoft.com/office/drawing/2014/main" id="{4D2A321F-3D01-4A48-B84B-AE71E9DC8EC6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89FD2E-5A8F-4A29-92C3-9945FBD23B9D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804C73-D345-4BC1-9904-8CCC7983358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63">
            <a:extLst>
              <a:ext uri="{FF2B5EF4-FFF2-40B4-BE49-F238E27FC236}">
                <a16:creationId xmlns:a16="http://schemas.microsoft.com/office/drawing/2014/main" id="{18A1C014-E6BE-4454-ADB0-A513DDDC4427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46E430-9E5B-4A5E-B0CF-FB74B73ED43B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A8B7961-F1DA-4C27-8DE0-A102B5FD2939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105A124-B610-4CF5-A5C3-5F54A32A9015}"/>
              </a:ext>
            </a:extLst>
          </p:cNvPr>
          <p:cNvGrpSpPr/>
          <p:nvPr/>
        </p:nvGrpSpPr>
        <p:grpSpPr>
          <a:xfrm>
            <a:off x="4520398" y="3773336"/>
            <a:ext cx="3116823" cy="1712483"/>
            <a:chOff x="-548507" y="477868"/>
            <a:chExt cx="11570449" cy="6357177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114B9D-9815-4C62-A028-DB746DA2B87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BBDBDC-DEBD-404E-A54D-33B242C9C68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08E9B0-25D8-4E64-B9B7-D2062E30432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66BAAF4-168E-4EB3-96C7-7FC800B71A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918B320-92D2-41B2-8F03-1AE5C42B1DF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5AC3021-5928-4680-B455-801A88546C4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8CE32BB-6675-4137-A30A-2769274EFAA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490C78E4-D0C6-47D1-B203-3DC53837DAB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2F97DBC-B0B0-4CB5-91D9-693AC72CFEA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031B2339-2D89-40F4-A02F-F323D2C69F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F0A00840-B720-4FD0-9C2C-0BF08296CB6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6152B43-47BB-467F-92F5-C8FE0C406FC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7A7EA27-E8AA-4C67-819A-EAFC65B27D80}"/>
              </a:ext>
            </a:extLst>
          </p:cNvPr>
          <p:cNvGrpSpPr/>
          <p:nvPr/>
        </p:nvGrpSpPr>
        <p:grpSpPr>
          <a:xfrm>
            <a:off x="5305803" y="4072344"/>
            <a:ext cx="1618100" cy="1114068"/>
            <a:chOff x="9838117" y="3034601"/>
            <a:chExt cx="2324346" cy="160032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E363E29-A869-4EA6-B70B-DE267738265D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B268D2E-8EAF-4A99-8DF0-511C1506B89E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174" name="Trapezoid 173">
                  <a:extLst>
                    <a:ext uri="{FF2B5EF4-FFF2-40B4-BE49-F238E27FC236}">
                      <a16:creationId xmlns:a16="http://schemas.microsoft.com/office/drawing/2014/main" id="{8EA4553A-6C63-425F-A804-4613505D3EB8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763B4B-F0E2-4CA4-8C6A-C75F120A0117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187" name="Rectangle: Rounded Corners 186">
                    <a:extLst>
                      <a:ext uri="{FF2B5EF4-FFF2-40B4-BE49-F238E27FC236}">
                        <a16:creationId xmlns:a16="http://schemas.microsoft.com/office/drawing/2014/main" id="{309167B1-B4CE-4934-9C3A-4A0CBF23A0A7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216BF7A4-A222-4068-BC75-B89C471E568E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24C10CAE-4196-4FA3-8B7C-192933752031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CD67BA4B-7844-4406-8E89-DACDA94F71D9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B7B29A15-217A-48A7-912A-2C54632BE7C3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E39E9FBA-D822-4EA7-BC1D-A479151DC439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349AC933-DF87-4277-A368-EFE0EDD666AC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: Shape 182">
                    <a:extLst>
                      <a:ext uri="{FF2B5EF4-FFF2-40B4-BE49-F238E27FC236}">
                        <a16:creationId xmlns:a16="http://schemas.microsoft.com/office/drawing/2014/main" id="{507F266E-AF0A-420B-93DF-BAE0EDE5E64F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E8B3137D-1DF4-4C54-AADB-552AD4080F89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EBC9A5-A28F-4355-BDDC-3D12D2BDFDE5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92019A0A-99B6-4349-805A-8EBB82C3D354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FA389142-64F2-46E2-AA3D-75D09A0AAACF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18421BFE-C4D5-452F-B688-B2C036AF849A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303D527-07D7-4C41-94B2-A02973674BE5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E12A5316-C9C6-402A-BC7E-D0C80C959C61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172" name="Rectangle: Rounded Corners 171">
                    <a:extLst>
                      <a:ext uri="{FF2B5EF4-FFF2-40B4-BE49-F238E27FC236}">
                        <a16:creationId xmlns:a16="http://schemas.microsoft.com/office/drawing/2014/main" id="{A47D89C9-45B3-4A7C-BD75-D7A9F4911663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: Rounded Corners 172">
                    <a:extLst>
                      <a:ext uri="{FF2B5EF4-FFF2-40B4-BE49-F238E27FC236}">
                        <a16:creationId xmlns:a16="http://schemas.microsoft.com/office/drawing/2014/main" id="{6CD02FCB-10A8-42CC-9D51-8B10C337A2B6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E30FB71-64B6-4E6B-B6B6-307D0A333396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165" name="Circle: Hollow 164">
                    <a:extLst>
                      <a:ext uri="{FF2B5EF4-FFF2-40B4-BE49-F238E27FC236}">
                        <a16:creationId xmlns:a16="http://schemas.microsoft.com/office/drawing/2014/main" id="{13E4F1C3-0D2B-4B2D-BF0F-4F1CBE7D1471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Circle: Hollow 165">
                    <a:extLst>
                      <a:ext uri="{FF2B5EF4-FFF2-40B4-BE49-F238E27FC236}">
                        <a16:creationId xmlns:a16="http://schemas.microsoft.com/office/drawing/2014/main" id="{5E04B6F9-6865-45E9-B408-9EA329222F37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Circle: Hollow 166">
                    <a:extLst>
                      <a:ext uri="{FF2B5EF4-FFF2-40B4-BE49-F238E27FC236}">
                        <a16:creationId xmlns:a16="http://schemas.microsoft.com/office/drawing/2014/main" id="{8ADD5EBD-5BBA-4016-8C8A-67920E24E9F4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Circle: Hollow 167">
                    <a:extLst>
                      <a:ext uri="{FF2B5EF4-FFF2-40B4-BE49-F238E27FC236}">
                        <a16:creationId xmlns:a16="http://schemas.microsoft.com/office/drawing/2014/main" id="{F9081DC5-9A2B-4A48-AABB-18E30B84C9D1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Circle: Hollow 168">
                    <a:extLst>
                      <a:ext uri="{FF2B5EF4-FFF2-40B4-BE49-F238E27FC236}">
                        <a16:creationId xmlns:a16="http://schemas.microsoft.com/office/drawing/2014/main" id="{5CB34120-CB22-474A-A005-CAFFC7909E18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Circle: Hollow 169">
                    <a:extLst>
                      <a:ext uri="{FF2B5EF4-FFF2-40B4-BE49-F238E27FC236}">
                        <a16:creationId xmlns:a16="http://schemas.microsoft.com/office/drawing/2014/main" id="{E1B4CCF6-4526-448A-865B-AF1D17039432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Circle: Hollow 170">
                    <a:extLst>
                      <a:ext uri="{FF2B5EF4-FFF2-40B4-BE49-F238E27FC236}">
                        <a16:creationId xmlns:a16="http://schemas.microsoft.com/office/drawing/2014/main" id="{D13ABEC1-006C-41DF-9C78-76A639151FC1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9F5B7B-76B3-40D5-9229-52DCA7F977F9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CFF7F3D-7D98-401A-8D4C-2D136B736686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3EF2B37-3EE6-4AB3-80A0-862B02B8B0E8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C562BF9-612D-4E5D-B3D3-BCB303804885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CF379E9A-DDC0-4FBA-A7E1-7BC15DB70669}"/>
              </a:ext>
            </a:extLst>
          </p:cNvPr>
          <p:cNvSpPr/>
          <p:nvPr/>
        </p:nvSpPr>
        <p:spPr>
          <a:xfrm>
            <a:off x="6479955" y="3960784"/>
            <a:ext cx="549158" cy="40426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7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A5249C-BEC1-475F-9AC7-9314BCAC2490}"/>
              </a:ext>
            </a:extLst>
          </p:cNvPr>
          <p:cNvSpPr txBox="1">
            <a:spLocks/>
          </p:cNvSpPr>
          <p:nvPr/>
        </p:nvSpPr>
        <p:spPr>
          <a:xfrm>
            <a:off x="1098591" y="864898"/>
            <a:ext cx="2952328" cy="20062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C2331-36B8-4668-9999-907CD4DC4812}"/>
              </a:ext>
            </a:extLst>
          </p:cNvPr>
          <p:cNvSpPr txBox="1"/>
          <p:nvPr/>
        </p:nvSpPr>
        <p:spPr>
          <a:xfrm>
            <a:off x="1098591" y="295563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37E86-D160-45E7-89FA-2B33CF39B7DE}"/>
              </a:ext>
            </a:extLst>
          </p:cNvPr>
          <p:cNvSpPr txBox="1"/>
          <p:nvPr/>
        </p:nvSpPr>
        <p:spPr>
          <a:xfrm>
            <a:off x="739687" y="3563352"/>
            <a:ext cx="3311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B1240-8E90-4621-942E-B441684F8087}"/>
              </a:ext>
            </a:extLst>
          </p:cNvPr>
          <p:cNvSpPr txBox="1"/>
          <p:nvPr/>
        </p:nvSpPr>
        <p:spPr>
          <a:xfrm>
            <a:off x="8917392" y="1373237"/>
            <a:ext cx="1682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256F29-5493-4D3F-87D4-EEBF2234FE08}"/>
              </a:ext>
            </a:extLst>
          </p:cNvPr>
          <p:cNvSpPr/>
          <p:nvPr/>
        </p:nvSpPr>
        <p:spPr>
          <a:xfrm>
            <a:off x="5396781" y="4308259"/>
            <a:ext cx="1682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appeal. </a:t>
            </a:r>
            <a:endParaRPr lang="ko-KR" altLang="en-US" sz="1400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F969A-7A1B-4080-8B29-31CB086662E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60FD0D8-178A-4355-8BFD-1628D59151B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18374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10">
            <a:extLst>
              <a:ext uri="{FF2B5EF4-FFF2-40B4-BE49-F238E27FC236}">
                <a16:creationId xmlns:a16="http://schemas.microsoft.com/office/drawing/2014/main" id="{4F5751D3-806E-4EA3-B539-8B4A9BAC54F4}"/>
              </a:ext>
            </a:extLst>
          </p:cNvPr>
          <p:cNvGrpSpPr/>
          <p:nvPr/>
        </p:nvGrpSpPr>
        <p:grpSpPr>
          <a:xfrm>
            <a:off x="3222662" y="1716497"/>
            <a:ext cx="5746678" cy="338100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5" name="Freeform 8">
              <a:extLst>
                <a:ext uri="{FF2B5EF4-FFF2-40B4-BE49-F238E27FC236}">
                  <a16:creationId xmlns:a16="http://schemas.microsoft.com/office/drawing/2014/main" id="{F0593F3D-A922-4980-99AF-EB9B3F516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38B35C85-EAB7-4CC2-B899-DEA06325E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B09D50F7-0DAF-481C-AD99-0B2FAA669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DE4EF016-50AA-496D-876C-A93806DC7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FFD3505-606F-4D04-8A0F-769D4BA95AF0}"/>
              </a:ext>
            </a:extLst>
          </p:cNvPr>
          <p:cNvSpPr/>
          <p:nvPr/>
        </p:nvSpPr>
        <p:spPr>
          <a:xfrm>
            <a:off x="730915" y="5308497"/>
            <a:ext cx="482763" cy="482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1" name="그룹 4">
            <a:extLst>
              <a:ext uri="{FF2B5EF4-FFF2-40B4-BE49-F238E27FC236}">
                <a16:creationId xmlns:a16="http://schemas.microsoft.com/office/drawing/2014/main" id="{9D1D988C-BBC5-4432-B116-1F42E560A6AF}"/>
              </a:ext>
            </a:extLst>
          </p:cNvPr>
          <p:cNvGrpSpPr/>
          <p:nvPr/>
        </p:nvGrpSpPr>
        <p:grpSpPr>
          <a:xfrm>
            <a:off x="1254019" y="5348664"/>
            <a:ext cx="1692000" cy="926443"/>
            <a:chOff x="1254019" y="5143184"/>
            <a:chExt cx="1692000" cy="926443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04A42ED-FA51-4885-BAC7-04225DF7D5E3}"/>
                </a:ext>
              </a:extLst>
            </p:cNvPr>
            <p:cNvSpPr txBox="1"/>
            <p:nvPr/>
          </p:nvSpPr>
          <p:spPr>
            <a:xfrm>
              <a:off x="1254019" y="5607962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226585A-CB9E-4053-87CC-A83CFC666128}"/>
                </a:ext>
              </a:extLst>
            </p:cNvPr>
            <p:cNvSpPr txBox="1"/>
            <p:nvPr/>
          </p:nvSpPr>
          <p:spPr>
            <a:xfrm>
              <a:off x="1254019" y="5143184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509ED20-636F-4220-B3B8-1B10CA1F037D}"/>
              </a:ext>
            </a:extLst>
          </p:cNvPr>
          <p:cNvSpPr/>
          <p:nvPr/>
        </p:nvSpPr>
        <p:spPr>
          <a:xfrm>
            <a:off x="3570763" y="5308497"/>
            <a:ext cx="482763" cy="482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5" name="그룹 6">
            <a:extLst>
              <a:ext uri="{FF2B5EF4-FFF2-40B4-BE49-F238E27FC236}">
                <a16:creationId xmlns:a16="http://schemas.microsoft.com/office/drawing/2014/main" id="{DEE07FB4-06EC-4602-8DAA-34B4A4EEF7DD}"/>
              </a:ext>
            </a:extLst>
          </p:cNvPr>
          <p:cNvGrpSpPr/>
          <p:nvPr/>
        </p:nvGrpSpPr>
        <p:grpSpPr>
          <a:xfrm>
            <a:off x="4093867" y="5335951"/>
            <a:ext cx="1692000" cy="926443"/>
            <a:chOff x="4530549" y="5130471"/>
            <a:chExt cx="1692000" cy="92644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36C2310-7F49-4B5B-9629-815553B2E406}"/>
                </a:ext>
              </a:extLst>
            </p:cNvPr>
            <p:cNvSpPr txBox="1"/>
            <p:nvPr/>
          </p:nvSpPr>
          <p:spPr>
            <a:xfrm>
              <a:off x="4530549" y="5595249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477E45A-5869-415E-A3F4-6FDCF1500DB2}"/>
                </a:ext>
              </a:extLst>
            </p:cNvPr>
            <p:cNvSpPr txBox="1"/>
            <p:nvPr/>
          </p:nvSpPr>
          <p:spPr>
            <a:xfrm>
              <a:off x="4530549" y="513047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2907BD6-4F2A-4242-B39C-374BC807818D}"/>
              </a:ext>
            </a:extLst>
          </p:cNvPr>
          <p:cNvSpPr/>
          <p:nvPr/>
        </p:nvSpPr>
        <p:spPr>
          <a:xfrm>
            <a:off x="6410611" y="5308497"/>
            <a:ext cx="482763" cy="482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9" name="그룹 7">
            <a:extLst>
              <a:ext uri="{FF2B5EF4-FFF2-40B4-BE49-F238E27FC236}">
                <a16:creationId xmlns:a16="http://schemas.microsoft.com/office/drawing/2014/main" id="{22C739CA-D6F7-444F-98FD-D9C91171E266}"/>
              </a:ext>
            </a:extLst>
          </p:cNvPr>
          <p:cNvGrpSpPr/>
          <p:nvPr/>
        </p:nvGrpSpPr>
        <p:grpSpPr>
          <a:xfrm>
            <a:off x="6933715" y="5332763"/>
            <a:ext cx="1692000" cy="926443"/>
            <a:chOff x="6690464" y="5127283"/>
            <a:chExt cx="1692000" cy="926443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5342F40-F21F-40B0-9594-111F1675A8FE}"/>
                </a:ext>
              </a:extLst>
            </p:cNvPr>
            <p:cNvSpPr txBox="1"/>
            <p:nvPr/>
          </p:nvSpPr>
          <p:spPr>
            <a:xfrm>
              <a:off x="6690464" y="559206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65A0A67-99DA-41A1-849D-86DC72243434}"/>
                </a:ext>
              </a:extLst>
            </p:cNvPr>
            <p:cNvSpPr txBox="1"/>
            <p:nvPr/>
          </p:nvSpPr>
          <p:spPr>
            <a:xfrm>
              <a:off x="6690464" y="512728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EC7EF1F-091A-46F2-B1DC-36E3A9557B48}"/>
              </a:ext>
            </a:extLst>
          </p:cNvPr>
          <p:cNvSpPr/>
          <p:nvPr/>
        </p:nvSpPr>
        <p:spPr>
          <a:xfrm>
            <a:off x="9250459" y="5308497"/>
            <a:ext cx="482763" cy="482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3" name="그룹 8">
            <a:extLst>
              <a:ext uri="{FF2B5EF4-FFF2-40B4-BE49-F238E27FC236}">
                <a16:creationId xmlns:a16="http://schemas.microsoft.com/office/drawing/2014/main" id="{852E24D1-D56E-4D06-AAE2-229D2F5981A3}"/>
              </a:ext>
            </a:extLst>
          </p:cNvPr>
          <p:cNvGrpSpPr/>
          <p:nvPr/>
        </p:nvGrpSpPr>
        <p:grpSpPr>
          <a:xfrm>
            <a:off x="9773564" y="5310525"/>
            <a:ext cx="1692000" cy="926443"/>
            <a:chOff x="8850379" y="5105045"/>
            <a:chExt cx="1692000" cy="926443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53275BB-EB44-4463-A33C-FE7D1CEBC489}"/>
                </a:ext>
              </a:extLst>
            </p:cNvPr>
            <p:cNvSpPr txBox="1"/>
            <p:nvPr/>
          </p:nvSpPr>
          <p:spPr>
            <a:xfrm>
              <a:off x="8850379" y="556982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53DA254-A860-4923-AEB9-DC965FF07517}"/>
                </a:ext>
              </a:extLst>
            </p:cNvPr>
            <p:cNvSpPr txBox="1"/>
            <p:nvPr/>
          </p:nvSpPr>
          <p:spPr>
            <a:xfrm>
              <a:off x="8850379" y="5105045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6" name="Oval 295">
            <a:extLst>
              <a:ext uri="{FF2B5EF4-FFF2-40B4-BE49-F238E27FC236}">
                <a16:creationId xmlns:a16="http://schemas.microsoft.com/office/drawing/2014/main" id="{7AA830F1-3C9B-4E1A-9F9D-80C6AB9B1F75}"/>
              </a:ext>
            </a:extLst>
          </p:cNvPr>
          <p:cNvSpPr/>
          <p:nvPr/>
        </p:nvSpPr>
        <p:spPr>
          <a:xfrm>
            <a:off x="3842295" y="2478911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7" name="Elbow Connector 5">
            <a:extLst>
              <a:ext uri="{FF2B5EF4-FFF2-40B4-BE49-F238E27FC236}">
                <a16:creationId xmlns:a16="http://schemas.microsoft.com/office/drawing/2014/main" id="{9B86E1D1-E6A7-4744-BEFF-FD0587DA47F6}"/>
              </a:ext>
            </a:extLst>
          </p:cNvPr>
          <p:cNvCxnSpPr>
            <a:cxnSpLocks/>
            <a:stCxn id="300" idx="0"/>
            <a:endCxn id="296" idx="0"/>
          </p:cNvCxnSpPr>
          <p:nvPr/>
        </p:nvCxnSpPr>
        <p:spPr>
          <a:xfrm rot="5400000" flipH="1" flipV="1">
            <a:off x="3165676" y="1458385"/>
            <a:ext cx="160148" cy="2201201"/>
          </a:xfrm>
          <a:prstGeom prst="bentConnector3">
            <a:avLst>
              <a:gd name="adj1" fmla="val 369016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8" name="Chart 7">
            <a:extLst>
              <a:ext uri="{FF2B5EF4-FFF2-40B4-BE49-F238E27FC236}">
                <a16:creationId xmlns:a16="http://schemas.microsoft.com/office/drawing/2014/main" id="{C85BBCE2-084D-49A4-B042-F9B74D86F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191320"/>
              </p:ext>
            </p:extLst>
          </p:nvPr>
        </p:nvGraphicFramePr>
        <p:xfrm>
          <a:off x="630250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9" name="그룹 9">
            <a:extLst>
              <a:ext uri="{FF2B5EF4-FFF2-40B4-BE49-F238E27FC236}">
                <a16:creationId xmlns:a16="http://schemas.microsoft.com/office/drawing/2014/main" id="{E79A6504-0F4E-41BC-B1EA-01CB2486D13E}"/>
              </a:ext>
            </a:extLst>
          </p:cNvPr>
          <p:cNvGrpSpPr/>
          <p:nvPr/>
        </p:nvGrpSpPr>
        <p:grpSpPr>
          <a:xfrm>
            <a:off x="1461150" y="2639059"/>
            <a:ext cx="1368000" cy="680372"/>
            <a:chOff x="1461150" y="2929298"/>
            <a:chExt cx="1368000" cy="680372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13ECEF28-3797-45E0-9A78-85E284954E6D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A0DF71B-CA36-41DA-B9DD-0834A267F98D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837B5133-FBE9-46AD-A609-1B998A2B2D75}"/>
              </a:ext>
            </a:extLst>
          </p:cNvPr>
          <p:cNvSpPr/>
          <p:nvPr/>
        </p:nvSpPr>
        <p:spPr>
          <a:xfrm>
            <a:off x="4721737" y="3647194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Elbow Connector 97">
            <a:extLst>
              <a:ext uri="{FF2B5EF4-FFF2-40B4-BE49-F238E27FC236}">
                <a16:creationId xmlns:a16="http://schemas.microsoft.com/office/drawing/2014/main" id="{0B2603FE-5983-4D6C-B00F-62E0EAA74D31}"/>
              </a:ext>
            </a:extLst>
          </p:cNvPr>
          <p:cNvCxnSpPr>
            <a:cxnSpLocks/>
            <a:stCxn id="306" idx="2"/>
            <a:endCxn id="302" idx="4"/>
          </p:cNvCxnSpPr>
          <p:nvPr/>
        </p:nvCxnSpPr>
        <p:spPr>
          <a:xfrm rot="16200000" flipH="1">
            <a:off x="3590799" y="3020311"/>
            <a:ext cx="189345" cy="3080643"/>
          </a:xfrm>
          <a:prstGeom prst="bentConnector3">
            <a:avLst>
              <a:gd name="adj1" fmla="val 257881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10">
            <a:extLst>
              <a:ext uri="{FF2B5EF4-FFF2-40B4-BE49-F238E27FC236}">
                <a16:creationId xmlns:a16="http://schemas.microsoft.com/office/drawing/2014/main" id="{85B796EA-B038-4BBD-8D22-78D6B1BB225D}"/>
              </a:ext>
            </a:extLst>
          </p:cNvPr>
          <p:cNvGrpSpPr/>
          <p:nvPr/>
        </p:nvGrpSpPr>
        <p:grpSpPr>
          <a:xfrm>
            <a:off x="1461150" y="3785589"/>
            <a:ext cx="1368000" cy="680372"/>
            <a:chOff x="1461150" y="3733768"/>
            <a:chExt cx="1368000" cy="680372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012AA35-F8D4-4DD7-AE22-FE9A5DF89B3A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6CE0829-25C8-41BD-AD30-D79149041AEA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7" name="Oval 306">
            <a:extLst>
              <a:ext uri="{FF2B5EF4-FFF2-40B4-BE49-F238E27FC236}">
                <a16:creationId xmlns:a16="http://schemas.microsoft.com/office/drawing/2014/main" id="{AA0E8AAF-6D67-41A1-9B25-31EADB06F0D8}"/>
              </a:ext>
            </a:extLst>
          </p:cNvPr>
          <p:cNvSpPr/>
          <p:nvPr/>
        </p:nvSpPr>
        <p:spPr>
          <a:xfrm>
            <a:off x="5976266" y="228774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8" name="Elbow Connector 117">
            <a:extLst>
              <a:ext uri="{FF2B5EF4-FFF2-40B4-BE49-F238E27FC236}">
                <a16:creationId xmlns:a16="http://schemas.microsoft.com/office/drawing/2014/main" id="{3C4CC02B-99A1-4E6B-BEA7-19263EC15FED}"/>
              </a:ext>
            </a:extLst>
          </p:cNvPr>
          <p:cNvCxnSpPr>
            <a:cxnSpLocks/>
            <a:stCxn id="312" idx="0"/>
            <a:endCxn id="307" idx="0"/>
          </p:cNvCxnSpPr>
          <p:nvPr/>
        </p:nvCxnSpPr>
        <p:spPr>
          <a:xfrm rot="16200000" flipV="1">
            <a:off x="8098563" y="669508"/>
            <a:ext cx="351311" cy="3587792"/>
          </a:xfrm>
          <a:prstGeom prst="bentConnector3">
            <a:avLst>
              <a:gd name="adj1" fmla="val 167574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F1283252-EBDB-4A5A-A9B9-6A9AC70A9280}"/>
              </a:ext>
            </a:extLst>
          </p:cNvPr>
          <p:cNvSpPr/>
          <p:nvPr/>
        </p:nvSpPr>
        <p:spPr>
          <a:xfrm>
            <a:off x="7547615" y="3882894"/>
            <a:ext cx="1008112" cy="1008112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0" name="Elbow Connector 119">
            <a:extLst>
              <a:ext uri="{FF2B5EF4-FFF2-40B4-BE49-F238E27FC236}">
                <a16:creationId xmlns:a16="http://schemas.microsoft.com/office/drawing/2014/main" id="{3AFB5C3F-6AB3-40AC-9B13-C81246E4DDFE}"/>
              </a:ext>
            </a:extLst>
          </p:cNvPr>
          <p:cNvCxnSpPr>
            <a:cxnSpLocks/>
            <a:stCxn id="316" idx="2"/>
            <a:endCxn id="309" idx="4"/>
          </p:cNvCxnSpPr>
          <p:nvPr/>
        </p:nvCxnSpPr>
        <p:spPr>
          <a:xfrm rot="5400000">
            <a:off x="8849142" y="3668491"/>
            <a:ext cx="425045" cy="2019985"/>
          </a:xfrm>
          <a:prstGeom prst="bentConnector3">
            <a:avLst>
              <a:gd name="adj1" fmla="val 112412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11">
            <a:extLst>
              <a:ext uri="{FF2B5EF4-FFF2-40B4-BE49-F238E27FC236}">
                <a16:creationId xmlns:a16="http://schemas.microsoft.com/office/drawing/2014/main" id="{6060DAD2-3C8D-47A6-93D8-0148F8B88302}"/>
              </a:ext>
            </a:extLst>
          </p:cNvPr>
          <p:cNvGrpSpPr/>
          <p:nvPr/>
        </p:nvGrpSpPr>
        <p:grpSpPr>
          <a:xfrm>
            <a:off x="9384114" y="2639059"/>
            <a:ext cx="1368000" cy="680372"/>
            <a:chOff x="9384114" y="2697830"/>
            <a:chExt cx="1368000" cy="680372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27C5718-E5DE-49DD-8755-3BF4A03EB54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9565C74-BECE-4448-BEDB-0D5D299A014C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4" name="그룹 12">
            <a:extLst>
              <a:ext uri="{FF2B5EF4-FFF2-40B4-BE49-F238E27FC236}">
                <a16:creationId xmlns:a16="http://schemas.microsoft.com/office/drawing/2014/main" id="{E26D3C22-DD02-440A-B87E-BCDB540162BF}"/>
              </a:ext>
            </a:extLst>
          </p:cNvPr>
          <p:cNvGrpSpPr/>
          <p:nvPr/>
        </p:nvGrpSpPr>
        <p:grpSpPr>
          <a:xfrm>
            <a:off x="9387656" y="3785589"/>
            <a:ext cx="1368000" cy="680372"/>
            <a:chOff x="9387656" y="3672034"/>
            <a:chExt cx="1368000" cy="68037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623D773-94CA-44AE-93FA-A816FBF91A90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D62F311-56C7-443F-B73E-E655481114EC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17" name="Chart 7">
            <a:extLst>
              <a:ext uri="{FF2B5EF4-FFF2-40B4-BE49-F238E27FC236}">
                <a16:creationId xmlns:a16="http://schemas.microsoft.com/office/drawing/2014/main" id="{1EDAB720-DCA0-482B-A4C8-65BE21AB9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815713"/>
              </p:ext>
            </p:extLst>
          </p:nvPr>
        </p:nvGraphicFramePr>
        <p:xfrm>
          <a:off x="10659043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Chart 7">
            <a:extLst>
              <a:ext uri="{FF2B5EF4-FFF2-40B4-BE49-F238E27FC236}">
                <a16:creationId xmlns:a16="http://schemas.microsoft.com/office/drawing/2014/main" id="{94511E21-BEAF-442D-959D-AF2FCBCF5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146245"/>
              </p:ext>
            </p:extLst>
          </p:nvPr>
        </p:nvGraphicFramePr>
        <p:xfrm>
          <a:off x="10659043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9" name="Chart 7">
            <a:extLst>
              <a:ext uri="{FF2B5EF4-FFF2-40B4-BE49-F238E27FC236}">
                <a16:creationId xmlns:a16="http://schemas.microsoft.com/office/drawing/2014/main" id="{2879F217-81FB-4522-B8E4-C97B2B2B6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36537"/>
              </p:ext>
            </p:extLst>
          </p:nvPr>
        </p:nvGraphicFramePr>
        <p:xfrm>
          <a:off x="632895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0" name="Rectangle 30">
            <a:extLst>
              <a:ext uri="{FF2B5EF4-FFF2-40B4-BE49-F238E27FC236}">
                <a16:creationId xmlns:a16="http://schemas.microsoft.com/office/drawing/2014/main" id="{D1215374-EFAF-4294-8BF3-3BE1B019B332}"/>
              </a:ext>
            </a:extLst>
          </p:cNvPr>
          <p:cNvSpPr/>
          <p:nvPr/>
        </p:nvSpPr>
        <p:spPr>
          <a:xfrm>
            <a:off x="831863" y="5410723"/>
            <a:ext cx="272745" cy="2719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1" name="Rounded Rectangle 5">
            <a:extLst>
              <a:ext uri="{FF2B5EF4-FFF2-40B4-BE49-F238E27FC236}">
                <a16:creationId xmlns:a16="http://schemas.microsoft.com/office/drawing/2014/main" id="{34B099F5-4C73-41F4-879A-2DBD20FF3FA3}"/>
              </a:ext>
            </a:extLst>
          </p:cNvPr>
          <p:cNvSpPr/>
          <p:nvPr/>
        </p:nvSpPr>
        <p:spPr>
          <a:xfrm flipH="1">
            <a:off x="3630868" y="5417109"/>
            <a:ext cx="336779" cy="27782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2" name="Rounded Rectangle 27">
            <a:extLst>
              <a:ext uri="{FF2B5EF4-FFF2-40B4-BE49-F238E27FC236}">
                <a16:creationId xmlns:a16="http://schemas.microsoft.com/office/drawing/2014/main" id="{106EC068-FBB7-4521-B77C-07DC9D866A0B}"/>
              </a:ext>
            </a:extLst>
          </p:cNvPr>
          <p:cNvSpPr/>
          <p:nvPr/>
        </p:nvSpPr>
        <p:spPr>
          <a:xfrm>
            <a:off x="6511300" y="5417109"/>
            <a:ext cx="297841" cy="2287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3" name="Oval 21">
            <a:extLst>
              <a:ext uri="{FF2B5EF4-FFF2-40B4-BE49-F238E27FC236}">
                <a16:creationId xmlns:a16="http://schemas.microsoft.com/office/drawing/2014/main" id="{5FC71E61-B920-43BD-9894-F0DF784928D5}"/>
              </a:ext>
            </a:extLst>
          </p:cNvPr>
          <p:cNvSpPr>
            <a:spLocks noChangeAspect="1"/>
          </p:cNvSpPr>
          <p:nvPr/>
        </p:nvSpPr>
        <p:spPr>
          <a:xfrm>
            <a:off x="9327654" y="5380980"/>
            <a:ext cx="328372" cy="3311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8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Infographic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68DB03E9-E73C-4931-B713-AE590DD1FEE9}"/>
              </a:ext>
            </a:extLst>
          </p:cNvPr>
          <p:cNvGrpSpPr/>
          <p:nvPr/>
        </p:nvGrpSpPr>
        <p:grpSpPr>
          <a:xfrm>
            <a:off x="3781080" y="3962463"/>
            <a:ext cx="1550267" cy="1086471"/>
            <a:chOff x="2676933" y="3348115"/>
            <a:chExt cx="1550267" cy="1086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7C9AC5-BDD4-4F68-B24D-5489F038CA81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78EE-ECBA-44D6-9C55-EDAECFEABB39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18" y="3963622"/>
            <a:ext cx="1550267" cy="1086471"/>
            <a:chOff x="4898136" y="3349274"/>
            <a:chExt cx="1550267" cy="10864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964780"/>
            <a:ext cx="1550267" cy="1086471"/>
            <a:chOff x="7119339" y="3350432"/>
            <a:chExt cx="1550267" cy="108647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DF9EDD2A-3426-4A3E-BB5A-3D266B5A5919}"/>
              </a:ext>
            </a:extLst>
          </p:cNvPr>
          <p:cNvGrpSpPr/>
          <p:nvPr/>
        </p:nvGrpSpPr>
        <p:grpSpPr>
          <a:xfrm>
            <a:off x="2246761" y="4965380"/>
            <a:ext cx="1550267" cy="1086471"/>
            <a:chOff x="1570525" y="4862808"/>
            <a:chExt cx="1550267" cy="108647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999C8-0638-49CF-B338-BEB18702EE2E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9846EC-9F76-4479-BAAE-5C74EE4A5693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965380"/>
            <a:ext cx="1550267" cy="1086471"/>
            <a:chOff x="3790962" y="4859332"/>
            <a:chExt cx="1550267" cy="10864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65380"/>
            <a:ext cx="1550267" cy="1086471"/>
            <a:chOff x="6011399" y="4855856"/>
            <a:chExt cx="1550267" cy="108647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712442" y="3962463"/>
            <a:ext cx="1550267" cy="1086471"/>
            <a:chOff x="2676933" y="3348115"/>
            <a:chExt cx="1550267" cy="108647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7964F-FF70-46BE-90CD-76C484E5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0528"/>
              </p:ext>
            </p:extLst>
          </p:nvPr>
        </p:nvGraphicFramePr>
        <p:xfrm>
          <a:off x="923214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75DD01-8156-43B2-A456-C8453B1E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8955"/>
              </p:ext>
            </p:extLst>
          </p:nvPr>
        </p:nvGraphicFramePr>
        <p:xfrm>
          <a:off x="3628713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1E2C6-E4D3-4ABA-BCA5-D92BAA489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28077"/>
              </p:ext>
            </p:extLst>
          </p:nvPr>
        </p:nvGraphicFramePr>
        <p:xfrm>
          <a:off x="63342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EF6AA3-8419-4752-9289-FB639481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10590"/>
              </p:ext>
            </p:extLst>
          </p:nvPr>
        </p:nvGraphicFramePr>
        <p:xfrm>
          <a:off x="90397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718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9DED6-2377-460A-874A-B2E2A262F4C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9299401-3F19-4B67-911D-48BD1943FA47}"/>
              </a:ext>
            </a:extLst>
          </p:cNvPr>
          <p:cNvSpPr/>
          <p:nvPr/>
        </p:nvSpPr>
        <p:spPr>
          <a:xfrm>
            <a:off x="5963055" y="549569"/>
            <a:ext cx="54864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A30A7E01-DD0E-4051-B154-425CE3D21431}"/>
              </a:ext>
            </a:extLst>
          </p:cNvPr>
          <p:cNvSpPr/>
          <p:nvPr/>
        </p:nvSpPr>
        <p:spPr>
          <a:xfrm>
            <a:off x="210164" y="4797152"/>
            <a:ext cx="5228944" cy="144016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5EE7B64-E772-41FB-A26B-2881CBC12043}"/>
              </a:ext>
            </a:extLst>
          </p:cNvPr>
          <p:cNvSpPr txBox="1">
            <a:spLocks/>
          </p:cNvSpPr>
          <p:nvPr/>
        </p:nvSpPr>
        <p:spPr>
          <a:xfrm>
            <a:off x="760023" y="4941168"/>
            <a:ext cx="4104456" cy="11521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FD098-DE61-4074-9CCC-A30AEF5284FF}"/>
              </a:ext>
            </a:extLst>
          </p:cNvPr>
          <p:cNvSpPr txBox="1"/>
          <p:nvPr/>
        </p:nvSpPr>
        <p:spPr>
          <a:xfrm>
            <a:off x="6208046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6D3A33-43E0-4D79-BD71-B2E62FCB3C9A}"/>
              </a:ext>
            </a:extLst>
          </p:cNvPr>
          <p:cNvSpPr txBox="1"/>
          <p:nvPr/>
        </p:nvSpPr>
        <p:spPr>
          <a:xfrm>
            <a:off x="7475238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28BC41-F8A0-4B90-9542-7385EA1D7E82}"/>
              </a:ext>
            </a:extLst>
          </p:cNvPr>
          <p:cNvSpPr txBox="1"/>
          <p:nvPr/>
        </p:nvSpPr>
        <p:spPr>
          <a:xfrm>
            <a:off x="8742430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5E051CE3-968F-4AB3-B630-4F4864209C7F}"/>
              </a:ext>
            </a:extLst>
          </p:cNvPr>
          <p:cNvGrpSpPr/>
          <p:nvPr/>
        </p:nvGrpSpPr>
        <p:grpSpPr>
          <a:xfrm>
            <a:off x="6054838" y="1903195"/>
            <a:ext cx="5394617" cy="1560369"/>
            <a:chOff x="4822352" y="1916832"/>
            <a:chExt cx="3422056" cy="1560369"/>
          </a:xfrm>
        </p:grpSpPr>
        <p:sp>
          <p:nvSpPr>
            <p:cNvPr id="44" name="Text Placeholder 10">
              <a:extLst>
                <a:ext uri="{FF2B5EF4-FFF2-40B4-BE49-F238E27FC236}">
                  <a16:creationId xmlns:a16="http://schemas.microsoft.com/office/drawing/2014/main" id="{042E72E8-135C-4FB0-882C-193E0910871C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C837A9-3FC0-4CDE-835F-D8F7FE76042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46" name="Group 21">
            <a:extLst>
              <a:ext uri="{FF2B5EF4-FFF2-40B4-BE49-F238E27FC236}">
                <a16:creationId xmlns:a16="http://schemas.microsoft.com/office/drawing/2014/main" id="{3C30104E-9B52-4EC3-BBEC-4034ABC6A7FC}"/>
              </a:ext>
            </a:extLst>
          </p:cNvPr>
          <p:cNvGrpSpPr/>
          <p:nvPr/>
        </p:nvGrpSpPr>
        <p:grpSpPr>
          <a:xfrm>
            <a:off x="6111988" y="3884419"/>
            <a:ext cx="2541348" cy="1088782"/>
            <a:chOff x="395534" y="3737445"/>
            <a:chExt cx="3972999" cy="10887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11CCA3-B90F-4A91-B5AA-A7773276CEB4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E24E0A-D6D7-4D30-A18F-DA1A2FDD690A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49" name="Group 24">
            <a:extLst>
              <a:ext uri="{FF2B5EF4-FFF2-40B4-BE49-F238E27FC236}">
                <a16:creationId xmlns:a16="http://schemas.microsoft.com/office/drawing/2014/main" id="{5F78B8CD-3BCD-4475-923B-799127A07BB1}"/>
              </a:ext>
            </a:extLst>
          </p:cNvPr>
          <p:cNvGrpSpPr/>
          <p:nvPr/>
        </p:nvGrpSpPr>
        <p:grpSpPr>
          <a:xfrm>
            <a:off x="8781648" y="3884419"/>
            <a:ext cx="2541348" cy="1088782"/>
            <a:chOff x="395534" y="3737445"/>
            <a:chExt cx="3972999" cy="10887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8E0F66-A8A7-48B5-B8FE-93D3135BF8C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5BCF5F-7928-471E-AD5B-ED821C10252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52" name="Group 30">
            <a:extLst>
              <a:ext uri="{FF2B5EF4-FFF2-40B4-BE49-F238E27FC236}">
                <a16:creationId xmlns:a16="http://schemas.microsoft.com/office/drawing/2014/main" id="{A9B66095-FEBC-4364-BCC6-184B2F47B4D9}"/>
              </a:ext>
            </a:extLst>
          </p:cNvPr>
          <p:cNvGrpSpPr/>
          <p:nvPr/>
        </p:nvGrpSpPr>
        <p:grpSpPr>
          <a:xfrm>
            <a:off x="6111988" y="5259072"/>
            <a:ext cx="2541348" cy="1088782"/>
            <a:chOff x="395534" y="3737445"/>
            <a:chExt cx="3972999" cy="108878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E4DE75-3044-4BAD-9F1B-F75B9A64613E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451E78-4C53-43B5-A4FA-34F1872E228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97DFF70B-DA56-4AAC-8DF5-D8674FF27B5E}"/>
              </a:ext>
            </a:extLst>
          </p:cNvPr>
          <p:cNvGrpSpPr/>
          <p:nvPr/>
        </p:nvGrpSpPr>
        <p:grpSpPr>
          <a:xfrm>
            <a:off x="8781648" y="5259072"/>
            <a:ext cx="2541348" cy="1088782"/>
            <a:chOff x="395534" y="3737445"/>
            <a:chExt cx="3972999" cy="108878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EAAD31-7EC7-44C8-AEAC-664C22E649C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222F89-9820-40FA-B01E-E64A52F6C5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51AF891-71C7-44E3-BDAE-E9F47BD7E794}"/>
              </a:ext>
            </a:extLst>
          </p:cNvPr>
          <p:cNvSpPr txBox="1"/>
          <p:nvPr/>
        </p:nvSpPr>
        <p:spPr>
          <a:xfrm>
            <a:off x="10009622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2C51DE-4257-4A24-8F26-1471433A434C}"/>
              </a:ext>
            </a:extLst>
          </p:cNvPr>
          <p:cNvGrpSpPr/>
          <p:nvPr/>
        </p:nvGrpSpPr>
        <p:grpSpPr>
          <a:xfrm>
            <a:off x="8989972" y="798972"/>
            <a:ext cx="682918" cy="289222"/>
            <a:chOff x="113572" y="3059144"/>
            <a:chExt cx="2324346" cy="984385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2AAA54-C22C-459B-8A21-18A5AEDA18F8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3EB8DD2-7F21-4F9F-8B7C-DA02ABC686C7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288F44-1AE5-4B12-A91D-6FC5A8AAD416}"/>
              </a:ext>
            </a:extLst>
          </p:cNvPr>
          <p:cNvGrpSpPr/>
          <p:nvPr/>
        </p:nvGrpSpPr>
        <p:grpSpPr>
          <a:xfrm>
            <a:off x="10277858" y="691966"/>
            <a:ext cx="649084" cy="422928"/>
            <a:chOff x="9418332" y="2951963"/>
            <a:chExt cx="1418527" cy="924278"/>
          </a:xfrm>
          <a:solidFill>
            <a:schemeClr val="bg1"/>
          </a:solidFill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537156-BEF4-4B68-9CCE-39D893C4854F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F0C61E8-B78B-458D-AC7A-7E03B6AD7222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284A7F4-480C-48F4-AD77-5E96601B3733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E9F2AC2-7F80-422A-B165-BB9227527285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7808F1-32E5-4477-AEFD-AE3F04422025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33DED90-C121-48BA-8EB5-2EF65EEE625C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7A76637-0AB8-4D9E-90A2-C17A016BE9C2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10F558-2781-450A-BF55-A65335C90720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8367CD7-19CC-45E6-9154-66C9C90CB3C0}"/>
              </a:ext>
            </a:extLst>
          </p:cNvPr>
          <p:cNvSpPr/>
          <p:nvPr/>
        </p:nvSpPr>
        <p:spPr>
          <a:xfrm>
            <a:off x="7781441" y="842272"/>
            <a:ext cx="616578" cy="237422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EE2A40-AB23-4CCA-9073-96F55491D6AA}"/>
              </a:ext>
            </a:extLst>
          </p:cNvPr>
          <p:cNvGrpSpPr/>
          <p:nvPr/>
        </p:nvGrpSpPr>
        <p:grpSpPr>
          <a:xfrm>
            <a:off x="6589585" y="691966"/>
            <a:ext cx="410301" cy="489714"/>
            <a:chOff x="3570" y="619306"/>
            <a:chExt cx="4703649" cy="5614032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1F1F43A-C0DB-47B5-9561-6604FB0C0BD2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104C184-DAFD-493D-A05A-2EAFB1702B01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BA6A49-604D-4F25-AA49-F5C81116A440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6EF1199-F37D-4E9B-A894-1B6559914F44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97226F-A21D-4438-9FB2-76235748C084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0755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465D0-2F27-4DA3-9934-6806EB28CE80}"/>
              </a:ext>
            </a:extLst>
          </p:cNvPr>
          <p:cNvGrpSpPr/>
          <p:nvPr/>
        </p:nvGrpSpPr>
        <p:grpSpPr>
          <a:xfrm>
            <a:off x="4196676" y="1564259"/>
            <a:ext cx="3798650" cy="2992952"/>
            <a:chOff x="2862987" y="1731312"/>
            <a:chExt cx="3418025" cy="26930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FBFE8E-1A46-44EB-928A-743683B3ADE6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18334A1-6A6E-44FA-80C4-F6CD1BB9576F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9C9EF6-25C1-4F79-906F-5EED06A10C5C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00E18B3-5BBA-401F-943D-35FA1820AE5D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56844D9-6BA6-4061-A2F1-493B827F0FE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Rounded Rectangle 35">
                  <a:extLst>
                    <a:ext uri="{FF2B5EF4-FFF2-40B4-BE49-F238E27FC236}">
                      <a16:creationId xmlns:a16="http://schemas.microsoft.com/office/drawing/2014/main" id="{F21075EA-BE28-43BB-B1B0-DE259246F94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657EB4-98A8-4C6E-9EDE-23748B881AEA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E7B27C-8944-48CB-BB03-21950B9382AF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3" name="Rounded Rectangle 24">
                <a:extLst>
                  <a:ext uri="{FF2B5EF4-FFF2-40B4-BE49-F238E27FC236}">
                    <a16:creationId xmlns:a16="http://schemas.microsoft.com/office/drawing/2014/main" id="{D24ED9D1-C8CB-40D8-A1B0-5849E2461F45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D1A8EC-6C7E-485F-A6CE-ACC114C3FF03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BD826D-CCFC-4890-9924-A049FC63175C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F602AE5-1DE9-4226-B975-D0C6BECB865B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Rounded Rectangle 33">
                  <a:extLst>
                    <a:ext uri="{FF2B5EF4-FFF2-40B4-BE49-F238E27FC236}">
                      <a16:creationId xmlns:a16="http://schemas.microsoft.com/office/drawing/2014/main" id="{B2390545-9F90-4DFD-B53D-414F89AC775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7DE2A1-01CD-481E-A5D5-4A05FAD32344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3BE1CD-D887-4A86-9EE4-8B0B39E32A1A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7" name="Rounded Rectangle 27">
                <a:extLst>
                  <a:ext uri="{FF2B5EF4-FFF2-40B4-BE49-F238E27FC236}">
                    <a16:creationId xmlns:a16="http://schemas.microsoft.com/office/drawing/2014/main" id="{6AB7396E-AA4E-4FE8-8BBB-B3BD2070EF51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9CCE2E-C60A-4DC5-89FC-CD04F2966A98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460668-5864-483D-90EA-2A4847ADA863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C1C4516-9411-4B69-B303-359C26FE0152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Rounded Rectangle 31">
                  <a:extLst>
                    <a:ext uri="{FF2B5EF4-FFF2-40B4-BE49-F238E27FC236}">
                      <a16:creationId xmlns:a16="http://schemas.microsoft.com/office/drawing/2014/main" id="{000513A4-58F3-4B78-A002-3A08DBE7DA3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9B16CD-EF94-446A-9593-414E1A39D135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81CB37-A6C6-494D-91C6-BB8B5B55770B}"/>
              </a:ext>
            </a:extLst>
          </p:cNvPr>
          <p:cNvSpPr txBox="1"/>
          <p:nvPr/>
        </p:nvSpPr>
        <p:spPr>
          <a:xfrm>
            <a:off x="1463041" y="1988842"/>
            <a:ext cx="10792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6D557-0123-40D7-996A-62F109CB0DED}"/>
              </a:ext>
            </a:extLst>
          </p:cNvPr>
          <p:cNvSpPr txBox="1"/>
          <p:nvPr/>
        </p:nvSpPr>
        <p:spPr>
          <a:xfrm>
            <a:off x="9642689" y="1988841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ko-KR" sz="27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2B739-9AB1-4D37-815C-D09B7CD18EF2}"/>
              </a:ext>
            </a:extLst>
          </p:cNvPr>
          <p:cNvSpPr txBox="1"/>
          <p:nvPr/>
        </p:nvSpPr>
        <p:spPr>
          <a:xfrm>
            <a:off x="5586827" y="4674834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3DD21B-108E-4532-A90D-CFD8D8D242B0}"/>
              </a:ext>
            </a:extLst>
          </p:cNvPr>
          <p:cNvGrpSpPr/>
          <p:nvPr/>
        </p:nvGrpSpPr>
        <p:grpSpPr>
          <a:xfrm>
            <a:off x="669529" y="2685627"/>
            <a:ext cx="2666241" cy="1661994"/>
            <a:chOff x="3017861" y="4283314"/>
            <a:chExt cx="2348073" cy="16619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DDE8A8-D9AA-49B3-8545-C2D34D8230CD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96DAAF-77F7-40FA-BA2D-11A7C4C8B099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C51BD-EB26-4384-92C0-FB0B70DA88A8}"/>
              </a:ext>
            </a:extLst>
          </p:cNvPr>
          <p:cNvGrpSpPr/>
          <p:nvPr/>
        </p:nvGrpSpPr>
        <p:grpSpPr>
          <a:xfrm>
            <a:off x="8818742" y="2685627"/>
            <a:ext cx="2666241" cy="1661994"/>
            <a:chOff x="3017861" y="4283314"/>
            <a:chExt cx="2348073" cy="16619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DA40D9-0BBD-4322-924B-3AE86BEEED28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65CF7-5BD1-464F-963E-FFEB48EDD3E8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066C72-4D16-4225-9F63-61E934400C31}"/>
              </a:ext>
            </a:extLst>
          </p:cNvPr>
          <p:cNvGrpSpPr/>
          <p:nvPr/>
        </p:nvGrpSpPr>
        <p:grpSpPr>
          <a:xfrm>
            <a:off x="3930162" y="5252132"/>
            <a:ext cx="4331676" cy="1107996"/>
            <a:chOff x="3017861" y="4283314"/>
            <a:chExt cx="2348073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37AE6A-530B-46BD-B859-8B6597C07F6A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49B4A0-8105-4B30-B13A-70C81EF4A044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CF504F-7AA7-4751-8F12-551BCA2507B0}"/>
              </a:ext>
            </a:extLst>
          </p:cNvPr>
          <p:cNvSpPr txBox="1"/>
          <p:nvPr/>
        </p:nvSpPr>
        <p:spPr>
          <a:xfrm>
            <a:off x="5556434" y="3399213"/>
            <a:ext cx="1044903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DFD33112-8AC9-4706-9F0E-6F7678B02B22}"/>
              </a:ext>
            </a:extLst>
          </p:cNvPr>
          <p:cNvSpPr>
            <a:spLocks noChangeAspect="1"/>
          </p:cNvSpPr>
          <p:nvPr/>
        </p:nvSpPr>
        <p:spPr>
          <a:xfrm>
            <a:off x="5865592" y="2215697"/>
            <a:ext cx="493077" cy="4971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A36B9A9F-B13F-4618-BA09-A6034746901B}"/>
              </a:ext>
            </a:extLst>
          </p:cNvPr>
          <p:cNvSpPr/>
          <p:nvPr/>
        </p:nvSpPr>
        <p:spPr>
          <a:xfrm>
            <a:off x="7202362" y="2333208"/>
            <a:ext cx="433874" cy="333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CD596F9-7A02-4B2B-8010-B83BD7A17B82}"/>
              </a:ext>
            </a:extLst>
          </p:cNvPr>
          <p:cNvSpPr/>
          <p:nvPr/>
        </p:nvSpPr>
        <p:spPr>
          <a:xfrm>
            <a:off x="4578646" y="2285806"/>
            <a:ext cx="441114" cy="3806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76074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2">
            <a:extLst>
              <a:ext uri="{FF2B5EF4-FFF2-40B4-BE49-F238E27FC236}">
                <a16:creationId xmlns:a16="http://schemas.microsoft.com/office/drawing/2014/main" id="{E6BDA5E4-EF0A-42D3-8B2B-89BA5E778B77}"/>
              </a:ext>
            </a:extLst>
          </p:cNvPr>
          <p:cNvGrpSpPr/>
          <p:nvPr/>
        </p:nvGrpSpPr>
        <p:grpSpPr>
          <a:xfrm>
            <a:off x="2422382" y="2753276"/>
            <a:ext cx="7342827" cy="2222804"/>
            <a:chOff x="2422381" y="2753276"/>
            <a:chExt cx="7342827" cy="22228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80C00C-8BF7-451B-B227-EA04496E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060403" y="3494076"/>
              <a:ext cx="2743414" cy="228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C9E44C-F64B-40E1-A2B7-1AA79D00C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7226" y="4251990"/>
              <a:ext cx="2758775" cy="1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9B9D31-5AAF-4A13-8DC4-713EC6E866D1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422381" y="4967817"/>
              <a:ext cx="988539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E89C00-A061-4415-9E6C-CB7ED3E3A80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770231" y="2753276"/>
              <a:ext cx="994977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CC5BEF-4A1E-471A-AF10-1824EF5BA3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599" y="4224928"/>
              <a:ext cx="10792" cy="75115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E8EE7E-088D-4100-B278-9F0E70AB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438" y="3461161"/>
              <a:ext cx="974" cy="827175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B408CA-C81D-49EC-AFDA-3FFC4FAD1AAB}"/>
                </a:ext>
              </a:extLst>
            </p:cNvPr>
            <p:cNvCxnSpPr>
              <a:cxnSpLocks/>
            </p:cNvCxnSpPr>
            <p:nvPr/>
          </p:nvCxnSpPr>
          <p:spPr>
            <a:xfrm>
              <a:off x="8803817" y="2753276"/>
              <a:ext cx="0" cy="77417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1630381" y="457181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F4B0-05C0-4CAE-B50A-E89D75DE854B}"/>
              </a:ext>
            </a:extLst>
          </p:cNvPr>
          <p:cNvSpPr/>
          <p:nvPr/>
        </p:nvSpPr>
        <p:spPr>
          <a:xfrm>
            <a:off x="4340402" y="383363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EBF9E0-3697-4C88-93FC-4CB6A5B72110}"/>
              </a:ext>
            </a:extLst>
          </p:cNvPr>
          <p:cNvSpPr/>
          <p:nvPr/>
        </p:nvSpPr>
        <p:spPr>
          <a:xfrm>
            <a:off x="7052806" y="3095456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F3B285-F67F-42A8-97C0-195986EC2822}"/>
              </a:ext>
            </a:extLst>
          </p:cNvPr>
          <p:cNvSpPr/>
          <p:nvPr/>
        </p:nvSpPr>
        <p:spPr>
          <a:xfrm>
            <a:off x="9765208" y="2357276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7FD254-9758-4B5C-9215-2B9358E0F586}"/>
              </a:ext>
            </a:extLst>
          </p:cNvPr>
          <p:cNvGrpSpPr/>
          <p:nvPr/>
        </p:nvGrpSpPr>
        <p:grpSpPr>
          <a:xfrm>
            <a:off x="886077" y="2571034"/>
            <a:ext cx="2280608" cy="1477328"/>
            <a:chOff x="6210996" y="1433695"/>
            <a:chExt cx="1712589" cy="10510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342A5C-BB6F-4087-A158-667D83C1D04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58DDFC-2101-448C-A664-FE06250D577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9496A-FAF9-4984-A7EE-9150226433E5}"/>
              </a:ext>
            </a:extLst>
          </p:cNvPr>
          <p:cNvGrpSpPr/>
          <p:nvPr/>
        </p:nvGrpSpPr>
        <p:grpSpPr>
          <a:xfrm>
            <a:off x="3597686" y="1844825"/>
            <a:ext cx="2280608" cy="1477328"/>
            <a:chOff x="6210996" y="1433695"/>
            <a:chExt cx="1712589" cy="10510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A143D0-3E33-44E4-8A34-4811CCE3F0DB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A645DC-AE55-4EC8-9085-5C2F4A9A79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AE61B4-0728-4807-85D0-324E70C25508}"/>
              </a:ext>
            </a:extLst>
          </p:cNvPr>
          <p:cNvGrpSpPr/>
          <p:nvPr/>
        </p:nvGrpSpPr>
        <p:grpSpPr>
          <a:xfrm>
            <a:off x="6309295" y="4570308"/>
            <a:ext cx="2280608" cy="1477328"/>
            <a:chOff x="6210996" y="1433695"/>
            <a:chExt cx="1712589" cy="10510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5319E6-9C41-467E-AB54-462D38F89D4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6E889-3F7A-46E5-A7D3-F7F0A9EDC09B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C24D6E-8DEA-4ACC-8965-405F986E4E71}"/>
              </a:ext>
            </a:extLst>
          </p:cNvPr>
          <p:cNvGrpSpPr/>
          <p:nvPr/>
        </p:nvGrpSpPr>
        <p:grpSpPr>
          <a:xfrm>
            <a:off x="9020904" y="3744708"/>
            <a:ext cx="2280608" cy="1477328"/>
            <a:chOff x="6210996" y="1433695"/>
            <a:chExt cx="1712589" cy="10510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54C0E9-28F8-48B0-B717-ADCE9B11480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96F567-4252-44DC-8E9F-586D7A5437C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3A6B644-2460-492E-B5E3-C1AFD6B053EB}"/>
              </a:ext>
            </a:extLst>
          </p:cNvPr>
          <p:cNvSpPr txBox="1"/>
          <p:nvPr/>
        </p:nvSpPr>
        <p:spPr>
          <a:xfrm>
            <a:off x="4169190" y="4683694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Calibri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CDC4B-6C17-4D08-8343-86C57BE82339}"/>
              </a:ext>
            </a:extLst>
          </p:cNvPr>
          <p:cNvSpPr txBox="1"/>
          <p:nvPr/>
        </p:nvSpPr>
        <p:spPr>
          <a:xfrm>
            <a:off x="1457581" y="55214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Calibri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EC13F-BEF2-4CED-AFC9-4B69537EB7D6}"/>
              </a:ext>
            </a:extLst>
          </p:cNvPr>
          <p:cNvSpPr txBox="1"/>
          <p:nvPr/>
        </p:nvSpPr>
        <p:spPr>
          <a:xfrm>
            <a:off x="6880799" y="24099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Calibri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E3248-EE33-4FD2-9D1A-1982022ECF84}"/>
              </a:ext>
            </a:extLst>
          </p:cNvPr>
          <p:cNvSpPr txBox="1"/>
          <p:nvPr/>
        </p:nvSpPr>
        <p:spPr>
          <a:xfrm>
            <a:off x="9592408" y="1685522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rgbClr val="FAB117"/>
                </a:solidFill>
                <a:cs typeface="Calibri" pitchFamily="34" charset="0"/>
              </a:rPr>
              <a:t>83%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rgbClr val="FAB117"/>
              </a:solidFill>
              <a:cs typeface="Calibri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455A88-7ABA-4483-BFB5-FAF2A6BB2023}"/>
              </a:ext>
            </a:extLst>
          </p:cNvPr>
          <p:cNvGrpSpPr/>
          <p:nvPr/>
        </p:nvGrpSpPr>
        <p:grpSpPr>
          <a:xfrm>
            <a:off x="7087737" y="3315401"/>
            <a:ext cx="666282" cy="282177"/>
            <a:chOff x="113572" y="3059144"/>
            <a:chExt cx="2324346" cy="984385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E7CB5C-3D08-406C-98C9-67B3F22A83EA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AC0020-D0A1-424D-8D18-5E632B540762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27A028-A5A7-48BC-860F-68B626FBF2F5}"/>
              </a:ext>
            </a:extLst>
          </p:cNvPr>
          <p:cNvGrpSpPr/>
          <p:nvPr/>
        </p:nvGrpSpPr>
        <p:grpSpPr>
          <a:xfrm>
            <a:off x="9828550" y="2540828"/>
            <a:ext cx="633274" cy="412626"/>
            <a:chOff x="9418332" y="2951963"/>
            <a:chExt cx="1418527" cy="924278"/>
          </a:xfrm>
          <a:solidFill>
            <a:schemeClr val="bg1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BAE044-8F15-44DF-864D-D6DC821D75C8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5054FE3-39D8-4D05-AFF1-B8647323BF55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A5E10D9-2EE3-4B8E-88CF-467BE3722F07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253B9F-0583-4FF7-BF59-77142D0A1251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E3BD2B1-46D9-420B-AA0B-445BF475938A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B3BD19E-323C-4D29-A325-CFF0D735907E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3CDC5E6-83DE-4091-A3E2-15C39C74B9BA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348773-1D07-4BB7-8A51-C0D97D2E3E19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724B8E1-69A3-498D-931C-ECA3E32110A0}"/>
              </a:ext>
            </a:extLst>
          </p:cNvPr>
          <p:cNvSpPr/>
          <p:nvPr/>
        </p:nvSpPr>
        <p:spPr>
          <a:xfrm>
            <a:off x="4382362" y="4097482"/>
            <a:ext cx="669577" cy="25783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14C4C0-D6CC-4AE0-8E66-3370D127C93C}"/>
              </a:ext>
            </a:extLst>
          </p:cNvPr>
          <p:cNvGrpSpPr/>
          <p:nvPr/>
        </p:nvGrpSpPr>
        <p:grpSpPr>
          <a:xfrm>
            <a:off x="1838485" y="4671795"/>
            <a:ext cx="409525" cy="488788"/>
            <a:chOff x="3570" y="619306"/>
            <a:chExt cx="4703649" cy="5614032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A94AB85-0B14-4124-9E13-5EBCE1CCDD33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EFED411-A228-4435-9CDF-898203BEBDC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A148E2-CBF6-4D84-A122-6EF52320827C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2BA2E2A-62C9-498E-8135-F29F3807181C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1C571A-79F7-46EB-88A1-77B4C0E4BE74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241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F6199B-2971-40BB-8935-905F573F8B7C}"/>
              </a:ext>
            </a:extLst>
          </p:cNvPr>
          <p:cNvGrpSpPr/>
          <p:nvPr/>
        </p:nvGrpSpPr>
        <p:grpSpPr>
          <a:xfrm>
            <a:off x="588057" y="1808151"/>
            <a:ext cx="3856005" cy="3241698"/>
            <a:chOff x="588057" y="489291"/>
            <a:chExt cx="7012893" cy="58956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9380C-D701-430A-82D5-D18760DC350D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95B59AA-DF2A-432B-AE13-FAE5C0512D64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D7D1009-0F39-4A7A-95B2-2B67C9CB6E10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4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solidFill>
                <a:schemeClr val="bg1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B4D8DC-FA44-45FB-8BFB-D992B9DB3DEC}"/>
                </a:ext>
              </a:extLst>
            </p:cNvPr>
            <p:cNvSpPr txBox="1"/>
            <p:nvPr/>
          </p:nvSpPr>
          <p:spPr>
            <a:xfrm>
              <a:off x="2611792" y="3143965"/>
              <a:ext cx="4438231" cy="646270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FE6713-0ED8-4071-A1CA-B921C19A8C7C}"/>
                </a:ext>
              </a:extLst>
            </p:cNvPr>
            <p:cNvGrpSpPr/>
            <p:nvPr/>
          </p:nvGrpSpPr>
          <p:grpSpPr>
            <a:xfrm>
              <a:off x="2611792" y="4093022"/>
              <a:ext cx="1936189" cy="843861"/>
              <a:chOff x="5715609" y="2581248"/>
              <a:chExt cx="1274355" cy="555410"/>
            </a:xfrm>
            <a:solidFill>
              <a:schemeClr val="bg1"/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64DBA4-2895-4C0D-8E94-C39FD8CF76BB}"/>
                  </a:ext>
                </a:extLst>
              </p:cNvPr>
              <p:cNvSpPr txBox="1"/>
              <p:nvPr/>
            </p:nvSpPr>
            <p:spPr>
              <a:xfrm>
                <a:off x="5715609" y="2581248"/>
                <a:ext cx="653823" cy="555410"/>
              </a:xfrm>
              <a:custGeom>
                <a:avLst/>
                <a:gdLst>
                  <a:gd name="connsiteX0" fmla="*/ 717483 w 844822"/>
                  <a:gd name="connsiteY0" fmla="*/ 542899 h 717660"/>
                  <a:gd name="connsiteX1" fmla="*/ 753792 w 844822"/>
                  <a:gd name="connsiteY1" fmla="*/ 536357 h 717660"/>
                  <a:gd name="connsiteX2" fmla="*/ 818277 w 844822"/>
                  <a:gd name="connsiteY2" fmla="*/ 562525 h 717660"/>
                  <a:gd name="connsiteX3" fmla="*/ 844822 w 844822"/>
                  <a:gd name="connsiteY3" fmla="*/ 626631 h 717660"/>
                  <a:gd name="connsiteX4" fmla="*/ 818276 w 844822"/>
                  <a:gd name="connsiteY4" fmla="*/ 691109 h 717660"/>
                  <a:gd name="connsiteX5" fmla="*/ 753792 w 844822"/>
                  <a:gd name="connsiteY5" fmla="*/ 717660 h 717660"/>
                  <a:gd name="connsiteX6" fmla="*/ 687428 w 844822"/>
                  <a:gd name="connsiteY6" fmla="*/ 691108 h 717660"/>
                  <a:gd name="connsiteX7" fmla="*/ 660499 w 844822"/>
                  <a:gd name="connsiteY7" fmla="*/ 626631 h 717660"/>
                  <a:gd name="connsiteX8" fmla="*/ 687428 w 844822"/>
                  <a:gd name="connsiteY8" fmla="*/ 562525 h 717660"/>
                  <a:gd name="connsiteX9" fmla="*/ 717483 w 844822"/>
                  <a:gd name="connsiteY9" fmla="*/ 542899 h 717660"/>
                  <a:gd name="connsiteX10" fmla="*/ 291596 w 844822"/>
                  <a:gd name="connsiteY10" fmla="*/ 251558 h 717660"/>
                  <a:gd name="connsiteX11" fmla="*/ 153352 w 844822"/>
                  <a:gd name="connsiteY11" fmla="*/ 466855 h 717660"/>
                  <a:gd name="connsiteX12" fmla="*/ 291596 w 844822"/>
                  <a:gd name="connsiteY12" fmla="*/ 466855 h 717660"/>
                  <a:gd name="connsiteX13" fmla="*/ 291596 w 844822"/>
                  <a:gd name="connsiteY13" fmla="*/ 0 h 717660"/>
                  <a:gd name="connsiteX14" fmla="*/ 444192 w 844822"/>
                  <a:gd name="connsiteY14" fmla="*/ 0 h 717660"/>
                  <a:gd name="connsiteX15" fmla="*/ 444192 w 844822"/>
                  <a:gd name="connsiteY15" fmla="*/ 466856 h 717660"/>
                  <a:gd name="connsiteX16" fmla="*/ 524269 w 844822"/>
                  <a:gd name="connsiteY16" fmla="*/ 466855 h 717660"/>
                  <a:gd name="connsiteX17" fmla="*/ 469123 w 844822"/>
                  <a:gd name="connsiteY17" fmla="*/ 602080 h 717660"/>
                  <a:gd name="connsiteX18" fmla="*/ 444192 w 844822"/>
                  <a:gd name="connsiteY18" fmla="*/ 602080 h 717660"/>
                  <a:gd name="connsiteX19" fmla="*/ 444192 w 844822"/>
                  <a:gd name="connsiteY19" fmla="*/ 705574 h 717660"/>
                  <a:gd name="connsiteX20" fmla="*/ 291596 w 844822"/>
                  <a:gd name="connsiteY20" fmla="*/ 705574 h 717660"/>
                  <a:gd name="connsiteX21" fmla="*/ 291596 w 844822"/>
                  <a:gd name="connsiteY21" fmla="*/ 602080 h 717660"/>
                  <a:gd name="connsiteX22" fmla="*/ 0 w 844822"/>
                  <a:gd name="connsiteY22" fmla="*/ 602080 h 717660"/>
                  <a:gd name="connsiteX23" fmla="*/ 0 w 844822"/>
                  <a:gd name="connsiteY23" fmla="*/ 478944 h 7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822" h="717660">
                    <a:moveTo>
                      <a:pt x="717483" y="542899"/>
                    </a:moveTo>
                    <a:cubicBezTo>
                      <a:pt x="728544" y="538538"/>
                      <a:pt x="740647" y="536358"/>
                      <a:pt x="753792" y="536357"/>
                    </a:cubicBezTo>
                    <a:cubicBezTo>
                      <a:pt x="779084" y="536357"/>
                      <a:pt x="800579" y="545079"/>
                      <a:pt x="818277" y="562525"/>
                    </a:cubicBezTo>
                    <a:cubicBezTo>
                      <a:pt x="835975" y="579971"/>
                      <a:pt x="844822" y="601339"/>
                      <a:pt x="844822" y="626631"/>
                    </a:cubicBezTo>
                    <a:cubicBezTo>
                      <a:pt x="844822" y="651914"/>
                      <a:pt x="835975" y="673405"/>
                      <a:pt x="818276" y="691109"/>
                    </a:cubicBezTo>
                    <a:cubicBezTo>
                      <a:pt x="800579" y="708810"/>
                      <a:pt x="779084" y="717660"/>
                      <a:pt x="753792" y="717660"/>
                    </a:cubicBezTo>
                    <a:cubicBezTo>
                      <a:pt x="727501" y="717660"/>
                      <a:pt x="705381" y="708810"/>
                      <a:pt x="687428" y="691108"/>
                    </a:cubicBezTo>
                    <a:cubicBezTo>
                      <a:pt x="669474" y="673405"/>
                      <a:pt x="660499" y="651914"/>
                      <a:pt x="660499" y="626631"/>
                    </a:cubicBezTo>
                    <a:cubicBezTo>
                      <a:pt x="660499" y="601339"/>
                      <a:pt x="669474" y="579971"/>
                      <a:pt x="687428" y="562525"/>
                    </a:cubicBezTo>
                    <a:cubicBezTo>
                      <a:pt x="696405" y="553802"/>
                      <a:pt x="706423" y="547260"/>
                      <a:pt x="717483" y="542899"/>
                    </a:cubicBezTo>
                    <a:close/>
                    <a:moveTo>
                      <a:pt x="291596" y="251558"/>
                    </a:moveTo>
                    <a:lnTo>
                      <a:pt x="153352" y="466855"/>
                    </a:lnTo>
                    <a:lnTo>
                      <a:pt x="291596" y="466855"/>
                    </a:lnTo>
                    <a:close/>
                    <a:moveTo>
                      <a:pt x="291596" y="0"/>
                    </a:moveTo>
                    <a:lnTo>
                      <a:pt x="444192" y="0"/>
                    </a:lnTo>
                    <a:lnTo>
                      <a:pt x="444192" y="466856"/>
                    </a:lnTo>
                    <a:lnTo>
                      <a:pt x="524269" y="466855"/>
                    </a:lnTo>
                    <a:lnTo>
                      <a:pt x="469123" y="602080"/>
                    </a:lnTo>
                    <a:lnTo>
                      <a:pt x="444192" y="602080"/>
                    </a:lnTo>
                    <a:lnTo>
                      <a:pt x="444192" y="705574"/>
                    </a:lnTo>
                    <a:lnTo>
                      <a:pt x="291596" y="705574"/>
                    </a:lnTo>
                    <a:lnTo>
                      <a:pt x="291596" y="602080"/>
                    </a:lnTo>
                    <a:lnTo>
                      <a:pt x="0" y="602080"/>
                    </a:lnTo>
                    <a:lnTo>
                      <a:pt x="0" y="478944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F2F5C7-8ECC-4ECC-B610-75D1A1BB1324}"/>
                  </a:ext>
                </a:extLst>
              </p:cNvPr>
              <p:cNvGrpSpPr/>
              <p:nvPr/>
            </p:nvGrpSpPr>
            <p:grpSpPr>
              <a:xfrm>
                <a:off x="6433482" y="2581248"/>
                <a:ext cx="556482" cy="555410"/>
                <a:chOff x="7167947" y="1624190"/>
                <a:chExt cx="2677920" cy="2672764"/>
              </a:xfrm>
              <a:grpFill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58C613A-08EF-4669-BD65-FDD56CEFBE29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0" cy="2672764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5981185-B17A-411A-817A-411B329380BA}"/>
                    </a:ext>
                  </a:extLst>
                </p:cNvPr>
                <p:cNvSpPr/>
                <p:nvPr/>
              </p:nvSpPr>
              <p:spPr>
                <a:xfrm>
                  <a:off x="7628244" y="2084297"/>
                  <a:ext cx="1757326" cy="1752551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0EFFB30-A160-4211-8E55-E91CF2EEC5C1}"/>
              </a:ext>
            </a:extLst>
          </p:cNvPr>
          <p:cNvSpPr/>
          <p:nvPr/>
        </p:nvSpPr>
        <p:spPr>
          <a:xfrm>
            <a:off x="889399" y="-6081"/>
            <a:ext cx="274320" cy="59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53259C-53AF-4B92-A063-551B86BBFEAA}"/>
              </a:ext>
            </a:extLst>
          </p:cNvPr>
          <p:cNvSpPr/>
          <p:nvPr/>
        </p:nvSpPr>
        <p:spPr>
          <a:xfrm>
            <a:off x="804864" y="183646"/>
            <a:ext cx="45720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24DE2F-EF95-4D1B-982B-694A7101623F}"/>
              </a:ext>
            </a:extLst>
          </p:cNvPr>
          <p:cNvGrpSpPr/>
          <p:nvPr/>
        </p:nvGrpSpPr>
        <p:grpSpPr>
          <a:xfrm>
            <a:off x="2" y="491130"/>
            <a:ext cx="2300512" cy="1658160"/>
            <a:chOff x="2" y="491130"/>
            <a:chExt cx="2300512" cy="1658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0EF282-A0CC-490B-BCB6-E2ABE06A53EA}"/>
              </a:ext>
            </a:extLst>
          </p:cNvPr>
          <p:cNvGrpSpPr/>
          <p:nvPr/>
        </p:nvGrpSpPr>
        <p:grpSpPr>
          <a:xfrm flipH="1">
            <a:off x="9655505" y="4921717"/>
            <a:ext cx="2536495" cy="1319868"/>
            <a:chOff x="-83581" y="643530"/>
            <a:chExt cx="2536495" cy="13198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6564DD-3722-4C3B-B731-DB294D88A036}"/>
              </a:ext>
            </a:extLst>
          </p:cNvPr>
          <p:cNvGrpSpPr/>
          <p:nvPr/>
        </p:nvGrpSpPr>
        <p:grpSpPr>
          <a:xfrm rot="10800000">
            <a:off x="1992952" y="4741678"/>
            <a:ext cx="8494072" cy="1827926"/>
            <a:chOff x="-6041158" y="643530"/>
            <a:chExt cx="8494072" cy="18279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3585F-6CF0-41A7-B203-E1433ACA49E4}"/>
              </a:ext>
            </a:extLst>
          </p:cNvPr>
          <p:cNvGrpSpPr/>
          <p:nvPr/>
        </p:nvGrpSpPr>
        <p:grpSpPr>
          <a:xfrm>
            <a:off x="9974895" y="6108175"/>
            <a:ext cx="1311887" cy="1319867"/>
            <a:chOff x="989126" y="491130"/>
            <a:chExt cx="1311887" cy="1319867"/>
          </a:xfrm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0A04D2-3B19-40F2-8C3D-A4860753F897}"/>
              </a:ext>
            </a:extLst>
          </p:cNvPr>
          <p:cNvGrpSpPr/>
          <p:nvPr/>
        </p:nvGrpSpPr>
        <p:grpSpPr>
          <a:xfrm>
            <a:off x="5827554" y="767795"/>
            <a:ext cx="3861193" cy="4611122"/>
            <a:chOff x="4406505" y="1014865"/>
            <a:chExt cx="3861193" cy="46111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89CEC1-DC81-41AF-A969-ED5E962DA9E8}"/>
                </a:ext>
              </a:extLst>
            </p:cNvPr>
            <p:cNvSpPr txBox="1"/>
            <p:nvPr/>
          </p:nvSpPr>
          <p:spPr>
            <a:xfrm>
              <a:off x="4406506" y="1471003"/>
              <a:ext cx="386119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220B3-0098-4205-A625-3CCC838CD0D1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3F2DEB-2A68-4124-9779-9F76084F904D}"/>
              </a:ext>
            </a:extLst>
          </p:cNvPr>
          <p:cNvSpPr txBox="1"/>
          <p:nvPr/>
        </p:nvSpPr>
        <p:spPr>
          <a:xfrm>
            <a:off x="2071914" y="645312"/>
            <a:ext cx="30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0BA5B-2F93-4AB5-9411-959D009F0329}"/>
              </a:ext>
            </a:extLst>
          </p:cNvPr>
          <p:cNvGrpSpPr/>
          <p:nvPr/>
        </p:nvGrpSpPr>
        <p:grpSpPr>
          <a:xfrm rot="16200000" flipH="1">
            <a:off x="9646767" y="722578"/>
            <a:ext cx="3273891" cy="1816575"/>
            <a:chOff x="-820977" y="643530"/>
            <a:chExt cx="3273891" cy="18165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865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Columns Infographic Style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40321-72EE-4B29-8D75-FBC767D195E9}"/>
              </a:ext>
            </a:extLst>
          </p:cNvPr>
          <p:cNvGrpSpPr/>
          <p:nvPr/>
        </p:nvGrpSpPr>
        <p:grpSpPr>
          <a:xfrm>
            <a:off x="9552943" y="4185375"/>
            <a:ext cx="1507423" cy="1037867"/>
            <a:chOff x="9838117" y="3034601"/>
            <a:chExt cx="2324346" cy="160032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DA530DC-1F1F-4C5D-9C51-EC50E2F97BEB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84538B9-52A3-4EF6-9509-1AAF37247700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105" name="Trapezoid 104">
                  <a:extLst>
                    <a:ext uri="{FF2B5EF4-FFF2-40B4-BE49-F238E27FC236}">
                      <a16:creationId xmlns:a16="http://schemas.microsoft.com/office/drawing/2014/main" id="{3F275B83-4A12-402D-8CD8-B49C661BE4BD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990F33A-A21E-405E-953A-0A96A8F80C65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8F790217-9DB7-46C7-BA05-057C1997ED1D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E3882FD3-7510-475C-B9A8-9125512C9234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41D76F9D-B234-4116-8085-C966425EE934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E3960502-252D-4BE7-91B5-455D38216DA6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BBA84AE1-1E3A-4B4E-BF45-554724CB1F5A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EB4EB9C8-16F0-4864-BA04-6FD3D4BD3999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5F3E321F-67B1-488F-941A-C838DB3E0F73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F73EC110-B69A-4031-BA57-59798346C8AC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B6BBBACB-14C4-41AD-A537-CCAE04180E9E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84674DF3-CECD-41D7-A1F7-598ED7DDF308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72E5E24E-473A-4232-A190-CADD1A3B737E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C3734D73-244C-4138-A132-54DA23FC1C08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A735A421-A47F-4A5B-B4DC-ED92FF4B42A4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3265C22-CE13-4C9B-9725-0A484F068E50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7982EAF7-959F-48A1-85A2-D963C81EA3EF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1C0108F6-A2E9-4C9F-A9B9-D01F391FDE3F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6E03CDF2-CA7B-419A-9464-D066F515E684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9346CAD-EED6-42DF-AB0E-9E676985D109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96" name="Circle: Hollow 95">
                    <a:extLst>
                      <a:ext uri="{FF2B5EF4-FFF2-40B4-BE49-F238E27FC236}">
                        <a16:creationId xmlns:a16="http://schemas.microsoft.com/office/drawing/2014/main" id="{A1E550A0-2BAE-47DA-A2F7-95B7F2A43207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Circle: Hollow 96">
                    <a:extLst>
                      <a:ext uri="{FF2B5EF4-FFF2-40B4-BE49-F238E27FC236}">
                        <a16:creationId xmlns:a16="http://schemas.microsoft.com/office/drawing/2014/main" id="{5F565616-D5D7-4A7C-B3B8-93DB3FACA52E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Circle: Hollow 97">
                    <a:extLst>
                      <a:ext uri="{FF2B5EF4-FFF2-40B4-BE49-F238E27FC236}">
                        <a16:creationId xmlns:a16="http://schemas.microsoft.com/office/drawing/2014/main" id="{8854CFF6-BDC2-4D80-8F67-7059CE7DFB94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Circle: Hollow 98">
                    <a:extLst>
                      <a:ext uri="{FF2B5EF4-FFF2-40B4-BE49-F238E27FC236}">
                        <a16:creationId xmlns:a16="http://schemas.microsoft.com/office/drawing/2014/main" id="{F2E8D01C-544D-4DDA-B24C-87AD72FA5FBE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ircle: Hollow 99">
                    <a:extLst>
                      <a:ext uri="{FF2B5EF4-FFF2-40B4-BE49-F238E27FC236}">
                        <a16:creationId xmlns:a16="http://schemas.microsoft.com/office/drawing/2014/main" id="{BEDABA12-E8C1-4021-B083-A2867A7C67BD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Circle: Hollow 100">
                    <a:extLst>
                      <a:ext uri="{FF2B5EF4-FFF2-40B4-BE49-F238E27FC236}">
                        <a16:creationId xmlns:a16="http://schemas.microsoft.com/office/drawing/2014/main" id="{C8072A28-EF18-4FC6-A408-9CCAE252C929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Circle: Hollow 101">
                    <a:extLst>
                      <a:ext uri="{FF2B5EF4-FFF2-40B4-BE49-F238E27FC236}">
                        <a16:creationId xmlns:a16="http://schemas.microsoft.com/office/drawing/2014/main" id="{7CD29AEA-573A-4628-9D0D-E9C2C5062041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F0E092C-9167-4393-9955-C1509865A125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0F6E054-BCDB-4923-8D9A-7782BCE77E62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237F91C-DF50-4175-9182-B5A2B056CDD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B760A8B-6953-40E9-8A6B-339304D724A3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36D0907-09FD-4ECA-AD30-F6C3ADFC130E}"/>
              </a:ext>
            </a:extLst>
          </p:cNvPr>
          <p:cNvGrpSpPr/>
          <p:nvPr/>
        </p:nvGrpSpPr>
        <p:grpSpPr>
          <a:xfrm>
            <a:off x="4130422" y="4159932"/>
            <a:ext cx="1507423" cy="1088752"/>
            <a:chOff x="2716823" y="1178574"/>
            <a:chExt cx="5838092" cy="421662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8576224-6F22-4A00-AC46-68E47E614369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9DAD4E-4879-4057-B51E-E11FF9D342C1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76F102DE-08D7-4682-BFA0-C2F031EE0A31}"/>
                  </a:ext>
                </a:extLst>
              </p:cNvPr>
              <p:cNvSpPr/>
              <p:nvPr/>
            </p:nvSpPr>
            <p:spPr>
              <a:xfrm>
                <a:off x="352032" y="4595616"/>
                <a:ext cx="8448729" cy="6847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16E18B6-73EE-4EB9-886E-EB386E2B0C9C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57" name="Circle: Hollow 156">
                <a:extLst>
                  <a:ext uri="{FF2B5EF4-FFF2-40B4-BE49-F238E27FC236}">
                    <a16:creationId xmlns:a16="http://schemas.microsoft.com/office/drawing/2014/main" id="{04B7EEFE-EFA1-4C70-A1E1-0CDBE94B3D32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ircle: Hollow 157">
                <a:extLst>
                  <a:ext uri="{FF2B5EF4-FFF2-40B4-BE49-F238E27FC236}">
                    <a16:creationId xmlns:a16="http://schemas.microsoft.com/office/drawing/2014/main" id="{E52D8C4A-75A5-41E4-BC8A-CDD979544089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Circle: Hollow 158">
                <a:extLst>
                  <a:ext uri="{FF2B5EF4-FFF2-40B4-BE49-F238E27FC236}">
                    <a16:creationId xmlns:a16="http://schemas.microsoft.com/office/drawing/2014/main" id="{3350841E-063B-4D5E-AFA6-8C8E83A1E5AB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Circle: Hollow 159">
                <a:extLst>
                  <a:ext uri="{FF2B5EF4-FFF2-40B4-BE49-F238E27FC236}">
                    <a16:creationId xmlns:a16="http://schemas.microsoft.com/office/drawing/2014/main" id="{2026889C-D8A2-4851-9D35-2FC2BCE00087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Circle: Hollow 160">
                <a:extLst>
                  <a:ext uri="{FF2B5EF4-FFF2-40B4-BE49-F238E27FC236}">
                    <a16:creationId xmlns:a16="http://schemas.microsoft.com/office/drawing/2014/main" id="{D1EB2B18-2091-4690-B015-AA7BE2A1FF27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Circle: Hollow 161">
                <a:extLst>
                  <a:ext uri="{FF2B5EF4-FFF2-40B4-BE49-F238E27FC236}">
                    <a16:creationId xmlns:a16="http://schemas.microsoft.com/office/drawing/2014/main" id="{791DD1DA-0E48-4A70-9DCA-3A9A467684BC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Circle: Hollow 162">
                <a:extLst>
                  <a:ext uri="{FF2B5EF4-FFF2-40B4-BE49-F238E27FC236}">
                    <a16:creationId xmlns:a16="http://schemas.microsoft.com/office/drawing/2014/main" id="{5D869C52-24F8-4AFA-83AB-CC7F1F0D06CD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CA85898-E402-4E71-ACBE-5ECBF5FB5559}"/>
                </a:ext>
              </a:extLst>
            </p:cNvPr>
            <p:cNvGrpSpPr/>
            <p:nvPr/>
          </p:nvGrpSpPr>
          <p:grpSpPr>
            <a:xfrm>
              <a:off x="3352363" y="1178574"/>
              <a:ext cx="4567012" cy="3338578"/>
              <a:chOff x="3244476" y="1178574"/>
              <a:chExt cx="4567012" cy="333857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BDCBC0D-4876-473C-AD36-7CF14581A879}"/>
                  </a:ext>
                </a:extLst>
              </p:cNvPr>
              <p:cNvGrpSpPr/>
              <p:nvPr/>
            </p:nvGrpSpPr>
            <p:grpSpPr>
              <a:xfrm>
                <a:off x="6625802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8F925BEE-7731-483A-8D2A-36A7DD656C5A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1FE6F8-F3CF-4978-BFB3-FDF353B399B9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19DAA082-50F3-4802-A64A-5CFB46E31FA0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5832C939-CE55-4046-A65E-F7EA32D71421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2E873CC4-BB26-43E9-8807-353B47120183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583619E-67FA-443C-8B5E-2810C267E3F9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06B6FB-F940-4041-A54A-048C04513CCC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69EE2D7-224E-4A92-8FF3-CFFFE776B821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EC1CAC4A-C377-4BAD-9CC5-A1E19C25928B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F0701C62-0429-47FC-8024-D62260A57BE1}"/>
                  </a:ext>
                </a:extLst>
              </p:cNvPr>
              <p:cNvSpPr/>
              <p:nvPr/>
            </p:nvSpPr>
            <p:spPr>
              <a:xfrm>
                <a:off x="7065352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C05D78B-D5A4-4D89-A334-61C4961B06C2}"/>
                  </a:ext>
                </a:extLst>
              </p:cNvPr>
              <p:cNvGrpSpPr/>
              <p:nvPr/>
            </p:nvGrpSpPr>
            <p:grpSpPr>
              <a:xfrm>
                <a:off x="4935139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86D9E8D7-732B-436B-BCC6-BC25E449B370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27DDCD07-B2EB-4021-B133-626910A940B5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95D090A-8317-410C-92D1-9809A0280B39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E5F27A-FAE8-4BB8-ABF2-E82D87253519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500026DD-EF8C-4525-B105-0AA5064B804D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A2690A2-FCFD-4B2D-81ED-49337A1DD1A8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6FD4BB7-6352-4159-ADCC-D0FD70D39C83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5626357-D32D-4F21-AFC7-CE7D158CA19A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266CF01-C438-402E-8B3E-00FD95DCA651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7F1F9E6-E57E-49F4-8715-195670FC0F29}"/>
                  </a:ext>
                </a:extLst>
              </p:cNvPr>
              <p:cNvSpPr/>
              <p:nvPr/>
            </p:nvSpPr>
            <p:spPr>
              <a:xfrm>
                <a:off x="5374689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710CE0A-300C-426E-8511-6C3E0AD83397}"/>
                  </a:ext>
                </a:extLst>
              </p:cNvPr>
              <p:cNvGrpSpPr/>
              <p:nvPr/>
            </p:nvGrpSpPr>
            <p:grpSpPr>
              <a:xfrm>
                <a:off x="3244476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4286606-D58F-409D-8E53-7104A88C05E1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CD47DBED-4133-4B69-BD8E-5BF8D6642A2B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3AAADBD-2040-4068-9C48-61B5D5FE3229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23008DA-5A5D-4E80-B36C-D604D2F2E9F4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5A566742-4BFD-4293-AE3C-C2E631732C6E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DD85431-CAFC-425F-8117-0EED662943FF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8BCEEB-0D96-47FD-88A1-4F5214C8A9E6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A692642-ADA9-44A8-82B5-07D2A98BA169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78523B5-8DAC-439B-9F83-183858A07921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843EB60-76A9-47F2-B9CF-24AECC6CF063}"/>
                  </a:ext>
                </a:extLst>
              </p:cNvPr>
              <p:cNvSpPr/>
              <p:nvPr/>
            </p:nvSpPr>
            <p:spPr>
              <a:xfrm>
                <a:off x="3684026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CCD08D2-F32F-4AFF-A5C3-2F073F3B3FF6}"/>
              </a:ext>
            </a:extLst>
          </p:cNvPr>
          <p:cNvGrpSpPr/>
          <p:nvPr/>
        </p:nvGrpSpPr>
        <p:grpSpPr>
          <a:xfrm>
            <a:off x="1092936" y="1203634"/>
            <a:ext cx="1149481" cy="1371962"/>
            <a:chOff x="3570" y="619306"/>
            <a:chExt cx="4703649" cy="5614032"/>
          </a:xfrm>
          <a:solidFill>
            <a:schemeClr val="accent3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C83E5F-F5E9-434E-881A-24B02283DC2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ADF028D-C418-4FE6-B3F5-33DF9B18A04D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C717630-4C10-47CD-8F63-332C3BCFD291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04D2B9-9416-4CE4-A1D7-7997C4DF27F7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70EC867-3C23-4F8D-9DE7-4768998DB85D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2" name="Rounded Rectangle 25">
            <a:extLst>
              <a:ext uri="{FF2B5EF4-FFF2-40B4-BE49-F238E27FC236}">
                <a16:creationId xmlns:a16="http://schemas.microsoft.com/office/drawing/2014/main" id="{23E6B018-4B09-40A0-A60A-0EF75841E294}"/>
              </a:ext>
            </a:extLst>
          </p:cNvPr>
          <p:cNvSpPr/>
          <p:nvPr/>
        </p:nvSpPr>
        <p:spPr>
          <a:xfrm>
            <a:off x="6671477" y="1757316"/>
            <a:ext cx="941735" cy="69014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05E8E0-5B40-48D1-97F8-D754DC4C9D54}"/>
              </a:ext>
            </a:extLst>
          </p:cNvPr>
          <p:cNvSpPr txBox="1"/>
          <p:nvPr/>
        </p:nvSpPr>
        <p:spPr>
          <a:xfrm>
            <a:off x="2385311" y="1364563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2342A0-95E5-4412-80F8-F22DA08FE5C8}"/>
              </a:ext>
            </a:extLst>
          </p:cNvPr>
          <p:cNvSpPr txBox="1"/>
          <p:nvPr/>
        </p:nvSpPr>
        <p:spPr>
          <a:xfrm>
            <a:off x="724533" y="2686899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CD92F65-3098-4A3E-82F1-9AB41B812390}"/>
              </a:ext>
            </a:extLst>
          </p:cNvPr>
          <p:cNvSpPr txBox="1"/>
          <p:nvPr/>
        </p:nvSpPr>
        <p:spPr>
          <a:xfrm>
            <a:off x="7898999" y="1355634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6386D1C-0E4D-4DB1-B086-C190E07B92F8}"/>
              </a:ext>
            </a:extLst>
          </p:cNvPr>
          <p:cNvSpPr txBox="1"/>
          <p:nvPr/>
        </p:nvSpPr>
        <p:spPr>
          <a:xfrm>
            <a:off x="6238221" y="2677970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9878B7-81F0-44F6-ACD5-3FCCA57C1F96}"/>
              </a:ext>
            </a:extLst>
          </p:cNvPr>
          <p:cNvSpPr txBox="1"/>
          <p:nvPr/>
        </p:nvSpPr>
        <p:spPr>
          <a:xfrm>
            <a:off x="6238221" y="4019884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68C9E16-6D85-4D65-9427-A4ABD2769582}"/>
              </a:ext>
            </a:extLst>
          </p:cNvPr>
          <p:cNvSpPr txBox="1"/>
          <p:nvPr/>
        </p:nvSpPr>
        <p:spPr>
          <a:xfrm>
            <a:off x="6238221" y="5342220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9FA5281-B1C9-4EBC-8D73-0CEC13FE4DD0}"/>
              </a:ext>
            </a:extLst>
          </p:cNvPr>
          <p:cNvSpPr txBox="1"/>
          <p:nvPr/>
        </p:nvSpPr>
        <p:spPr>
          <a:xfrm>
            <a:off x="720713" y="4014808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FA4289A-332E-4890-86CF-741871D7B089}"/>
              </a:ext>
            </a:extLst>
          </p:cNvPr>
          <p:cNvSpPr txBox="1"/>
          <p:nvPr/>
        </p:nvSpPr>
        <p:spPr>
          <a:xfrm>
            <a:off x="720713" y="533714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251069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7299349" y="1313689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400" b="1">
                <a:latin typeface="Aharoni" panose="02010803020104030203" pitchFamily="2" charset="-79"/>
                <a:cs typeface="Aharoni" panose="02010803020104030203" pitchFamily="2" charset="-79"/>
              </a:rPr>
              <a:t>WAYNE</a:t>
            </a:r>
            <a:endParaRPr lang="ko-KR" altLang="en-US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DDD5-7A69-4408-A169-D3BEB20173D5}"/>
              </a:ext>
            </a:extLst>
          </p:cNvPr>
          <p:cNvSpPr txBox="1"/>
          <p:nvPr/>
        </p:nvSpPr>
        <p:spPr>
          <a:xfrm>
            <a:off x="3934482" y="4264092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32F2A-1D4A-4A13-ADBF-F66A01ACD6B4}"/>
              </a:ext>
            </a:extLst>
          </p:cNvPr>
          <p:cNvGrpSpPr/>
          <p:nvPr/>
        </p:nvGrpSpPr>
        <p:grpSpPr>
          <a:xfrm>
            <a:off x="2978955" y="5043758"/>
            <a:ext cx="4425067" cy="1355914"/>
            <a:chOff x="3983392" y="1386078"/>
            <a:chExt cx="4425067" cy="135591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D44B44-0E26-4B00-83CE-707DFA3616ED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A3D21E-6EE3-4B59-A6EA-73A3386B026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8AC211-FDBC-4CB8-A9ED-380FC07B279E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9F008-568F-47A9-B017-00CFE6D2AF8A}"/>
              </a:ext>
            </a:extLst>
          </p:cNvPr>
          <p:cNvGrpSpPr/>
          <p:nvPr/>
        </p:nvGrpSpPr>
        <p:grpSpPr>
          <a:xfrm>
            <a:off x="333753" y="2468504"/>
            <a:ext cx="1694716" cy="1377571"/>
            <a:chOff x="2939995" y="933055"/>
            <a:chExt cx="3043588" cy="24740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9075E3-78A8-4D55-A484-45ACCD056E86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5EEFB3B7-8B3D-4EEE-B247-5252F40A6A6D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47F9FBD5-95A7-4012-A35C-08CEEAC03B9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C0A10044-B96C-4308-8B8F-2361549C66A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108F17E4-4A48-4775-9CD8-04C8C755C047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35921F90-97D7-4E2D-864A-22B635203AE6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A7B9F5-4750-418E-8B33-D4484A3E7393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74ED7F87-B32E-42D6-A8D6-8B6B9C9F8266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C07D53C0-0410-4AD9-86B2-B0ABDB365708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C7697BDB-F93E-4AD6-9284-540B917A11C2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5B741E2D-8594-46A9-9DF2-649078DC22BE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4D7B2CD5-EDBF-4400-8E42-5C801B17862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24FBBE-4245-4ADA-9068-683F2CD052C1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933640A-56ED-4CA9-8ADC-A9E42CECEFDC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63" name="Trapezoid 62">
                  <a:extLst>
                    <a:ext uri="{FF2B5EF4-FFF2-40B4-BE49-F238E27FC236}">
                      <a16:creationId xmlns:a16="http://schemas.microsoft.com/office/drawing/2014/main" id="{2439975F-AB00-41BC-986E-0D6F1D96BE03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Trapezoid 94">
                  <a:extLst>
                    <a:ext uri="{FF2B5EF4-FFF2-40B4-BE49-F238E27FC236}">
                      <a16:creationId xmlns:a16="http://schemas.microsoft.com/office/drawing/2014/main" id="{CC1517D8-8DA8-40EF-B21D-E43136893C92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EE081EC-A144-4FD6-A2FF-1D03763CB839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B8B42C17-A4B3-44C4-BE99-C72FF3CA2AAA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92FA63E-F0F3-4C32-8A4A-A212B92137F6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21CAC1-E1FE-4791-85DC-B237F71FEF49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C0E564A-BAB1-4AB2-AC5F-B3CF4261D55D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18FC9582-E628-4D38-8235-20595C3BDC6B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F6CAE86-7A05-4375-A39F-5DA219B2038D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A075E1F-B337-48EE-940A-71B4E309B2D1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26696D62-730E-4B5C-9429-3EBAC1571193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98799D8-2067-4A19-AE89-145BAB92CAC9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46C1BAFF-3CEB-4DB0-98FD-7B723A91992E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17D5CC80-E4E2-474B-B6A9-C57A7F9023C0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ED0B5B2-2181-447D-BF86-660031C3EF33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820227C-EA49-49A9-9624-FCA33249B69E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FEAB23C-7037-4B65-82A9-D6F829CC5DA9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0E5E80-3FA2-4229-BBDA-CBAE56E0E8C0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CA5171EF-FF53-4070-AAC8-702772E3D197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9E357574-603C-40B7-97CF-4B3C8DCFFC5B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AA429A9-6A3C-4BF6-8702-BDE7271C3920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6EF9C3A-56AE-4309-B1BA-8DFEB4EBB544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86BA65-E422-4824-98F5-5B9A30F8EA46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1CB2A2-3A6D-4734-A590-8C772FE3EF83}"/>
              </a:ext>
            </a:extLst>
          </p:cNvPr>
          <p:cNvGrpSpPr/>
          <p:nvPr/>
        </p:nvGrpSpPr>
        <p:grpSpPr>
          <a:xfrm>
            <a:off x="2270956" y="2567578"/>
            <a:ext cx="1766294" cy="1275724"/>
            <a:chOff x="2716823" y="1178574"/>
            <a:chExt cx="5838092" cy="421662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8B6C2D5-2E2C-435B-BF94-D3C0A3199928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2F46A28D-614D-4C37-8D71-D785E3191650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6DF162FA-63BA-4D31-8BF7-4AEBD2FE7CBF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594DDC2-831B-4755-822A-25799B129EF8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14" name="Circle: Hollow 113">
                <a:extLst>
                  <a:ext uri="{FF2B5EF4-FFF2-40B4-BE49-F238E27FC236}">
                    <a16:creationId xmlns:a16="http://schemas.microsoft.com/office/drawing/2014/main" id="{08C42BB1-D43D-4180-9072-2F9E8EA2BC98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Circle: Hollow 114">
                <a:extLst>
                  <a:ext uri="{FF2B5EF4-FFF2-40B4-BE49-F238E27FC236}">
                    <a16:creationId xmlns:a16="http://schemas.microsoft.com/office/drawing/2014/main" id="{DC6300A0-1275-4F83-9940-96FEF116ACC7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ircle: Hollow 115">
                <a:extLst>
                  <a:ext uri="{FF2B5EF4-FFF2-40B4-BE49-F238E27FC236}">
                    <a16:creationId xmlns:a16="http://schemas.microsoft.com/office/drawing/2014/main" id="{7A5BD9B0-1298-4F21-80F0-30CAFF43AA85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ircle: Hollow 116">
                <a:extLst>
                  <a:ext uri="{FF2B5EF4-FFF2-40B4-BE49-F238E27FC236}">
                    <a16:creationId xmlns:a16="http://schemas.microsoft.com/office/drawing/2014/main" id="{E13095F1-8793-4821-A913-2AC76207288C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Circle: Hollow 117">
                <a:extLst>
                  <a:ext uri="{FF2B5EF4-FFF2-40B4-BE49-F238E27FC236}">
                    <a16:creationId xmlns:a16="http://schemas.microsoft.com/office/drawing/2014/main" id="{F13AB8FA-AA8C-4171-A359-FE8C09498FBA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ircle: Hollow 118">
                <a:extLst>
                  <a:ext uri="{FF2B5EF4-FFF2-40B4-BE49-F238E27FC236}">
                    <a16:creationId xmlns:a16="http://schemas.microsoft.com/office/drawing/2014/main" id="{5863C867-19FC-4908-9974-2E5D6450160E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Circle: Hollow 119">
                <a:extLst>
                  <a:ext uri="{FF2B5EF4-FFF2-40B4-BE49-F238E27FC236}">
                    <a16:creationId xmlns:a16="http://schemas.microsoft.com/office/drawing/2014/main" id="{DFAB2D43-2148-44A8-BEC7-FE480E5D5342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01018E5-A1E9-4695-AB24-D0D62DFD3083}"/>
                </a:ext>
              </a:extLst>
            </p:cNvPr>
            <p:cNvGrpSpPr/>
            <p:nvPr/>
          </p:nvGrpSpPr>
          <p:grpSpPr>
            <a:xfrm>
              <a:off x="3352363" y="1178574"/>
              <a:ext cx="4567012" cy="3338578"/>
              <a:chOff x="3244476" y="1178574"/>
              <a:chExt cx="4567012" cy="333857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C3CBAB9-14C3-4C60-963A-D05C67ADEC20}"/>
                  </a:ext>
                </a:extLst>
              </p:cNvPr>
              <p:cNvGrpSpPr/>
              <p:nvPr/>
            </p:nvGrpSpPr>
            <p:grpSpPr>
              <a:xfrm>
                <a:off x="6625802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4866385D-288D-4A93-B18C-8CB400906C61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099297FC-E597-4AF8-9D3F-5554568A62BF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EE84E2C8-8346-4AE6-B99B-2D41B9B34E71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E6849B39-3C1E-475F-8BD7-AFB6F9725685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85FC0AB2-F264-4C8E-B5C9-D4DA92749026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9D93AE7B-044D-428B-AD99-311634E2E64E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B56D3-05CB-430E-A410-2FA6AC3A1AA6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54E9628-3239-4213-90C2-03BFFE3F7887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879579-3789-4C99-8D14-E4B5B6729812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C921237-0507-4305-9569-71EA93B90BB5}"/>
                  </a:ext>
                </a:extLst>
              </p:cNvPr>
              <p:cNvSpPr/>
              <p:nvPr/>
            </p:nvSpPr>
            <p:spPr>
              <a:xfrm>
                <a:off x="7065352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A1680AF-A1E9-4208-AC29-667F010A790F}"/>
                  </a:ext>
                </a:extLst>
              </p:cNvPr>
              <p:cNvGrpSpPr/>
              <p:nvPr/>
            </p:nvGrpSpPr>
            <p:grpSpPr>
              <a:xfrm>
                <a:off x="4935139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673A349D-CA5D-4582-9BF2-90E0B724EFA9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73BDD2D-F741-4562-9BFA-537F692B13F4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E63B8F69-93F1-415E-A901-48304D065466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C71E804-88CD-438B-8E90-734EA21F8B11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506F5BC-647B-424E-A116-269E0E457108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E76222D3-DF4C-47AE-B6A8-6187BF65B7BD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2FE7CA5-4097-40BF-8A4A-A34C093F1CBD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62C9319-9D69-42B3-9DA8-8454A5DAF7F5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0D0E635-0A55-4DCB-A011-8F6805F2E88C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9381885-CFC1-42BE-B8BE-DA25B2A00FE8}"/>
                  </a:ext>
                </a:extLst>
              </p:cNvPr>
              <p:cNvSpPr/>
              <p:nvPr/>
            </p:nvSpPr>
            <p:spPr>
              <a:xfrm>
                <a:off x="5374689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76C31E6-7C3D-41E3-8695-D15BDA240B9E}"/>
                  </a:ext>
                </a:extLst>
              </p:cNvPr>
              <p:cNvGrpSpPr/>
              <p:nvPr/>
            </p:nvGrpSpPr>
            <p:grpSpPr>
              <a:xfrm>
                <a:off x="3244476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11E2165-F4A9-4D77-91FD-BCFC48CDBC8E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73781FFF-6289-4D2E-BC7E-D36943225C66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FCE2C11-6FD9-45C9-AEB8-33A834C70C96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94F8E8CA-B464-4B17-9A6D-C607B0D3352A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48E2915E-DE56-4F65-9781-8FA569702DCD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31F0C8C-5979-41BF-9B92-CBCDA7F20198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DA4F57E-09F2-4ABE-852C-E9593141E324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4B17DB4-8BCB-4A8C-B765-88EF3A9697D0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3AA4443-5AD7-4B67-B9D3-EC1B7DE21842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4CE9630-BC49-4353-9BB6-F575496EAFDC}"/>
                  </a:ext>
                </a:extLst>
              </p:cNvPr>
              <p:cNvSpPr/>
              <p:nvPr/>
            </p:nvSpPr>
            <p:spPr>
              <a:xfrm>
                <a:off x="3684026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F6B2CB2-A23E-439A-B6FE-8ABDF41AA9B2}"/>
              </a:ext>
            </a:extLst>
          </p:cNvPr>
          <p:cNvGrpSpPr/>
          <p:nvPr/>
        </p:nvGrpSpPr>
        <p:grpSpPr>
          <a:xfrm>
            <a:off x="7565876" y="4348876"/>
            <a:ext cx="4190657" cy="2083614"/>
            <a:chOff x="2141211" y="1548026"/>
            <a:chExt cx="9211525" cy="458001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07EAB9B-AF26-4450-8D8B-167B404C8CD8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25D6A78-CAD3-4839-8F48-C47E41A369DC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1D59065-2522-4028-81F1-D5F492F4F1D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10DCFAF-AB17-4258-BB0C-2E3B5BFD5777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Rectangle: Top Corners Rounded 195">
                <a:extLst>
                  <a:ext uri="{FF2B5EF4-FFF2-40B4-BE49-F238E27FC236}">
                    <a16:creationId xmlns:a16="http://schemas.microsoft.com/office/drawing/2014/main" id="{2EEA2A34-466B-4433-B5BB-4E6F62D66B08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38599C5-0B29-44BA-9E11-EDFDAA318CBD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56B712C9-5F08-49D2-B48E-9E58BF4D67F6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6C7FAB4-F041-4919-9836-A430BB534941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: Top Corners Rounded 240">
                  <a:extLst>
                    <a:ext uri="{FF2B5EF4-FFF2-40B4-BE49-F238E27FC236}">
                      <a16:creationId xmlns:a16="http://schemas.microsoft.com/office/drawing/2014/main" id="{A387ECB2-87F8-4D48-B639-92AD1FDFB2D8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3859EB6-21A3-4B48-9844-C8355420C472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C86A9340-B0A6-432E-8199-13DAA728071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8875E8C0-33A1-4D93-9D54-996DCDFC2F2E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CD1CCAA4-2335-463D-854B-8E266103045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6DF0FA47-2726-4529-96E5-9DC12CDF5C19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CCDDA18-F482-4412-9C89-9AF91F52114D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AFE68C3-4776-416D-9533-163393D1A0C2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029CABFF-F2CD-4309-A83D-F67DE83F3F0F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4BD295CE-CEA5-4919-B8BC-CFC6296BEB04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63B52363-82DD-4EC2-BCAE-695FBCA2913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D234521-67C4-47BA-BC9F-D54FC659C96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8" name="Rectangle: Top Corners Rounded 237">
                  <a:extLst>
                    <a:ext uri="{FF2B5EF4-FFF2-40B4-BE49-F238E27FC236}">
                      <a16:creationId xmlns:a16="http://schemas.microsoft.com/office/drawing/2014/main" id="{07DCB766-9F70-4CE1-8F80-67C703A65EC1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91E80A4-B3A2-4BAF-8D67-1C23426F0FE2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49FABB2E-0A32-4AD0-955D-DE5E43CF39E0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39B1E4C2-2C56-4E26-9C32-CD1E5B7583DC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: Top Corners Rounded 226">
                  <a:extLst>
                    <a:ext uri="{FF2B5EF4-FFF2-40B4-BE49-F238E27FC236}">
                      <a16:creationId xmlns:a16="http://schemas.microsoft.com/office/drawing/2014/main" id="{6F1CD165-142C-4ECB-95B4-8BB05C22563E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1958448-6289-4DA7-A2F3-4EE67CD6C8F5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0707740-6DEA-4CDF-A125-C116F7B86B2D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7B98791C-4400-40B9-871C-E6BFC92C075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39C84C8-5172-49BD-AE97-22E9FE6B0C6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86AB099E-DCA4-4F4E-8E01-C7A59D14AB32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95840F77-EE03-475B-93AF-62EBC7F12B70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3FF03DBC-1696-498C-881C-1A76C93268A6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D3B13FC7-C5E8-4321-91CD-599A17134062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D2DD1BA1-1749-4481-ACE0-215AA12C9C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F4CA1B2-F5CE-479D-8322-8E3144C68F8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EC85755-885A-43A9-B061-4512DCE5A95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713AC41-D088-4B73-8703-30738C2606FD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88B75BD2-1D7A-422A-8AA7-276C6E62C402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579BBD3-D08C-4BE2-BCE5-36A67E506913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405973E-4196-4EFA-BFB9-6EE989497C93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9F4402A2-FBA7-4492-A3C4-8EF707FD9D17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Right Triangle 201">
                <a:extLst>
                  <a:ext uri="{FF2B5EF4-FFF2-40B4-BE49-F238E27FC236}">
                    <a16:creationId xmlns:a16="http://schemas.microsoft.com/office/drawing/2014/main" id="{846E0B37-CF71-4BF5-9475-0F99C5E82998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ight Triangle 202">
                <a:extLst>
                  <a:ext uri="{FF2B5EF4-FFF2-40B4-BE49-F238E27FC236}">
                    <a16:creationId xmlns:a16="http://schemas.microsoft.com/office/drawing/2014/main" id="{72CE7964-1FA2-483E-BD01-7BBACB6C7B7E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ight Triangle 203">
                <a:extLst>
                  <a:ext uri="{FF2B5EF4-FFF2-40B4-BE49-F238E27FC236}">
                    <a16:creationId xmlns:a16="http://schemas.microsoft.com/office/drawing/2014/main" id="{86C9A21F-B5CB-411B-BA45-B8A88F1EF839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ight Triangle 204">
                <a:extLst>
                  <a:ext uri="{FF2B5EF4-FFF2-40B4-BE49-F238E27FC236}">
                    <a16:creationId xmlns:a16="http://schemas.microsoft.com/office/drawing/2014/main" id="{6E5C907F-7F80-4DCA-95B4-D60864E959D3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49035B2-81CB-4619-ABC2-D5922ED52D1C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080B1C4-6D9D-46C4-B4BE-4C0AD004F526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604D6C4-E823-4D22-BD2A-B418B3AE8F5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6E32946-AB46-43BA-B3CA-627BD44A4822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1C3A6C9-21A4-417F-97B9-C872EEF9D971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26E543F-B2E1-4B00-9DC2-0D25F4E2A102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A9D9B8CE-9045-4B66-8222-734A23819AB2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6CD6DBB-16BB-4B2C-89FF-D2965CD068CC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4FA65399-085D-4D58-BCCA-4963E45DB63F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92F61D5-DF33-49F0-B85E-570239F948FE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2BD63C2-221F-449C-ADE5-9FA00A37EB97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84AE1C8F-4E37-4AF2-AAE2-0D73F406920B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8702C29-7385-438C-AFCD-56C3EB956264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BCC04E7-3AB4-4C8F-8B0D-8B4815BBB439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013E672-AD9D-4681-B780-9EB112D712BC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B02F4F0-36C5-4655-A5E3-F90D9F13C833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8A4C3F8-F53D-43A1-BBCD-AE1F3715E43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3253375-6237-48DE-A6AE-9A5C071F853A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5BC8E61-A4CC-4789-A682-BD729C8CE116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F0BA5FE4-1CDF-470B-8739-531748128143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075EC0D0-A9B6-4AC2-959A-11AF5A5F0CD5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9067197B-140B-4CE5-8B8A-A59F345C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63C66F2-492C-4141-BF28-1604D28A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B0C793FD-7A59-4B65-B611-4E559F319682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0D67A4D7-37F3-48D8-8BEE-EBA1F1819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85CFECB7-9CBF-40FE-855E-D1985B959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27CDE0A-B585-40DD-A57B-3F33FA039B5B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A67B04F-96C2-4AB4-A464-C3D58BAA7C1D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7DBD5FB7-2BD5-4C47-B3BA-D0F868EBDACF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B14F926-33EA-4AA0-953E-8B8083B0636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2CC4E84-BFEB-4432-99D5-DDAE2348D0F3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51E04D76-7A7A-47BA-8809-7B5B9580452A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3C1C1C1-22B7-4B91-AB21-29518534CD9F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1AE78FE-73C1-4D73-821B-F44B293E5132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7EA72A2B-403D-4528-BE09-DE128B562F21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A2CAA9C6-A64A-4C59-B8A4-DE55C3F88C6D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78F5874-2CE1-43E2-9818-81EC5BA5F9D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722CEE2A-D825-4C70-ABE6-8D537C0479DA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5A2603D6-F707-4D9D-A673-7BD85F792344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A77B6A2-93C4-4AB1-BBF4-11BA9311156C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654BD8C-04F4-4238-8CC0-3F5F769C4141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C324F6FE-7BB0-421D-BDC4-498274CF63D5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697824A6-94DF-48C0-94B5-F1EEDDE61AE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BDCCBB06-8E51-4701-9AA2-76C6D180859C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9F991F1-1554-415E-B581-00EAEA41AEB2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6CA487E-C0D5-435A-9257-0A09CAA13842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81DF1C0-34D6-4422-B114-83267CA0CC1F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04627DB-7FBA-4E96-9D2B-630EF279A39F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0326A647-2FDB-4AB9-BD92-C3224375DB79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7BAD33C0-4795-4479-AFA7-7E7CAE7DE37F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F3B6428D-A5A6-42AD-A010-49B670544B2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6AD9DA03-FEBE-470E-9B78-0BB7CFC0817D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81F2D84-620D-4304-8A83-E506B8712219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514B237D-FAE1-4803-B58F-CBAA87DC3734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B7E6C9F-EFAA-4BFF-8F85-D81859F7C922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EF30136E-0276-42C7-8303-281B6EF8E417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911AB285-0BA0-486D-93A3-1DF6D064810E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43291009-5534-4CD2-96A4-1AB29A3B3281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1C443B2-0524-478B-8346-2FA77DC18355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7AADB7DE-B717-4AE8-B297-CA04142BD894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5496F2E4-10B4-40D1-8AA0-C9CE63E8E8AE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2FD69155-CEB5-4BF5-9C48-AF069C10651A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2B2DEEF8-12F5-4D72-8218-62E24C25F45C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5264B97D-6BB5-4969-9DC1-B2B1F720AFAD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39C760C-E93E-4EAB-8BA1-0837BCE0B716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B812C3F2-D2B9-4B06-95FC-7F0CF0A73383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4112CD3-F56B-4A9D-889B-5B47B3EB7AB7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46" name="Rectangle: Top Corners Rounded 145">
                    <a:extLst>
                      <a:ext uri="{FF2B5EF4-FFF2-40B4-BE49-F238E27FC236}">
                        <a16:creationId xmlns:a16="http://schemas.microsoft.com/office/drawing/2014/main" id="{E92D9551-6E4A-4BD3-8882-FB3F6536676C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AACCCE26-8B96-430B-B902-9C588DA66123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9286D45-FE23-49A2-A8DC-05D2001AD541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44" name="Rectangle: Top Corners Rounded 143">
                    <a:extLst>
                      <a:ext uri="{FF2B5EF4-FFF2-40B4-BE49-F238E27FC236}">
                        <a16:creationId xmlns:a16="http://schemas.microsoft.com/office/drawing/2014/main" id="{8AD7FBE8-96CC-4CDD-A6C7-2CEE2DF53FDD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E670125-7749-4B16-89F4-A7CA8E694A25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90BDCDC-D264-4448-A976-E0B44612A2C8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89573CA2-D3B6-4ECE-AE44-E73B3F4EDB5E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2FB1EC41-22D6-430D-86E5-657CA232B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BA16B55B-66B4-40E5-99A1-876BC683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D8DEF5E0-0889-4E3D-8881-60A6071F53DD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EA1AE10A-D50B-42FB-97BF-5158D151C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20C83380-8EF9-4E06-B319-051B72A1D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A80D11C-5514-49DC-94C4-B89FA659835A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2CAA635-FF25-4095-8064-81360B13320A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33F5D69-6B34-4592-8435-A33C77880C69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16A2051-985D-4999-ABAD-DC4164A9466E}"/>
              </a:ext>
            </a:extLst>
          </p:cNvPr>
          <p:cNvGrpSpPr/>
          <p:nvPr/>
        </p:nvGrpSpPr>
        <p:grpSpPr>
          <a:xfrm>
            <a:off x="4340327" y="2608007"/>
            <a:ext cx="1778716" cy="1224653"/>
            <a:chOff x="9838117" y="3034601"/>
            <a:chExt cx="2324346" cy="1600321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DB780FB-7514-425C-897C-5F84D3768676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04D9D044-6F9E-4062-A50B-D65F0EBAF3C2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273" name="Trapezoid 272">
                  <a:extLst>
                    <a:ext uri="{FF2B5EF4-FFF2-40B4-BE49-F238E27FC236}">
                      <a16:creationId xmlns:a16="http://schemas.microsoft.com/office/drawing/2014/main" id="{0145F33A-C5C6-434B-87E5-3A00E3C76584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1CAD314-A775-4E03-9E01-746B77B8536E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286" name="Rectangle: Rounded Corners 285">
                    <a:extLst>
                      <a:ext uri="{FF2B5EF4-FFF2-40B4-BE49-F238E27FC236}">
                        <a16:creationId xmlns:a16="http://schemas.microsoft.com/office/drawing/2014/main" id="{EECC94A9-4602-4976-BDAD-681F33510A1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60DDFF57-61B2-4C86-A039-413299DF0DB8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EECAA475-094C-40C0-9FE0-B57A86933FA1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A57E9033-7159-4211-9072-B06ACFACC95A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A2D5EB21-C7F5-4B65-A168-4AE38550E86D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2E2BF8B4-33F1-4998-87D0-8479D20DD0CF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281" name="Freeform: Shape 280">
                    <a:extLst>
                      <a:ext uri="{FF2B5EF4-FFF2-40B4-BE49-F238E27FC236}">
                        <a16:creationId xmlns:a16="http://schemas.microsoft.com/office/drawing/2014/main" id="{276C6BCC-9A4C-4D29-B6B0-ACEAA3688174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72B1AD35-4865-43E1-AE75-4748333FA00F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2803A6F1-1411-4985-B2BE-3242DC452BD7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86B8B4DA-89C2-4433-815D-781230938081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278" name="Freeform: Shape 277">
                    <a:extLst>
                      <a:ext uri="{FF2B5EF4-FFF2-40B4-BE49-F238E27FC236}">
                        <a16:creationId xmlns:a16="http://schemas.microsoft.com/office/drawing/2014/main" id="{E118341B-6E11-4E1A-A84D-1D5CE21DC201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EBC68C5D-984D-49CD-AB35-9058C03E0DF9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5B640412-12B7-4BDA-84AA-AE62FB4E588E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5782529B-21E1-4268-9811-DA98BFE40550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4832BAE4-E8F0-4CCE-99D9-D73EC7BB57F9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271" name="Rectangle: Rounded Corners 270">
                    <a:extLst>
                      <a:ext uri="{FF2B5EF4-FFF2-40B4-BE49-F238E27FC236}">
                        <a16:creationId xmlns:a16="http://schemas.microsoft.com/office/drawing/2014/main" id="{F343750B-ADC1-4BCE-92D8-716E52145D69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ctangle: Rounded Corners 271">
                    <a:extLst>
                      <a:ext uri="{FF2B5EF4-FFF2-40B4-BE49-F238E27FC236}">
                        <a16:creationId xmlns:a16="http://schemas.microsoft.com/office/drawing/2014/main" id="{CA63A24A-F153-4D52-BDB2-BB39C39A84D0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3C0CA3F4-AD24-44A6-A40E-9AD9D5613633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264" name="Circle: Hollow 263">
                    <a:extLst>
                      <a:ext uri="{FF2B5EF4-FFF2-40B4-BE49-F238E27FC236}">
                        <a16:creationId xmlns:a16="http://schemas.microsoft.com/office/drawing/2014/main" id="{BE7B5044-51CA-4189-9557-17913E054523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Circle: Hollow 264">
                    <a:extLst>
                      <a:ext uri="{FF2B5EF4-FFF2-40B4-BE49-F238E27FC236}">
                        <a16:creationId xmlns:a16="http://schemas.microsoft.com/office/drawing/2014/main" id="{9C9AAC10-E126-4D03-9373-FE03EF343AFC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6" name="Circle: Hollow 265">
                    <a:extLst>
                      <a:ext uri="{FF2B5EF4-FFF2-40B4-BE49-F238E27FC236}">
                        <a16:creationId xmlns:a16="http://schemas.microsoft.com/office/drawing/2014/main" id="{6054C422-7019-4AC6-8CC7-8F98F062EC8B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Circle: Hollow 266">
                    <a:extLst>
                      <a:ext uri="{FF2B5EF4-FFF2-40B4-BE49-F238E27FC236}">
                        <a16:creationId xmlns:a16="http://schemas.microsoft.com/office/drawing/2014/main" id="{8004DFBA-B377-44FA-8FCA-7CC8EE8EC500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Circle: Hollow 267">
                    <a:extLst>
                      <a:ext uri="{FF2B5EF4-FFF2-40B4-BE49-F238E27FC236}">
                        <a16:creationId xmlns:a16="http://schemas.microsoft.com/office/drawing/2014/main" id="{863D028E-9E2A-499D-A6A0-89A8893A8092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9" name="Circle: Hollow 268">
                    <a:extLst>
                      <a:ext uri="{FF2B5EF4-FFF2-40B4-BE49-F238E27FC236}">
                        <a16:creationId xmlns:a16="http://schemas.microsoft.com/office/drawing/2014/main" id="{EBC1E135-D111-4CBD-B94A-23C5BFC151B8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Circle: Hollow 269">
                    <a:extLst>
                      <a:ext uri="{FF2B5EF4-FFF2-40B4-BE49-F238E27FC236}">
                        <a16:creationId xmlns:a16="http://schemas.microsoft.com/office/drawing/2014/main" id="{05F00316-689D-4700-916A-231B7FD44EE6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C2F3F41-9C39-4DF3-A847-0BFE25E4E40C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F47A31A-8EF5-4BCA-8A4D-2B6E5FA4038D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9F16CD2-83B6-4C7E-943A-B0377AE7F1E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D299F59-C93D-401A-B4BC-1EFC3F0EA742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3E16E5B-21E3-4906-9CB5-FAAA22088CE5}"/>
              </a:ext>
            </a:extLst>
          </p:cNvPr>
          <p:cNvGrpSpPr/>
          <p:nvPr/>
        </p:nvGrpSpPr>
        <p:grpSpPr>
          <a:xfrm>
            <a:off x="435467" y="4247743"/>
            <a:ext cx="2607729" cy="2192287"/>
            <a:chOff x="588057" y="489291"/>
            <a:chExt cx="7012893" cy="5895657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1E95022-401E-4B0A-9D9A-702401634EA0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910B26A-18CF-4058-88B2-C11EFE795B41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C8BCB0E-B925-47DB-82B0-AB8DEC66EAD5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4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solidFill>
                <a:schemeClr val="accent2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92D8A039-2B79-4415-92C3-009051504ED5}"/>
                </a:ext>
              </a:extLst>
            </p:cNvPr>
            <p:cNvSpPr txBox="1"/>
            <p:nvPr/>
          </p:nvSpPr>
          <p:spPr>
            <a:xfrm>
              <a:off x="2611792" y="3143965"/>
              <a:ext cx="4438231" cy="646270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3E6E3DBE-AE77-4D74-BCFB-D2BFB615AC6F}"/>
                </a:ext>
              </a:extLst>
            </p:cNvPr>
            <p:cNvGrpSpPr/>
            <p:nvPr/>
          </p:nvGrpSpPr>
          <p:grpSpPr>
            <a:xfrm>
              <a:off x="2611792" y="4093022"/>
              <a:ext cx="1936189" cy="843861"/>
              <a:chOff x="5715609" y="2581248"/>
              <a:chExt cx="1274355" cy="555410"/>
            </a:xfrm>
            <a:solidFill>
              <a:schemeClr val="bg1"/>
            </a:solidFill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26B29E39-A902-4220-92C2-D83FCF100D84}"/>
                  </a:ext>
                </a:extLst>
              </p:cNvPr>
              <p:cNvSpPr txBox="1"/>
              <p:nvPr/>
            </p:nvSpPr>
            <p:spPr>
              <a:xfrm>
                <a:off x="5715609" y="2581248"/>
                <a:ext cx="653823" cy="555410"/>
              </a:xfrm>
              <a:custGeom>
                <a:avLst/>
                <a:gdLst>
                  <a:gd name="connsiteX0" fmla="*/ 717483 w 844822"/>
                  <a:gd name="connsiteY0" fmla="*/ 542899 h 717660"/>
                  <a:gd name="connsiteX1" fmla="*/ 753792 w 844822"/>
                  <a:gd name="connsiteY1" fmla="*/ 536357 h 717660"/>
                  <a:gd name="connsiteX2" fmla="*/ 818277 w 844822"/>
                  <a:gd name="connsiteY2" fmla="*/ 562525 h 717660"/>
                  <a:gd name="connsiteX3" fmla="*/ 844822 w 844822"/>
                  <a:gd name="connsiteY3" fmla="*/ 626631 h 717660"/>
                  <a:gd name="connsiteX4" fmla="*/ 818276 w 844822"/>
                  <a:gd name="connsiteY4" fmla="*/ 691109 h 717660"/>
                  <a:gd name="connsiteX5" fmla="*/ 753792 w 844822"/>
                  <a:gd name="connsiteY5" fmla="*/ 717660 h 717660"/>
                  <a:gd name="connsiteX6" fmla="*/ 687428 w 844822"/>
                  <a:gd name="connsiteY6" fmla="*/ 691108 h 717660"/>
                  <a:gd name="connsiteX7" fmla="*/ 660499 w 844822"/>
                  <a:gd name="connsiteY7" fmla="*/ 626631 h 717660"/>
                  <a:gd name="connsiteX8" fmla="*/ 687428 w 844822"/>
                  <a:gd name="connsiteY8" fmla="*/ 562525 h 717660"/>
                  <a:gd name="connsiteX9" fmla="*/ 717483 w 844822"/>
                  <a:gd name="connsiteY9" fmla="*/ 542899 h 717660"/>
                  <a:gd name="connsiteX10" fmla="*/ 291596 w 844822"/>
                  <a:gd name="connsiteY10" fmla="*/ 251558 h 717660"/>
                  <a:gd name="connsiteX11" fmla="*/ 153352 w 844822"/>
                  <a:gd name="connsiteY11" fmla="*/ 466855 h 717660"/>
                  <a:gd name="connsiteX12" fmla="*/ 291596 w 844822"/>
                  <a:gd name="connsiteY12" fmla="*/ 466855 h 717660"/>
                  <a:gd name="connsiteX13" fmla="*/ 291596 w 844822"/>
                  <a:gd name="connsiteY13" fmla="*/ 0 h 717660"/>
                  <a:gd name="connsiteX14" fmla="*/ 444192 w 844822"/>
                  <a:gd name="connsiteY14" fmla="*/ 0 h 717660"/>
                  <a:gd name="connsiteX15" fmla="*/ 444192 w 844822"/>
                  <a:gd name="connsiteY15" fmla="*/ 466856 h 717660"/>
                  <a:gd name="connsiteX16" fmla="*/ 524269 w 844822"/>
                  <a:gd name="connsiteY16" fmla="*/ 466855 h 717660"/>
                  <a:gd name="connsiteX17" fmla="*/ 469123 w 844822"/>
                  <a:gd name="connsiteY17" fmla="*/ 602080 h 717660"/>
                  <a:gd name="connsiteX18" fmla="*/ 444192 w 844822"/>
                  <a:gd name="connsiteY18" fmla="*/ 602080 h 717660"/>
                  <a:gd name="connsiteX19" fmla="*/ 444192 w 844822"/>
                  <a:gd name="connsiteY19" fmla="*/ 705574 h 717660"/>
                  <a:gd name="connsiteX20" fmla="*/ 291596 w 844822"/>
                  <a:gd name="connsiteY20" fmla="*/ 705574 h 717660"/>
                  <a:gd name="connsiteX21" fmla="*/ 291596 w 844822"/>
                  <a:gd name="connsiteY21" fmla="*/ 602080 h 717660"/>
                  <a:gd name="connsiteX22" fmla="*/ 0 w 844822"/>
                  <a:gd name="connsiteY22" fmla="*/ 602080 h 717660"/>
                  <a:gd name="connsiteX23" fmla="*/ 0 w 844822"/>
                  <a:gd name="connsiteY23" fmla="*/ 478944 h 7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822" h="717660">
                    <a:moveTo>
                      <a:pt x="717483" y="542899"/>
                    </a:moveTo>
                    <a:cubicBezTo>
                      <a:pt x="728544" y="538538"/>
                      <a:pt x="740647" y="536358"/>
                      <a:pt x="753792" y="536357"/>
                    </a:cubicBezTo>
                    <a:cubicBezTo>
                      <a:pt x="779084" y="536357"/>
                      <a:pt x="800579" y="545079"/>
                      <a:pt x="818277" y="562525"/>
                    </a:cubicBezTo>
                    <a:cubicBezTo>
                      <a:pt x="835975" y="579971"/>
                      <a:pt x="844822" y="601339"/>
                      <a:pt x="844822" y="626631"/>
                    </a:cubicBezTo>
                    <a:cubicBezTo>
                      <a:pt x="844822" y="651914"/>
                      <a:pt x="835975" y="673405"/>
                      <a:pt x="818276" y="691109"/>
                    </a:cubicBezTo>
                    <a:cubicBezTo>
                      <a:pt x="800579" y="708810"/>
                      <a:pt x="779084" y="717660"/>
                      <a:pt x="753792" y="717660"/>
                    </a:cubicBezTo>
                    <a:cubicBezTo>
                      <a:pt x="727501" y="717660"/>
                      <a:pt x="705381" y="708810"/>
                      <a:pt x="687428" y="691108"/>
                    </a:cubicBezTo>
                    <a:cubicBezTo>
                      <a:pt x="669474" y="673405"/>
                      <a:pt x="660499" y="651914"/>
                      <a:pt x="660499" y="626631"/>
                    </a:cubicBezTo>
                    <a:cubicBezTo>
                      <a:pt x="660499" y="601339"/>
                      <a:pt x="669474" y="579971"/>
                      <a:pt x="687428" y="562525"/>
                    </a:cubicBezTo>
                    <a:cubicBezTo>
                      <a:pt x="696405" y="553802"/>
                      <a:pt x="706423" y="547260"/>
                      <a:pt x="717483" y="542899"/>
                    </a:cubicBezTo>
                    <a:close/>
                    <a:moveTo>
                      <a:pt x="291596" y="251558"/>
                    </a:moveTo>
                    <a:lnTo>
                      <a:pt x="153352" y="466855"/>
                    </a:lnTo>
                    <a:lnTo>
                      <a:pt x="291596" y="466855"/>
                    </a:lnTo>
                    <a:close/>
                    <a:moveTo>
                      <a:pt x="291596" y="0"/>
                    </a:moveTo>
                    <a:lnTo>
                      <a:pt x="444192" y="0"/>
                    </a:lnTo>
                    <a:lnTo>
                      <a:pt x="444192" y="466856"/>
                    </a:lnTo>
                    <a:lnTo>
                      <a:pt x="524269" y="466855"/>
                    </a:lnTo>
                    <a:lnTo>
                      <a:pt x="469123" y="602080"/>
                    </a:lnTo>
                    <a:lnTo>
                      <a:pt x="444192" y="602080"/>
                    </a:lnTo>
                    <a:lnTo>
                      <a:pt x="444192" y="705574"/>
                    </a:lnTo>
                    <a:lnTo>
                      <a:pt x="291596" y="705574"/>
                    </a:lnTo>
                    <a:lnTo>
                      <a:pt x="291596" y="602080"/>
                    </a:lnTo>
                    <a:lnTo>
                      <a:pt x="0" y="602080"/>
                    </a:lnTo>
                    <a:lnTo>
                      <a:pt x="0" y="478944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31A72DE-E443-4BEA-875E-5F37BCE301C7}"/>
                  </a:ext>
                </a:extLst>
              </p:cNvPr>
              <p:cNvGrpSpPr/>
              <p:nvPr/>
            </p:nvGrpSpPr>
            <p:grpSpPr>
              <a:xfrm>
                <a:off x="6433482" y="2581248"/>
                <a:ext cx="556482" cy="555410"/>
                <a:chOff x="7167947" y="1624190"/>
                <a:chExt cx="2677920" cy="2672764"/>
              </a:xfrm>
              <a:grpFill/>
            </p:grpSpPr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B7FB191B-820B-4BC0-8907-9015F0A6B4E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0" cy="2672764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C494E1CA-0729-4560-8A3B-8E9C24003B29}"/>
                    </a:ext>
                  </a:extLst>
                </p:cNvPr>
                <p:cNvSpPr/>
                <p:nvPr/>
              </p:nvSpPr>
              <p:spPr>
                <a:xfrm>
                  <a:off x="7628244" y="2084297"/>
                  <a:ext cx="1757326" cy="1752551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128BFF9-239C-4083-BD4D-4589EA767948}"/>
              </a:ext>
            </a:extLst>
          </p:cNvPr>
          <p:cNvGrpSpPr/>
          <p:nvPr/>
        </p:nvGrpSpPr>
        <p:grpSpPr>
          <a:xfrm>
            <a:off x="6373501" y="3099243"/>
            <a:ext cx="1629756" cy="690217"/>
            <a:chOff x="113572" y="3059144"/>
            <a:chExt cx="2324346" cy="984385"/>
          </a:xfrm>
          <a:solidFill>
            <a:schemeClr val="accent2"/>
          </a:solidFill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32E7952-747B-4EE8-AB75-183B05DC8F60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25DDEB1-DFDE-46A0-A0DC-FDB51074AB49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9236A37-155E-4EAD-BFDE-9FCD0CCCF938}"/>
              </a:ext>
            </a:extLst>
          </p:cNvPr>
          <p:cNvGrpSpPr/>
          <p:nvPr/>
        </p:nvGrpSpPr>
        <p:grpSpPr>
          <a:xfrm>
            <a:off x="8213618" y="2809067"/>
            <a:ext cx="1549013" cy="1009301"/>
            <a:chOff x="9418332" y="2951963"/>
            <a:chExt cx="1418527" cy="924278"/>
          </a:xfrm>
          <a:solidFill>
            <a:schemeClr val="accent2"/>
          </a:solidFill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A6BC5F90-3269-468C-B5BE-0A4FF029D6D7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BC7E6FDF-D630-4AE0-B3DF-210DE0441231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27B56950-7918-4EB6-A790-AF0F50FEEC08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9C06083B-05AE-4877-BC02-28545BE61A3D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FAC3DD2-EA13-492E-BB56-960EF5A8706C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394B7E9-C48A-4DD5-90D3-41D7473BCDFE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27387D7-8D13-4B52-BF65-B19FB0833265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42CB17B-A026-4FFA-A761-87C6B1D40317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28377B6D-30E2-4335-9A77-DE8B0430C526}"/>
              </a:ext>
            </a:extLst>
          </p:cNvPr>
          <p:cNvGrpSpPr/>
          <p:nvPr/>
        </p:nvGrpSpPr>
        <p:grpSpPr>
          <a:xfrm>
            <a:off x="802481" y="831196"/>
            <a:ext cx="1928893" cy="1436399"/>
            <a:chOff x="970334" y="886028"/>
            <a:chExt cx="8012348" cy="5966596"/>
          </a:xfrm>
          <a:solidFill>
            <a:schemeClr val="accent3"/>
          </a:solidFill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4B27482-05D0-4763-A612-51B975DF8C4D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2D04430-4932-404E-A6F7-FA8F31683B73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6124674-B752-4B9A-AC01-4A3388AC1836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77CB92F-D85B-41E7-B7C4-7DB583D5EC52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DD062B-16CC-4826-8482-61D2471C75EB}"/>
              </a:ext>
            </a:extLst>
          </p:cNvPr>
          <p:cNvGrpSpPr/>
          <p:nvPr/>
        </p:nvGrpSpPr>
        <p:grpSpPr>
          <a:xfrm>
            <a:off x="3241198" y="1048739"/>
            <a:ext cx="1134736" cy="1354362"/>
            <a:chOff x="3570" y="619306"/>
            <a:chExt cx="4703649" cy="5614032"/>
          </a:xfrm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DBB3D16-ADC0-44BC-9DC3-7F09D2D38BEB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5163734-ABFE-4F36-B07A-7B4BFF818306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092B446-FB91-4AD4-BDB3-046761E945AA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D7AAD53-BE0E-45A9-9CB1-C12668AAD5F3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C06D975-C21F-47A9-94B2-9D9FF39A0C8C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6D4FA9E5-EC94-4522-A28A-428C87F92E54}"/>
              </a:ext>
            </a:extLst>
          </p:cNvPr>
          <p:cNvGrpSpPr/>
          <p:nvPr/>
        </p:nvGrpSpPr>
        <p:grpSpPr>
          <a:xfrm>
            <a:off x="7134942" y="1306429"/>
            <a:ext cx="2586181" cy="995844"/>
            <a:chOff x="404623" y="2947617"/>
            <a:chExt cx="8543357" cy="3289735"/>
          </a:xfrm>
        </p:grpSpPr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CA1AA96-B9EC-47F8-B081-3AAEAE1E2FB0}"/>
                </a:ext>
              </a:extLst>
            </p:cNvPr>
            <p:cNvSpPr/>
            <p:nvPr/>
          </p:nvSpPr>
          <p:spPr>
            <a:xfrm>
              <a:off x="404623" y="2947617"/>
              <a:ext cx="8543357" cy="2608811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C88C515-4E61-46DF-8A18-97E3A4EEA171}"/>
                </a:ext>
              </a:extLst>
            </p:cNvPr>
            <p:cNvSpPr/>
            <p:nvPr/>
          </p:nvSpPr>
          <p:spPr>
            <a:xfrm>
              <a:off x="1317119" y="4876723"/>
              <a:ext cx="1345387" cy="1338376"/>
            </a:xfrm>
            <a:custGeom>
              <a:avLst/>
              <a:gdLst>
                <a:gd name="connsiteX0" fmla="*/ 672694 w 1345387"/>
                <a:gd name="connsiteY0" fmla="*/ 487648 h 1338376"/>
                <a:gd name="connsiteX1" fmla="*/ 854235 w 1345387"/>
                <a:gd name="connsiteY1" fmla="*/ 669189 h 1338376"/>
                <a:gd name="connsiteX2" fmla="*/ 672694 w 1345387"/>
                <a:gd name="connsiteY2" fmla="*/ 850730 h 1338376"/>
                <a:gd name="connsiteX3" fmla="*/ 491153 w 1345387"/>
                <a:gd name="connsiteY3" fmla="*/ 669189 h 1338376"/>
                <a:gd name="connsiteX4" fmla="*/ 672694 w 1345387"/>
                <a:gd name="connsiteY4" fmla="*/ 487648 h 1338376"/>
                <a:gd name="connsiteX5" fmla="*/ 669576 w 1345387"/>
                <a:gd name="connsiteY5" fmla="*/ 342312 h 1338376"/>
                <a:gd name="connsiteX6" fmla="*/ 441658 w 1345387"/>
                <a:gd name="connsiteY6" fmla="*/ 436721 h 1338376"/>
                <a:gd name="connsiteX7" fmla="*/ 441651 w 1345387"/>
                <a:gd name="connsiteY7" fmla="*/ 892562 h 1338376"/>
                <a:gd name="connsiteX8" fmla="*/ 897499 w 1345387"/>
                <a:gd name="connsiteY8" fmla="*/ 892562 h 1338376"/>
                <a:gd name="connsiteX9" fmla="*/ 897499 w 1345387"/>
                <a:gd name="connsiteY9" fmla="*/ 436721 h 1338376"/>
                <a:gd name="connsiteX10" fmla="*/ 669576 w 1345387"/>
                <a:gd name="connsiteY10" fmla="*/ 342312 h 1338376"/>
                <a:gd name="connsiteX11" fmla="*/ 672693 w 1345387"/>
                <a:gd name="connsiteY11" fmla="*/ 0 h 1338376"/>
                <a:gd name="connsiteX12" fmla="*/ 1345387 w 1345387"/>
                <a:gd name="connsiteY12" fmla="*/ 672693 h 1338376"/>
                <a:gd name="connsiteX13" fmla="*/ 1345387 w 1345387"/>
                <a:gd name="connsiteY13" fmla="*/ 686708 h 1338376"/>
                <a:gd name="connsiteX14" fmla="*/ 672693 w 1345387"/>
                <a:gd name="connsiteY14" fmla="*/ 1338376 h 1338376"/>
                <a:gd name="connsiteX15" fmla="*/ 0 w 1345387"/>
                <a:gd name="connsiteY15" fmla="*/ 686708 h 1338376"/>
                <a:gd name="connsiteX16" fmla="*/ 0 w 1345387"/>
                <a:gd name="connsiteY16" fmla="*/ 672693 h 1338376"/>
                <a:gd name="connsiteX17" fmla="*/ 672693 w 1345387"/>
                <a:gd name="connsiteY17" fmla="*/ 0 h 133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5387" h="1338376">
                  <a:moveTo>
                    <a:pt x="672694" y="487648"/>
                  </a:moveTo>
                  <a:cubicBezTo>
                    <a:pt x="772956" y="487648"/>
                    <a:pt x="854235" y="568927"/>
                    <a:pt x="854235" y="669189"/>
                  </a:cubicBezTo>
                  <a:cubicBezTo>
                    <a:pt x="854235" y="769451"/>
                    <a:pt x="772956" y="850730"/>
                    <a:pt x="672694" y="850730"/>
                  </a:cubicBezTo>
                  <a:cubicBezTo>
                    <a:pt x="572432" y="850730"/>
                    <a:pt x="491153" y="769451"/>
                    <a:pt x="491153" y="669189"/>
                  </a:cubicBezTo>
                  <a:cubicBezTo>
                    <a:pt x="491153" y="568927"/>
                    <a:pt x="572432" y="487648"/>
                    <a:pt x="672694" y="487648"/>
                  </a:cubicBezTo>
                  <a:close/>
                  <a:moveTo>
                    <a:pt x="669576" y="342312"/>
                  </a:moveTo>
                  <a:cubicBezTo>
                    <a:pt x="587085" y="342312"/>
                    <a:pt x="504595" y="373782"/>
                    <a:pt x="441658" y="436721"/>
                  </a:cubicBezTo>
                  <a:cubicBezTo>
                    <a:pt x="315778" y="562594"/>
                    <a:pt x="315778" y="766683"/>
                    <a:pt x="441651" y="892562"/>
                  </a:cubicBezTo>
                  <a:cubicBezTo>
                    <a:pt x="567531" y="1018442"/>
                    <a:pt x="771619" y="1018435"/>
                    <a:pt x="897499" y="892562"/>
                  </a:cubicBezTo>
                  <a:cubicBezTo>
                    <a:pt x="1023372" y="766683"/>
                    <a:pt x="1023372" y="562594"/>
                    <a:pt x="897499" y="436721"/>
                  </a:cubicBezTo>
                  <a:cubicBezTo>
                    <a:pt x="834559" y="373782"/>
                    <a:pt x="752067" y="342312"/>
                    <a:pt x="669576" y="342312"/>
                  </a:cubicBezTo>
                  <a:close/>
                  <a:moveTo>
                    <a:pt x="672693" y="0"/>
                  </a:moveTo>
                  <a:cubicBezTo>
                    <a:pt x="1037069" y="0"/>
                    <a:pt x="1338376" y="301307"/>
                    <a:pt x="1345387" y="672693"/>
                  </a:cubicBezTo>
                  <a:cubicBezTo>
                    <a:pt x="1345387" y="672693"/>
                    <a:pt x="1345387" y="679697"/>
                    <a:pt x="1345387" y="686708"/>
                  </a:cubicBezTo>
                  <a:cubicBezTo>
                    <a:pt x="1331372" y="1044072"/>
                    <a:pt x="1037069" y="1338376"/>
                    <a:pt x="672693" y="1338376"/>
                  </a:cubicBezTo>
                  <a:cubicBezTo>
                    <a:pt x="308318" y="1338376"/>
                    <a:pt x="7004" y="1051083"/>
                    <a:pt x="0" y="686708"/>
                  </a:cubicBezTo>
                  <a:cubicBezTo>
                    <a:pt x="0" y="686708"/>
                    <a:pt x="0" y="679697"/>
                    <a:pt x="0" y="672693"/>
                  </a:cubicBezTo>
                  <a:cubicBezTo>
                    <a:pt x="0" y="301307"/>
                    <a:pt x="301307" y="0"/>
                    <a:pt x="672693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9832D09-576A-4386-AD65-47840D25E91F}"/>
                </a:ext>
              </a:extLst>
            </p:cNvPr>
            <p:cNvSpPr/>
            <p:nvPr/>
          </p:nvSpPr>
          <p:spPr>
            <a:xfrm>
              <a:off x="6660387" y="4898976"/>
              <a:ext cx="1345387" cy="1338376"/>
            </a:xfrm>
            <a:custGeom>
              <a:avLst/>
              <a:gdLst>
                <a:gd name="connsiteX0" fmla="*/ 672694 w 1345387"/>
                <a:gd name="connsiteY0" fmla="*/ 487648 h 1338376"/>
                <a:gd name="connsiteX1" fmla="*/ 854235 w 1345387"/>
                <a:gd name="connsiteY1" fmla="*/ 669189 h 1338376"/>
                <a:gd name="connsiteX2" fmla="*/ 672694 w 1345387"/>
                <a:gd name="connsiteY2" fmla="*/ 850730 h 1338376"/>
                <a:gd name="connsiteX3" fmla="*/ 491153 w 1345387"/>
                <a:gd name="connsiteY3" fmla="*/ 669189 h 1338376"/>
                <a:gd name="connsiteX4" fmla="*/ 672694 w 1345387"/>
                <a:gd name="connsiteY4" fmla="*/ 487648 h 1338376"/>
                <a:gd name="connsiteX5" fmla="*/ 669576 w 1345387"/>
                <a:gd name="connsiteY5" fmla="*/ 342312 h 1338376"/>
                <a:gd name="connsiteX6" fmla="*/ 441658 w 1345387"/>
                <a:gd name="connsiteY6" fmla="*/ 436721 h 1338376"/>
                <a:gd name="connsiteX7" fmla="*/ 441651 w 1345387"/>
                <a:gd name="connsiteY7" fmla="*/ 892562 h 1338376"/>
                <a:gd name="connsiteX8" fmla="*/ 897499 w 1345387"/>
                <a:gd name="connsiteY8" fmla="*/ 892562 h 1338376"/>
                <a:gd name="connsiteX9" fmla="*/ 897499 w 1345387"/>
                <a:gd name="connsiteY9" fmla="*/ 436721 h 1338376"/>
                <a:gd name="connsiteX10" fmla="*/ 669576 w 1345387"/>
                <a:gd name="connsiteY10" fmla="*/ 342312 h 1338376"/>
                <a:gd name="connsiteX11" fmla="*/ 672693 w 1345387"/>
                <a:gd name="connsiteY11" fmla="*/ 0 h 1338376"/>
                <a:gd name="connsiteX12" fmla="*/ 1345387 w 1345387"/>
                <a:gd name="connsiteY12" fmla="*/ 672693 h 1338376"/>
                <a:gd name="connsiteX13" fmla="*/ 1345387 w 1345387"/>
                <a:gd name="connsiteY13" fmla="*/ 686708 h 1338376"/>
                <a:gd name="connsiteX14" fmla="*/ 672693 w 1345387"/>
                <a:gd name="connsiteY14" fmla="*/ 1338376 h 1338376"/>
                <a:gd name="connsiteX15" fmla="*/ 0 w 1345387"/>
                <a:gd name="connsiteY15" fmla="*/ 686708 h 1338376"/>
                <a:gd name="connsiteX16" fmla="*/ 0 w 1345387"/>
                <a:gd name="connsiteY16" fmla="*/ 672693 h 1338376"/>
                <a:gd name="connsiteX17" fmla="*/ 672693 w 1345387"/>
                <a:gd name="connsiteY17" fmla="*/ 0 h 133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5387" h="1338376">
                  <a:moveTo>
                    <a:pt x="672694" y="487648"/>
                  </a:moveTo>
                  <a:cubicBezTo>
                    <a:pt x="772956" y="487648"/>
                    <a:pt x="854235" y="568927"/>
                    <a:pt x="854235" y="669189"/>
                  </a:cubicBezTo>
                  <a:cubicBezTo>
                    <a:pt x="854235" y="769451"/>
                    <a:pt x="772956" y="850730"/>
                    <a:pt x="672694" y="850730"/>
                  </a:cubicBezTo>
                  <a:cubicBezTo>
                    <a:pt x="572432" y="850730"/>
                    <a:pt x="491153" y="769451"/>
                    <a:pt x="491153" y="669189"/>
                  </a:cubicBezTo>
                  <a:cubicBezTo>
                    <a:pt x="491153" y="568927"/>
                    <a:pt x="572432" y="487648"/>
                    <a:pt x="672694" y="487648"/>
                  </a:cubicBezTo>
                  <a:close/>
                  <a:moveTo>
                    <a:pt x="669576" y="342312"/>
                  </a:moveTo>
                  <a:cubicBezTo>
                    <a:pt x="587085" y="342312"/>
                    <a:pt x="504595" y="373782"/>
                    <a:pt x="441658" y="436721"/>
                  </a:cubicBezTo>
                  <a:cubicBezTo>
                    <a:pt x="315778" y="562594"/>
                    <a:pt x="315778" y="766683"/>
                    <a:pt x="441651" y="892562"/>
                  </a:cubicBezTo>
                  <a:cubicBezTo>
                    <a:pt x="567531" y="1018442"/>
                    <a:pt x="771619" y="1018435"/>
                    <a:pt x="897499" y="892562"/>
                  </a:cubicBezTo>
                  <a:cubicBezTo>
                    <a:pt x="1023372" y="766683"/>
                    <a:pt x="1023372" y="562594"/>
                    <a:pt x="897499" y="436721"/>
                  </a:cubicBezTo>
                  <a:cubicBezTo>
                    <a:pt x="834559" y="373782"/>
                    <a:pt x="752067" y="342312"/>
                    <a:pt x="669576" y="342312"/>
                  </a:cubicBezTo>
                  <a:close/>
                  <a:moveTo>
                    <a:pt x="672693" y="0"/>
                  </a:moveTo>
                  <a:cubicBezTo>
                    <a:pt x="1037069" y="0"/>
                    <a:pt x="1338376" y="301307"/>
                    <a:pt x="1345387" y="672693"/>
                  </a:cubicBezTo>
                  <a:cubicBezTo>
                    <a:pt x="1345387" y="672693"/>
                    <a:pt x="1345387" y="679697"/>
                    <a:pt x="1345387" y="686708"/>
                  </a:cubicBezTo>
                  <a:cubicBezTo>
                    <a:pt x="1331372" y="1044072"/>
                    <a:pt x="1037069" y="1338376"/>
                    <a:pt x="672693" y="1338376"/>
                  </a:cubicBezTo>
                  <a:cubicBezTo>
                    <a:pt x="308318" y="1338376"/>
                    <a:pt x="7004" y="1051083"/>
                    <a:pt x="0" y="686708"/>
                  </a:cubicBezTo>
                  <a:cubicBezTo>
                    <a:pt x="0" y="686708"/>
                    <a:pt x="0" y="679697"/>
                    <a:pt x="0" y="672693"/>
                  </a:cubicBezTo>
                  <a:cubicBezTo>
                    <a:pt x="0" y="301307"/>
                    <a:pt x="301307" y="0"/>
                    <a:pt x="672693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9B9F23C-F418-4E7C-94A3-BB4D41F0E41B}"/>
              </a:ext>
            </a:extLst>
          </p:cNvPr>
          <p:cNvGrpSpPr/>
          <p:nvPr/>
        </p:nvGrpSpPr>
        <p:grpSpPr>
          <a:xfrm>
            <a:off x="10168337" y="1024807"/>
            <a:ext cx="1473023" cy="2824848"/>
            <a:chOff x="5128701" y="2268749"/>
            <a:chExt cx="1934598" cy="3710020"/>
          </a:xfrm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80A6345-AB29-4805-AE00-E49B872B7A86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0B15160-9EA6-4674-9E7A-0B1C98762F40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761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53E99B-EB5C-4F39-8627-7A4B90BF9E2D}"/>
              </a:ext>
            </a:extLst>
          </p:cNvPr>
          <p:cNvGrpSpPr/>
          <p:nvPr/>
        </p:nvGrpSpPr>
        <p:grpSpPr>
          <a:xfrm>
            <a:off x="68000" y="1088115"/>
            <a:ext cx="4551453" cy="2500714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43B100-F62E-42EB-9697-1BDD06BD1782}"/>
              </a:ext>
            </a:extLst>
          </p:cNvPr>
          <p:cNvGrpSpPr/>
          <p:nvPr/>
        </p:nvGrpSpPr>
        <p:grpSpPr>
          <a:xfrm>
            <a:off x="5150196" y="1156368"/>
            <a:ext cx="1412585" cy="2636480"/>
            <a:chOff x="3501573" y="3178068"/>
            <a:chExt cx="1340594" cy="27378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6D8A7C-5091-4EF2-B30C-F4F70EED3EF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5A5C01-765E-403E-809D-5FD7B7C51CB4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54E630-614B-4F30-819E-9877C4DE483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C6E9C72-1F1D-4A39-8013-47396F95E35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110CC4-5F4A-4A99-AC8F-CB751BBEFD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AEC0EAD-6363-4925-9931-BAD31CECF8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322DBE-09AC-4997-8244-CF6C48219924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C6F9EAA-AB93-4126-99A3-E37C36B2873F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B268E2-05C7-484A-9337-53D87582D38C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A80144-707A-439F-AF3D-7374EBE45639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82F141-EC36-4D72-833E-35618142EB8A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B188B7-687E-4D38-8EEF-5514675D3B5C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26BF68-6FC0-4081-89F5-2EEB625E3776}"/>
              </a:ext>
            </a:extLst>
          </p:cNvPr>
          <p:cNvSpPr/>
          <p:nvPr/>
        </p:nvSpPr>
        <p:spPr>
          <a:xfrm>
            <a:off x="7202571" y="1550166"/>
            <a:ext cx="1412585" cy="4691426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sp>
        <p:nvSpPr>
          <p:cNvPr id="49" name="Graphic 11">
            <a:extLst>
              <a:ext uri="{FF2B5EF4-FFF2-40B4-BE49-F238E27FC236}">
                <a16:creationId xmlns:a16="http://schemas.microsoft.com/office/drawing/2014/main" id="{63B5945E-8D97-49BE-9F0E-00AB1863898F}"/>
              </a:ext>
            </a:extLst>
          </p:cNvPr>
          <p:cNvSpPr/>
          <p:nvPr/>
        </p:nvSpPr>
        <p:spPr>
          <a:xfrm>
            <a:off x="9877725" y="1550164"/>
            <a:ext cx="1818923" cy="469142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41D833B4-9E9F-459A-A99B-986E91A82133}"/>
              </a:ext>
            </a:extLst>
          </p:cNvPr>
          <p:cNvSpPr/>
          <p:nvPr/>
        </p:nvSpPr>
        <p:spPr>
          <a:xfrm>
            <a:off x="8385015" y="1589436"/>
            <a:ext cx="1888498" cy="4661610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4">
            <a:extLst>
              <a:ext uri="{FF2B5EF4-FFF2-40B4-BE49-F238E27FC236}">
                <a16:creationId xmlns:a16="http://schemas.microsoft.com/office/drawing/2014/main" id="{46946DD1-4DE9-4011-ACEA-EA5AF2F7FC16}"/>
              </a:ext>
            </a:extLst>
          </p:cNvPr>
          <p:cNvGrpSpPr/>
          <p:nvPr/>
        </p:nvGrpSpPr>
        <p:grpSpPr>
          <a:xfrm>
            <a:off x="497897" y="3941381"/>
            <a:ext cx="3505199" cy="2756899"/>
            <a:chOff x="2444748" y="555045"/>
            <a:chExt cx="7282048" cy="572745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805AA-F90C-4E0B-BCB6-A3A955008E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08009C-27A5-45DB-AE62-0FE0D37D10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D41E5DB-E355-4D23-9B80-1BF0C2CD3B6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9373967-8D7B-482D-8907-81FD146F0F3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2779DE-A798-495C-9AF8-112CB8CB31B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143BD1D-EA27-41E5-87A8-1AD603E734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068689-7F88-4EBC-9571-F9563155B18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121CAC-035A-4C07-A89B-B2573C99B67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56DCC7-743A-4F31-B6F1-BB2692781AEB}"/>
              </a:ext>
            </a:extLst>
          </p:cNvPr>
          <p:cNvGrpSpPr/>
          <p:nvPr/>
        </p:nvGrpSpPr>
        <p:grpSpPr>
          <a:xfrm>
            <a:off x="4348271" y="4192423"/>
            <a:ext cx="2823937" cy="2224977"/>
            <a:chOff x="2862987" y="1731312"/>
            <a:chExt cx="3418025" cy="269305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38B5B2-29F5-4169-9D3F-0CC306549257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76" name="Rounded Rectangle 21">
                <a:extLst>
                  <a:ext uri="{FF2B5EF4-FFF2-40B4-BE49-F238E27FC236}">
                    <a16:creationId xmlns:a16="http://schemas.microsoft.com/office/drawing/2014/main" id="{79EBD3D6-8B39-48C0-A5A5-24F717882B86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DE10699-1C3B-4320-B007-2842DC3B7C41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82FADF3-8EDD-40C2-8E9D-1142AB3E6DCB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BAFF666-5189-449E-B22D-E77514D37BE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Rounded Rectangle 35">
                  <a:extLst>
                    <a:ext uri="{FF2B5EF4-FFF2-40B4-BE49-F238E27FC236}">
                      <a16:creationId xmlns:a16="http://schemas.microsoft.com/office/drawing/2014/main" id="{0BCAA4E1-299F-476B-8991-E1F87F8614E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005F478-6AB6-4AF4-BC1E-3F07C822323A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4BCAF51-4157-4FE2-AB7D-9BFB5280FEE6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70" name="Rounded Rectangle 24">
                <a:extLst>
                  <a:ext uri="{FF2B5EF4-FFF2-40B4-BE49-F238E27FC236}">
                    <a16:creationId xmlns:a16="http://schemas.microsoft.com/office/drawing/2014/main" id="{9339D2B0-93E9-44DE-B02E-334CBC10808F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FD5493F-F2E6-4E30-B37C-6F51B4D02E89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C924FE7-37E3-4C59-B2CA-0C8C57E8A0C5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03F8051-6D98-4661-B01B-820ABB6C15AA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Rounded Rectangle 33">
                  <a:extLst>
                    <a:ext uri="{FF2B5EF4-FFF2-40B4-BE49-F238E27FC236}">
                      <a16:creationId xmlns:a16="http://schemas.microsoft.com/office/drawing/2014/main" id="{E884937E-BDCB-420A-A2F0-52E13B4E4F5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A47080-CC12-41BD-B102-1228FC6AD7B9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898CE6-6C1A-4E24-970F-E8AF62811CE1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4" name="Rounded Rectangle 27">
                <a:extLst>
                  <a:ext uri="{FF2B5EF4-FFF2-40B4-BE49-F238E27FC236}">
                    <a16:creationId xmlns:a16="http://schemas.microsoft.com/office/drawing/2014/main" id="{E606A966-F42E-474F-8E07-711A82B5CFCE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7AED40-5E0D-41D5-A62B-2791230EC7FF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20B5506-C7F7-4904-90A2-0858A1286115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A93DEB7A-89D0-4580-8C41-18D030A72ED6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Rounded Rectangle 31">
                  <a:extLst>
                    <a:ext uri="{FF2B5EF4-FFF2-40B4-BE49-F238E27FC236}">
                      <a16:creationId xmlns:a16="http://schemas.microsoft.com/office/drawing/2014/main" id="{F045D984-6283-496F-BBBC-A38C54AE038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7C13086-886E-4602-8350-B283C8D25B50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60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2B7555CE-64A4-4D7E-B1C7-F4CDD6FF013A}"/>
              </a:ext>
            </a:extLst>
          </p:cNvPr>
          <p:cNvSpPr txBox="1"/>
          <p:nvPr/>
        </p:nvSpPr>
        <p:spPr>
          <a:xfrm>
            <a:off x="2964047" y="2784879"/>
            <a:ext cx="7236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   YNE  TE  </a:t>
            </a:r>
            <a:r>
              <a:rPr lang="en-US" sz="44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 </a:t>
            </a:r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H</a:t>
            </a:r>
            <a:endParaRPr lang="vi-VN" sz="8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4F6C42-0CE7-4DD1-95B3-0E6CD03280BF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91563AF-63AF-4BD5-98A0-8B5CEF285FC5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9FCD057E-D4B9-470A-B1A0-F35F547F5F46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B1499B17-DC8E-46DD-AAD1-9C6FA04D3ABA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2C06F4B8-DC65-4048-88E9-BAC624D0D24F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3921A7E0-4248-4EEB-933C-B823574C325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1EF38BE5-CB89-4989-8118-7E048C5FC5D4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1434E0-DC0C-4682-B075-E459E8FBF7B2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AFBB61D-C291-470A-9B1D-6D09B211CBFD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E19673F-E165-46EC-B8FF-197BE3656D29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7E4727-BA76-4066-9E97-F4D238CAA5D9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385E392-68D5-42B6-9FAF-5740E9F3F60E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1CFAB31C-10C4-43A8-9907-1340EF55F297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127C31-7573-4584-970E-DA4CE57D4390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15646C-2AD0-4F02-AFB4-30A7AAFE65E3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51D5577-E03F-4567-AD3D-353C54E5305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456BE7-91BC-4F84-8827-FDD1D5C92C3C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A75D5F-79CF-4C3D-82F4-0C8D45093206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975CD4F6-A23D-4FBB-AA69-00792E82B0EC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94">
                <a:extLst>
                  <a:ext uri="{FF2B5EF4-FFF2-40B4-BE49-F238E27FC236}">
                    <a16:creationId xmlns:a16="http://schemas.microsoft.com/office/drawing/2014/main" id="{CB3CB43C-65A7-4B15-8496-5D45D4A1BC13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9719BC9-08B7-4B82-AF9F-C490FAD5975E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321D453-405E-4906-B559-C0EC3557B353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9E6FC74-D781-47AE-9D3B-2B2223FCAD0B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586CE94-5A49-4606-B94F-9331FC479037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D4CC81B-3EF3-41DF-8EAC-9CCC246AD819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83A3E53-A605-4A1E-9599-D239F4D3B7C5}"/>
              </a:ext>
            </a:extLst>
          </p:cNvPr>
          <p:cNvGrpSpPr/>
          <p:nvPr/>
        </p:nvGrpSpPr>
        <p:grpSpPr>
          <a:xfrm>
            <a:off x="7856896" y="3068338"/>
            <a:ext cx="3046078" cy="3734081"/>
            <a:chOff x="9087758" y="3138062"/>
            <a:chExt cx="3046078" cy="373408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23E7D25-13AF-4EFD-9B43-B072F0DD5271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30DEB1FB-1DCA-45B7-BACE-4B10AC4B926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0EE1F6C6-05A4-48C3-9E3D-5478606833F4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477504AE-8588-4B07-896F-43B5D1671A46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rapezoid 103">
                <a:extLst>
                  <a:ext uri="{FF2B5EF4-FFF2-40B4-BE49-F238E27FC236}">
                    <a16:creationId xmlns:a16="http://schemas.microsoft.com/office/drawing/2014/main" id="{09AB05AE-0DB8-4022-83AC-4FEFB31AD301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DDF5FC20-4542-4F2D-A92A-7079448ED519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1EA24D3-684C-40F4-ABD3-C134E6ED3C5C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B267D490-7B75-4A81-B792-36E96EAA8055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30B4FC11-A364-47A6-A76E-139F6A7FA416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E5386A-84BD-4131-975B-E4926F335E0B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2B0389B6-BC4A-4E16-BEE6-8403DFA4BBE4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701B34EF-131A-495C-B39F-A6148A08DA93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E4B5D41-A4D8-40D8-BB86-62C48206CDC1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60313F4-05E9-4717-8532-FE8CF95E17E9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E4E42F1-B58E-4B90-8F01-2FB52F2E2FBD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4D7C7D7-00A7-4317-809C-A7A8BFDDD572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0B89D78-9633-42FD-AD33-4B3D06AF80C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92D0AF-1EFE-4168-9374-33C8A45B1A09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91" name="Trapezoid 90">
                <a:extLst>
                  <a:ext uri="{FF2B5EF4-FFF2-40B4-BE49-F238E27FC236}">
                    <a16:creationId xmlns:a16="http://schemas.microsoft.com/office/drawing/2014/main" id="{8D9B6B81-C36F-44CD-B6BC-6E4FFC7D9DFC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4">
                <a:extLst>
                  <a:ext uri="{FF2B5EF4-FFF2-40B4-BE49-F238E27FC236}">
                    <a16:creationId xmlns:a16="http://schemas.microsoft.com/office/drawing/2014/main" id="{C0D9AB82-6379-4E22-9896-7E25F4D92C44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124925E-B539-43EE-B320-BFD3BA4A23E8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AF99F4E-E51A-4BC1-9AB5-4D0E1ECA4122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240DA70-A5B8-4356-BB5C-8F722E93326A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548A2FB-2A40-43DD-AEF1-91C392EB2676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E15D564-C8D5-4B89-BB55-D283C6778A26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627C1BA-FD98-4F62-8834-7933E74578AB}"/>
              </a:ext>
            </a:extLst>
          </p:cNvPr>
          <p:cNvGrpSpPr/>
          <p:nvPr/>
        </p:nvGrpSpPr>
        <p:grpSpPr>
          <a:xfrm rot="3536101">
            <a:off x="2904493" y="1491639"/>
            <a:ext cx="509488" cy="509489"/>
            <a:chOff x="5108331" y="1463790"/>
            <a:chExt cx="374637" cy="37463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04CCDFC-693B-4CCE-8720-8EABBA7246D7}"/>
                </a:ext>
              </a:extLst>
            </p:cNvPr>
            <p:cNvSpPr/>
            <p:nvPr/>
          </p:nvSpPr>
          <p:spPr>
            <a:xfrm>
              <a:off x="5108331" y="1463790"/>
              <a:ext cx="374637" cy="374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6B04EC9-D346-481A-932B-29788A65D8AF}"/>
                </a:ext>
              </a:extLst>
            </p:cNvPr>
            <p:cNvSpPr/>
            <p:nvPr/>
          </p:nvSpPr>
          <p:spPr>
            <a:xfrm>
              <a:off x="5167785" y="1523588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FC1BB0CB-FE0D-4A20-A571-779E194A2D78}"/>
              </a:ext>
            </a:extLst>
          </p:cNvPr>
          <p:cNvSpPr txBox="1"/>
          <p:nvPr/>
        </p:nvSpPr>
        <p:spPr>
          <a:xfrm rot="1529441">
            <a:off x="2090091" y="3367630"/>
            <a:ext cx="752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WA           </a:t>
            </a:r>
            <a:r>
              <a:rPr lang="en-US" sz="8000" b="1">
                <a:solidFill>
                  <a:schemeClr val="bg1"/>
                </a:solidFill>
                <a:latin typeface="UTM Avo" panose="02040603050506020204" pitchFamily="18" charset="0"/>
              </a:rPr>
              <a:t>a</a:t>
            </a:r>
            <a:endParaRPr lang="vi-VN" sz="8000" b="1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D680F32-A82B-4016-8F88-4EB27F68A3D8}"/>
              </a:ext>
            </a:extLst>
          </p:cNvPr>
          <p:cNvGrpSpPr/>
          <p:nvPr/>
        </p:nvGrpSpPr>
        <p:grpSpPr>
          <a:xfrm rot="3348710">
            <a:off x="2921335" y="2054040"/>
            <a:ext cx="827730" cy="577552"/>
            <a:chOff x="5405974" y="1533288"/>
            <a:chExt cx="608646" cy="424685"/>
          </a:xfrm>
        </p:grpSpPr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25AED7E3-4028-4294-A0B9-F82311B00ACB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apezoid 126">
              <a:extLst>
                <a:ext uri="{FF2B5EF4-FFF2-40B4-BE49-F238E27FC236}">
                  <a16:creationId xmlns:a16="http://schemas.microsoft.com/office/drawing/2014/main" id="{0E0AE71B-01A8-4D1B-9007-7EC14A95512D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E031C8B7-793B-4E81-81E1-E288AC58AC91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713BC623-0641-436D-9AF0-E2CF44C9834E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C8F1D6CE-1729-47BC-B8A9-906AE76FC74E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08EBD442-2AF3-495A-93C2-6E1ECF7A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7" t="14965" r="13973" b="16304"/>
          <a:stretch>
            <a:fillRect/>
          </a:stretch>
        </p:blipFill>
        <p:spPr>
          <a:xfrm>
            <a:off x="7681618" y="3060454"/>
            <a:ext cx="796324" cy="796324"/>
          </a:xfrm>
          <a:custGeom>
            <a:avLst/>
            <a:gdLst>
              <a:gd name="connsiteX0" fmla="*/ 1440554 w 1554982"/>
              <a:gd name="connsiteY0" fmla="*/ 574733 h 1571419"/>
              <a:gd name="connsiteX1" fmla="*/ 1447875 w 1554982"/>
              <a:gd name="connsiteY1" fmla="*/ 576792 h 1571419"/>
              <a:gd name="connsiteX2" fmla="*/ 1441223 w 1554982"/>
              <a:gd name="connsiteY2" fmla="*/ 577041 h 1571419"/>
              <a:gd name="connsiteX3" fmla="*/ 737228 w 1554982"/>
              <a:gd name="connsiteY3" fmla="*/ 337021 h 1571419"/>
              <a:gd name="connsiteX4" fmla="*/ 647935 w 1554982"/>
              <a:gd name="connsiteY4" fmla="*/ 353313 h 1571419"/>
              <a:gd name="connsiteX5" fmla="*/ 343592 w 1554982"/>
              <a:gd name="connsiteY5" fmla="*/ 912960 h 1571419"/>
              <a:gd name="connsiteX6" fmla="*/ 899971 w 1554982"/>
              <a:gd name="connsiteY6" fmla="*/ 1223235 h 1571419"/>
              <a:gd name="connsiteX7" fmla="*/ 1204315 w 1554982"/>
              <a:gd name="connsiteY7" fmla="*/ 663588 h 1571419"/>
              <a:gd name="connsiteX8" fmla="*/ 737228 w 1554982"/>
              <a:gd name="connsiteY8" fmla="*/ 337021 h 1571419"/>
              <a:gd name="connsiteX9" fmla="*/ 877634 w 1554982"/>
              <a:gd name="connsiteY9" fmla="*/ 0 h 1571419"/>
              <a:gd name="connsiteX10" fmla="*/ 928843 w 1554982"/>
              <a:gd name="connsiteY10" fmla="*/ 188583 h 1571419"/>
              <a:gd name="connsiteX11" fmla="*/ 922625 w 1554982"/>
              <a:gd name="connsiteY11" fmla="*/ 188711 h 1571419"/>
              <a:gd name="connsiteX12" fmla="*/ 1076277 w 1554982"/>
              <a:gd name="connsiteY12" fmla="*/ 249630 h 1571419"/>
              <a:gd name="connsiteX13" fmla="*/ 1231523 w 1554982"/>
              <a:gd name="connsiteY13" fmla="*/ 159622 h 1571419"/>
              <a:gd name="connsiteX14" fmla="*/ 1397107 w 1554982"/>
              <a:gd name="connsiteY14" fmla="*/ 329970 h 1571419"/>
              <a:gd name="connsiteX15" fmla="*/ 1309008 w 1554982"/>
              <a:gd name="connsiteY15" fmla="*/ 471826 h 1571419"/>
              <a:gd name="connsiteX16" fmla="*/ 1377463 w 1554982"/>
              <a:gd name="connsiteY16" fmla="*/ 635315 h 1571419"/>
              <a:gd name="connsiteX17" fmla="*/ 1550260 w 1554982"/>
              <a:gd name="connsiteY17" fmla="*/ 674725 h 1571419"/>
              <a:gd name="connsiteX18" fmla="*/ 1554982 w 1554982"/>
              <a:gd name="connsiteY18" fmla="*/ 912196 h 1571419"/>
              <a:gd name="connsiteX19" fmla="*/ 1373445 w 1554982"/>
              <a:gd name="connsiteY19" fmla="*/ 961502 h 1571419"/>
              <a:gd name="connsiteX20" fmla="*/ 1321815 w 1554982"/>
              <a:gd name="connsiteY20" fmla="*/ 1088305 h 1571419"/>
              <a:gd name="connsiteX21" fmla="*/ 1425952 w 1554982"/>
              <a:gd name="connsiteY21" fmla="*/ 1225770 h 1571419"/>
              <a:gd name="connsiteX22" fmla="*/ 1276762 w 1554982"/>
              <a:gd name="connsiteY22" fmla="*/ 1410819 h 1571419"/>
              <a:gd name="connsiteX23" fmla="*/ 1183771 w 1554982"/>
              <a:gd name="connsiteY23" fmla="*/ 1367910 h 1571419"/>
              <a:gd name="connsiteX24" fmla="*/ 1183677 w 1554982"/>
              <a:gd name="connsiteY24" fmla="*/ 1368108 h 1571419"/>
              <a:gd name="connsiteX25" fmla="*/ 1163451 w 1554982"/>
              <a:gd name="connsiteY25" fmla="*/ 1358534 h 1571419"/>
              <a:gd name="connsiteX26" fmla="*/ 1099200 w 1554982"/>
              <a:gd name="connsiteY26" fmla="*/ 1328886 h 1571419"/>
              <a:gd name="connsiteX27" fmla="*/ 1099647 w 1554982"/>
              <a:gd name="connsiteY27" fmla="*/ 1328330 h 1571419"/>
              <a:gd name="connsiteX28" fmla="*/ 1092031 w 1554982"/>
              <a:gd name="connsiteY28" fmla="*/ 1324724 h 1571419"/>
              <a:gd name="connsiteX29" fmla="*/ 949970 w 1554982"/>
              <a:gd name="connsiteY29" fmla="*/ 1386877 h 1571419"/>
              <a:gd name="connsiteX30" fmla="*/ 908789 w 1554982"/>
              <a:gd name="connsiteY30" fmla="*/ 1566540 h 1571419"/>
              <a:gd name="connsiteX31" fmla="*/ 671060 w 1554982"/>
              <a:gd name="connsiteY31" fmla="*/ 1571419 h 1571419"/>
              <a:gd name="connsiteX32" fmla="*/ 622772 w 1554982"/>
              <a:gd name="connsiteY32" fmla="*/ 1393593 h 1571419"/>
              <a:gd name="connsiteX33" fmla="*/ 469810 w 1554982"/>
              <a:gd name="connsiteY33" fmla="*/ 1332052 h 1571419"/>
              <a:gd name="connsiteX34" fmla="*/ 474444 w 1554982"/>
              <a:gd name="connsiteY34" fmla="*/ 1337349 h 1571419"/>
              <a:gd name="connsiteX35" fmla="*/ 300286 w 1554982"/>
              <a:gd name="connsiteY35" fmla="*/ 1426499 h 1571419"/>
              <a:gd name="connsiteX36" fmla="*/ 143859 w 1554982"/>
              <a:gd name="connsiteY36" fmla="*/ 1247722 h 1571419"/>
              <a:gd name="connsiteX37" fmla="*/ 239362 w 1554982"/>
              <a:gd name="connsiteY37" fmla="*/ 1110526 h 1571419"/>
              <a:gd name="connsiteX38" fmla="*/ 175249 w 1554982"/>
              <a:gd name="connsiteY38" fmla="*/ 965133 h 1571419"/>
              <a:gd name="connsiteX39" fmla="*/ 4723 w 1554982"/>
              <a:gd name="connsiteY39" fmla="*/ 926241 h 1571419"/>
              <a:gd name="connsiteX40" fmla="*/ 0 w 1554982"/>
              <a:gd name="connsiteY40" fmla="*/ 688770 h 1571419"/>
              <a:gd name="connsiteX41" fmla="*/ 169187 w 1554982"/>
              <a:gd name="connsiteY41" fmla="*/ 642819 h 1571419"/>
              <a:gd name="connsiteX42" fmla="*/ 218996 w 1554982"/>
              <a:gd name="connsiteY42" fmla="*/ 509350 h 1571419"/>
              <a:gd name="connsiteX43" fmla="*/ 112276 w 1554982"/>
              <a:gd name="connsiteY43" fmla="*/ 351979 h 1571419"/>
              <a:gd name="connsiteX44" fmla="*/ 270952 w 1554982"/>
              <a:gd name="connsiteY44" fmla="*/ 174976 h 1571419"/>
              <a:gd name="connsiteX45" fmla="*/ 443970 w 1554982"/>
              <a:gd name="connsiteY45" fmla="*/ 266083 h 1571419"/>
              <a:gd name="connsiteX46" fmla="*/ 442857 w 1554982"/>
              <a:gd name="connsiteY46" fmla="*/ 267326 h 1571419"/>
              <a:gd name="connsiteX47" fmla="*/ 602454 w 1554982"/>
              <a:gd name="connsiteY47" fmla="*/ 195281 h 1571419"/>
              <a:gd name="connsiteX48" fmla="*/ 596235 w 1554982"/>
              <a:gd name="connsiteY48" fmla="*/ 195409 h 1571419"/>
              <a:gd name="connsiteX49" fmla="*/ 639906 w 1554982"/>
              <a:gd name="connsiteY49" fmla="*/ 4879 h 157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554982" h="1571419">
                <a:moveTo>
                  <a:pt x="1440554" y="574733"/>
                </a:moveTo>
                <a:lnTo>
                  <a:pt x="1447875" y="576792"/>
                </a:lnTo>
                <a:lnTo>
                  <a:pt x="1441223" y="577041"/>
                </a:lnTo>
                <a:close/>
                <a:moveTo>
                  <a:pt x="737228" y="337021"/>
                </a:moveTo>
                <a:cubicBezTo>
                  <a:pt x="707534" y="339344"/>
                  <a:pt x="677645" y="344705"/>
                  <a:pt x="647935" y="353313"/>
                </a:cubicBezTo>
                <a:cubicBezTo>
                  <a:pt x="410253" y="422175"/>
                  <a:pt x="273994" y="672737"/>
                  <a:pt x="343592" y="912960"/>
                </a:cubicBezTo>
                <a:cubicBezTo>
                  <a:pt x="413190" y="1153182"/>
                  <a:pt x="662289" y="1292097"/>
                  <a:pt x="899971" y="1223235"/>
                </a:cubicBezTo>
                <a:cubicBezTo>
                  <a:pt x="1137654" y="1154373"/>
                  <a:pt x="1273913" y="903811"/>
                  <a:pt x="1204315" y="663588"/>
                </a:cubicBezTo>
                <a:cubicBezTo>
                  <a:pt x="1143417" y="453394"/>
                  <a:pt x="945088" y="320763"/>
                  <a:pt x="737228" y="337021"/>
                </a:cubicBezTo>
                <a:close/>
                <a:moveTo>
                  <a:pt x="877634" y="0"/>
                </a:moveTo>
                <a:lnTo>
                  <a:pt x="928843" y="188583"/>
                </a:lnTo>
                <a:lnTo>
                  <a:pt x="922625" y="188711"/>
                </a:lnTo>
                <a:cubicBezTo>
                  <a:pt x="977305" y="201517"/>
                  <a:pt x="1029195" y="221613"/>
                  <a:pt x="1076277" y="249630"/>
                </a:cubicBezTo>
                <a:lnTo>
                  <a:pt x="1231523" y="159622"/>
                </a:lnTo>
                <a:lnTo>
                  <a:pt x="1397107" y="329970"/>
                </a:lnTo>
                <a:lnTo>
                  <a:pt x="1309008" y="471826"/>
                </a:lnTo>
                <a:cubicBezTo>
                  <a:pt x="1339697" y="521851"/>
                  <a:pt x="1363229" y="576728"/>
                  <a:pt x="1377463" y="635315"/>
                </a:cubicBezTo>
                <a:lnTo>
                  <a:pt x="1550260" y="674725"/>
                </a:lnTo>
                <a:lnTo>
                  <a:pt x="1554982" y="912196"/>
                </a:lnTo>
                <a:lnTo>
                  <a:pt x="1373445" y="961502"/>
                </a:lnTo>
                <a:cubicBezTo>
                  <a:pt x="1361646" y="1006237"/>
                  <a:pt x="1343933" y="1048632"/>
                  <a:pt x="1321815" y="1088305"/>
                </a:cubicBezTo>
                <a:lnTo>
                  <a:pt x="1425952" y="1225770"/>
                </a:lnTo>
                <a:lnTo>
                  <a:pt x="1276762" y="1410819"/>
                </a:lnTo>
                <a:lnTo>
                  <a:pt x="1183771" y="1367910"/>
                </a:lnTo>
                <a:lnTo>
                  <a:pt x="1183677" y="1368108"/>
                </a:lnTo>
                <a:lnTo>
                  <a:pt x="1163451" y="1358534"/>
                </a:lnTo>
                <a:lnTo>
                  <a:pt x="1099200" y="1328886"/>
                </a:lnTo>
                <a:lnTo>
                  <a:pt x="1099647" y="1328330"/>
                </a:lnTo>
                <a:lnTo>
                  <a:pt x="1092031" y="1324724"/>
                </a:lnTo>
                <a:cubicBezTo>
                  <a:pt x="1048460" y="1351884"/>
                  <a:pt x="1000577" y="1372520"/>
                  <a:pt x="949970" y="1386877"/>
                </a:cubicBezTo>
                <a:lnTo>
                  <a:pt x="908789" y="1566540"/>
                </a:lnTo>
                <a:lnTo>
                  <a:pt x="671060" y="1571419"/>
                </a:lnTo>
                <a:lnTo>
                  <a:pt x="622772" y="1393593"/>
                </a:lnTo>
                <a:cubicBezTo>
                  <a:pt x="568310" y="1380526"/>
                  <a:pt x="516656" y="1360216"/>
                  <a:pt x="469810" y="1332052"/>
                </a:cubicBezTo>
                <a:lnTo>
                  <a:pt x="474444" y="1337349"/>
                </a:lnTo>
                <a:lnTo>
                  <a:pt x="300286" y="1426499"/>
                </a:lnTo>
                <a:lnTo>
                  <a:pt x="143859" y="1247722"/>
                </a:lnTo>
                <a:lnTo>
                  <a:pt x="239362" y="1110526"/>
                </a:lnTo>
                <a:cubicBezTo>
                  <a:pt x="211918" y="1065631"/>
                  <a:pt x="190240" y="1016838"/>
                  <a:pt x="175249" y="965133"/>
                </a:cubicBezTo>
                <a:lnTo>
                  <a:pt x="4723" y="926241"/>
                </a:lnTo>
                <a:lnTo>
                  <a:pt x="0" y="688770"/>
                </a:lnTo>
                <a:lnTo>
                  <a:pt x="169187" y="642819"/>
                </a:lnTo>
                <a:cubicBezTo>
                  <a:pt x="180365" y="595942"/>
                  <a:pt x="197312" y="551245"/>
                  <a:pt x="218996" y="509350"/>
                </a:cubicBezTo>
                <a:lnTo>
                  <a:pt x="112276" y="351979"/>
                </a:lnTo>
                <a:lnTo>
                  <a:pt x="270952" y="174976"/>
                </a:lnTo>
                <a:lnTo>
                  <a:pt x="443970" y="266083"/>
                </a:lnTo>
                <a:lnTo>
                  <a:pt x="442857" y="267326"/>
                </a:lnTo>
                <a:cubicBezTo>
                  <a:pt x="491191" y="235208"/>
                  <a:pt x="545095" y="211219"/>
                  <a:pt x="602454" y="195281"/>
                </a:cubicBezTo>
                <a:lnTo>
                  <a:pt x="596235" y="195409"/>
                </a:lnTo>
                <a:lnTo>
                  <a:pt x="639906" y="4879"/>
                </a:lnTo>
                <a:close/>
              </a:path>
            </a:pathLst>
          </a:custGeom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987B48D-2FD0-4A90-8E14-D2B43F532028}"/>
              </a:ext>
            </a:extLst>
          </p:cNvPr>
          <p:cNvSpPr>
            <a:spLocks noChangeAspect="1"/>
          </p:cNvSpPr>
          <p:nvPr/>
        </p:nvSpPr>
        <p:spPr>
          <a:xfrm>
            <a:off x="7876532" y="3262642"/>
            <a:ext cx="408925" cy="404648"/>
          </a:xfrm>
          <a:custGeom>
            <a:avLst/>
            <a:gdLst>
              <a:gd name="connsiteX0" fmla="*/ 30 w 1898796"/>
              <a:gd name="connsiteY0" fmla="*/ 947852 h 1893636"/>
              <a:gd name="connsiteX1" fmla="*/ 950461 w 1898796"/>
              <a:gd name="connsiteY1" fmla="*/ 2 h 1893636"/>
              <a:gd name="connsiteX2" fmla="*/ 1898827 w 1898796"/>
              <a:gd name="connsiteY2" fmla="*/ 950948 h 1893636"/>
              <a:gd name="connsiteX3" fmla="*/ 946849 w 1898796"/>
              <a:gd name="connsiteY3" fmla="*/ 1898283 h 1893636"/>
              <a:gd name="connsiteX4" fmla="*/ 30 w 1898796"/>
              <a:gd name="connsiteY4" fmla="*/ 947852 h 1893636"/>
              <a:gd name="connsiteX5" fmla="*/ 1187811 w 1898796"/>
              <a:gd name="connsiteY5" fmla="*/ 949916 h 1893636"/>
              <a:gd name="connsiteX6" fmla="*/ 949429 w 1898796"/>
              <a:gd name="connsiteY6" fmla="*/ 710503 h 1893636"/>
              <a:gd name="connsiteX7" fmla="*/ 710532 w 1898796"/>
              <a:gd name="connsiteY7" fmla="*/ 948368 h 1893636"/>
              <a:gd name="connsiteX8" fmla="*/ 948397 w 1898796"/>
              <a:gd name="connsiteY8" fmla="*/ 1188298 h 1893636"/>
              <a:gd name="connsiteX9" fmla="*/ 1187811 w 1898796"/>
              <a:gd name="connsiteY9" fmla="*/ 949916 h 18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rgbClr val="0682C1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0682C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1C57473-3DBE-448A-A044-F1CAEB76F9EB}"/>
              </a:ext>
            </a:extLst>
          </p:cNvPr>
          <p:cNvGrpSpPr/>
          <p:nvPr/>
        </p:nvGrpSpPr>
        <p:grpSpPr>
          <a:xfrm>
            <a:off x="8090860" y="3577970"/>
            <a:ext cx="1239124" cy="577933"/>
            <a:chOff x="9321722" y="3647694"/>
            <a:chExt cx="1239124" cy="57793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B50DC33-3B6C-49D3-BCCC-3B251D6B283E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500BA463-2C32-4653-B063-E43A339AC698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rapezoid 114">
                <a:extLst>
                  <a:ext uri="{FF2B5EF4-FFF2-40B4-BE49-F238E27FC236}">
                    <a16:creationId xmlns:a16="http://schemas.microsoft.com/office/drawing/2014/main" id="{BFFDCD08-DC3B-418F-94FB-284E35D6BD8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BA8EBD9-ED82-48B6-8AAF-5B2A2831D94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102D0976-64F2-40D2-BE7A-08DDE23C7EFA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FDA81056-8DEC-423C-9F85-80A01437FE6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16AA4B-DE1F-4A4B-9A2E-0CC865A6A63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C264F5-9516-4C64-9D8A-A632729EF519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DAE4AE9-2424-416D-B978-F723078235D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44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124061-8167-46D2-AC1E-320F84B2BE35}"/>
              </a:ext>
            </a:extLst>
          </p:cNvPr>
          <p:cNvSpPr txBox="1"/>
          <p:nvPr/>
        </p:nvSpPr>
        <p:spPr>
          <a:xfrm>
            <a:off x="2044643" y="117120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UTM Avo" panose="02040603050506020204" pitchFamily="18" charset="0"/>
              </a:rPr>
              <a:t>C</a:t>
            </a:r>
            <a:endParaRPr lang="vi-VN" sz="8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CC816-3FBD-467B-9F95-D4BC9F36E016}"/>
              </a:ext>
            </a:extLst>
          </p:cNvPr>
          <p:cNvSpPr txBox="1">
            <a:spLocks noChangeAspect="1"/>
          </p:cNvSpPr>
          <p:nvPr/>
        </p:nvSpPr>
        <p:spPr>
          <a:xfrm>
            <a:off x="9690285" y="722398"/>
            <a:ext cx="457072" cy="457200"/>
          </a:xfrm>
          <a:custGeom>
            <a:avLst/>
            <a:gdLst/>
            <a:ahLst/>
            <a:cxnLst/>
            <a:rect l="l" t="t" r="r" b="b"/>
            <a:pathLst>
              <a:path w="695678" h="695873">
                <a:moveTo>
                  <a:pt x="386417" y="0"/>
                </a:moveTo>
                <a:lnTo>
                  <a:pt x="442829" y="6162"/>
                </a:lnTo>
                <a:lnTo>
                  <a:pt x="505713" y="29604"/>
                </a:lnTo>
                <a:lnTo>
                  <a:pt x="504544" y="98246"/>
                </a:lnTo>
                <a:lnTo>
                  <a:pt x="501723" y="97499"/>
                </a:lnTo>
                <a:cubicBezTo>
                  <a:pt x="524707" y="110281"/>
                  <a:pt x="545480" y="125955"/>
                  <a:pt x="563051" y="144542"/>
                </a:cubicBezTo>
                <a:lnTo>
                  <a:pt x="627606" y="128680"/>
                </a:lnTo>
                <a:lnTo>
                  <a:pt x="649691" y="155177"/>
                </a:lnTo>
                <a:cubicBezTo>
                  <a:pt x="661894" y="173482"/>
                  <a:pt x="671829" y="191863"/>
                  <a:pt x="679493" y="210317"/>
                </a:cubicBezTo>
                <a:lnTo>
                  <a:pt x="685815" y="232028"/>
                </a:lnTo>
                <a:lnTo>
                  <a:pt x="647789" y="265905"/>
                </a:lnTo>
                <a:lnTo>
                  <a:pt x="550795" y="265905"/>
                </a:lnTo>
                <a:lnTo>
                  <a:pt x="550175" y="263908"/>
                </a:lnTo>
                <a:cubicBezTo>
                  <a:pt x="518242" y="188408"/>
                  <a:pt x="443483" y="135432"/>
                  <a:pt x="356351" y="135432"/>
                </a:cubicBezTo>
                <a:cubicBezTo>
                  <a:pt x="240174" y="135432"/>
                  <a:pt x="145995" y="229611"/>
                  <a:pt x="145995" y="345787"/>
                </a:cubicBezTo>
                <a:cubicBezTo>
                  <a:pt x="145995" y="461963"/>
                  <a:pt x="240174" y="556143"/>
                  <a:pt x="356351" y="556143"/>
                </a:cubicBezTo>
                <a:cubicBezTo>
                  <a:pt x="414439" y="556143"/>
                  <a:pt x="467028" y="532598"/>
                  <a:pt x="505094" y="494531"/>
                </a:cubicBezTo>
                <a:lnTo>
                  <a:pt x="546955" y="432443"/>
                </a:lnTo>
                <a:lnTo>
                  <a:pt x="695678" y="432443"/>
                </a:lnTo>
                <a:cubicBezTo>
                  <a:pt x="690767" y="452312"/>
                  <a:pt x="684488" y="471232"/>
                  <a:pt x="676842" y="489203"/>
                </a:cubicBezTo>
                <a:lnTo>
                  <a:pt x="670241" y="501669"/>
                </a:lnTo>
                <a:lnTo>
                  <a:pt x="604051" y="500570"/>
                </a:lnTo>
                <a:cubicBezTo>
                  <a:pt x="592887" y="519003"/>
                  <a:pt x="579360" y="535629"/>
                  <a:pt x="564203" y="550471"/>
                </a:cubicBezTo>
                <a:lnTo>
                  <a:pt x="587442" y="610407"/>
                </a:lnTo>
                <a:lnTo>
                  <a:pt x="571109" y="625325"/>
                </a:lnTo>
                <a:cubicBezTo>
                  <a:pt x="555408" y="637529"/>
                  <a:pt x="539102" y="648207"/>
                  <a:pt x="522191" y="657360"/>
                </a:cubicBezTo>
                <a:lnTo>
                  <a:pt x="484524" y="673763"/>
                </a:lnTo>
                <a:lnTo>
                  <a:pt x="465425" y="657377"/>
                </a:lnTo>
                <a:lnTo>
                  <a:pt x="465357" y="657454"/>
                </a:lnTo>
                <a:lnTo>
                  <a:pt x="457487" y="650567"/>
                </a:lnTo>
                <a:lnTo>
                  <a:pt x="432387" y="629034"/>
                </a:lnTo>
                <a:lnTo>
                  <a:pt x="432661" y="628844"/>
                </a:lnTo>
                <a:lnTo>
                  <a:pt x="429698" y="626250"/>
                </a:lnTo>
                <a:cubicBezTo>
                  <a:pt x="406502" y="632736"/>
                  <a:pt x="382214" y="635754"/>
                  <a:pt x="357517" y="635618"/>
                </a:cubicBezTo>
                <a:lnTo>
                  <a:pt x="323667" y="695873"/>
                </a:lnTo>
                <a:lnTo>
                  <a:pt x="282317" y="692186"/>
                </a:lnTo>
                <a:cubicBezTo>
                  <a:pt x="259454" y="687944"/>
                  <a:pt x="237511" y="681582"/>
                  <a:pt x="216489" y="673098"/>
                </a:cubicBezTo>
                <a:lnTo>
                  <a:pt x="207864" y="668549"/>
                </a:lnTo>
                <a:lnTo>
                  <a:pt x="209095" y="596319"/>
                </a:lnTo>
                <a:cubicBezTo>
                  <a:pt x="186243" y="583449"/>
                  <a:pt x="165604" y="567710"/>
                  <a:pt x="148159" y="549089"/>
                </a:cubicBezTo>
                <a:lnTo>
                  <a:pt x="149556" y="552051"/>
                </a:lnTo>
                <a:lnTo>
                  <a:pt x="75560" y="566216"/>
                </a:lnTo>
                <a:lnTo>
                  <a:pt x="55699" y="542753"/>
                </a:lnTo>
                <a:cubicBezTo>
                  <a:pt x="42639" y="523796"/>
                  <a:pt x="31756" y="503881"/>
                  <a:pt x="23050" y="483008"/>
                </a:cubicBezTo>
                <a:lnTo>
                  <a:pt x="17650" y="464956"/>
                </a:lnTo>
                <a:lnTo>
                  <a:pt x="73183" y="420462"/>
                </a:lnTo>
                <a:cubicBezTo>
                  <a:pt x="66673" y="396883"/>
                  <a:pt x="63272" y="372312"/>
                  <a:pt x="63267" y="347304"/>
                </a:cubicBezTo>
                <a:lnTo>
                  <a:pt x="0" y="312598"/>
                </a:lnTo>
                <a:lnTo>
                  <a:pt x="3404" y="275253"/>
                </a:lnTo>
                <a:cubicBezTo>
                  <a:pt x="7720" y="252538"/>
                  <a:pt x="14194" y="230781"/>
                  <a:pt x="22826" y="209983"/>
                </a:cubicBezTo>
                <a:lnTo>
                  <a:pt x="27458" y="201465"/>
                </a:lnTo>
                <a:lnTo>
                  <a:pt x="102643" y="202715"/>
                </a:lnTo>
                <a:cubicBezTo>
                  <a:pt x="113808" y="183245"/>
                  <a:pt x="127289" y="165493"/>
                  <a:pt x="142541" y="149604"/>
                </a:cubicBezTo>
                <a:lnTo>
                  <a:pt x="120010" y="80933"/>
                </a:lnTo>
                <a:lnTo>
                  <a:pt x="154902" y="52736"/>
                </a:lnTo>
                <a:cubicBezTo>
                  <a:pt x="173971" y="40179"/>
                  <a:pt x="193979" y="29714"/>
                  <a:pt x="214926" y="21343"/>
                </a:cubicBezTo>
                <a:lnTo>
                  <a:pt x="222335" y="19218"/>
                </a:lnTo>
                <a:lnTo>
                  <a:pt x="275772" y="70147"/>
                </a:lnTo>
                <a:lnTo>
                  <a:pt x="275107" y="70558"/>
                </a:lnTo>
                <a:cubicBezTo>
                  <a:pt x="301099" y="62476"/>
                  <a:pt x="328540" y="58741"/>
                  <a:pt x="356488" y="59044"/>
                </a:cubicBezTo>
                <a:lnTo>
                  <a:pt x="353667" y="58297"/>
                </a:lnTo>
                <a:close/>
              </a:path>
            </a:pathLst>
          </a:custGeom>
          <a:solidFill>
            <a:srgbClr val="0682C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vi-VN" sz="7200" b="1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87B0D3-098C-4C47-8D2A-2AD07054CF1F}"/>
              </a:ext>
            </a:extLst>
          </p:cNvPr>
          <p:cNvSpPr/>
          <p:nvPr/>
        </p:nvSpPr>
        <p:spPr>
          <a:xfrm>
            <a:off x="1900051" y="1125176"/>
            <a:ext cx="773065" cy="77157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E6CF7-94E9-47C6-A9EF-430C00CA8633}"/>
              </a:ext>
            </a:extLst>
          </p:cNvPr>
          <p:cNvGrpSpPr/>
          <p:nvPr/>
        </p:nvGrpSpPr>
        <p:grpSpPr>
          <a:xfrm>
            <a:off x="1648991" y="3577652"/>
            <a:ext cx="1554982" cy="1571419"/>
            <a:chOff x="633593" y="2927467"/>
            <a:chExt cx="1554982" cy="157141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A46F3E-2754-4AEF-9CA0-7A23BA0B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157" t="14965" r="13973" b="16304"/>
            <a:stretch>
              <a:fillRect/>
            </a:stretch>
          </p:blipFill>
          <p:spPr>
            <a:xfrm>
              <a:off x="633593" y="2927467"/>
              <a:ext cx="1554982" cy="1571419"/>
            </a:xfrm>
            <a:custGeom>
              <a:avLst/>
              <a:gdLst>
                <a:gd name="connsiteX0" fmla="*/ 1440554 w 1554982"/>
                <a:gd name="connsiteY0" fmla="*/ 574733 h 1571419"/>
                <a:gd name="connsiteX1" fmla="*/ 1447875 w 1554982"/>
                <a:gd name="connsiteY1" fmla="*/ 576792 h 1571419"/>
                <a:gd name="connsiteX2" fmla="*/ 1441223 w 1554982"/>
                <a:gd name="connsiteY2" fmla="*/ 577041 h 1571419"/>
                <a:gd name="connsiteX3" fmla="*/ 737228 w 1554982"/>
                <a:gd name="connsiteY3" fmla="*/ 337021 h 1571419"/>
                <a:gd name="connsiteX4" fmla="*/ 647935 w 1554982"/>
                <a:gd name="connsiteY4" fmla="*/ 353313 h 1571419"/>
                <a:gd name="connsiteX5" fmla="*/ 343592 w 1554982"/>
                <a:gd name="connsiteY5" fmla="*/ 912960 h 1571419"/>
                <a:gd name="connsiteX6" fmla="*/ 899971 w 1554982"/>
                <a:gd name="connsiteY6" fmla="*/ 1223235 h 1571419"/>
                <a:gd name="connsiteX7" fmla="*/ 1204315 w 1554982"/>
                <a:gd name="connsiteY7" fmla="*/ 663588 h 1571419"/>
                <a:gd name="connsiteX8" fmla="*/ 737228 w 1554982"/>
                <a:gd name="connsiteY8" fmla="*/ 337021 h 1571419"/>
                <a:gd name="connsiteX9" fmla="*/ 877634 w 1554982"/>
                <a:gd name="connsiteY9" fmla="*/ 0 h 1571419"/>
                <a:gd name="connsiteX10" fmla="*/ 928843 w 1554982"/>
                <a:gd name="connsiteY10" fmla="*/ 188583 h 1571419"/>
                <a:gd name="connsiteX11" fmla="*/ 922625 w 1554982"/>
                <a:gd name="connsiteY11" fmla="*/ 188711 h 1571419"/>
                <a:gd name="connsiteX12" fmla="*/ 1076277 w 1554982"/>
                <a:gd name="connsiteY12" fmla="*/ 249630 h 1571419"/>
                <a:gd name="connsiteX13" fmla="*/ 1231523 w 1554982"/>
                <a:gd name="connsiteY13" fmla="*/ 159622 h 1571419"/>
                <a:gd name="connsiteX14" fmla="*/ 1397107 w 1554982"/>
                <a:gd name="connsiteY14" fmla="*/ 329970 h 1571419"/>
                <a:gd name="connsiteX15" fmla="*/ 1309008 w 1554982"/>
                <a:gd name="connsiteY15" fmla="*/ 471826 h 1571419"/>
                <a:gd name="connsiteX16" fmla="*/ 1377463 w 1554982"/>
                <a:gd name="connsiteY16" fmla="*/ 635315 h 1571419"/>
                <a:gd name="connsiteX17" fmla="*/ 1550260 w 1554982"/>
                <a:gd name="connsiteY17" fmla="*/ 674725 h 1571419"/>
                <a:gd name="connsiteX18" fmla="*/ 1554982 w 1554982"/>
                <a:gd name="connsiteY18" fmla="*/ 912196 h 1571419"/>
                <a:gd name="connsiteX19" fmla="*/ 1373445 w 1554982"/>
                <a:gd name="connsiteY19" fmla="*/ 961502 h 1571419"/>
                <a:gd name="connsiteX20" fmla="*/ 1321815 w 1554982"/>
                <a:gd name="connsiteY20" fmla="*/ 1088305 h 1571419"/>
                <a:gd name="connsiteX21" fmla="*/ 1425952 w 1554982"/>
                <a:gd name="connsiteY21" fmla="*/ 1225770 h 1571419"/>
                <a:gd name="connsiteX22" fmla="*/ 1276762 w 1554982"/>
                <a:gd name="connsiteY22" fmla="*/ 1410819 h 1571419"/>
                <a:gd name="connsiteX23" fmla="*/ 1183771 w 1554982"/>
                <a:gd name="connsiteY23" fmla="*/ 1367910 h 1571419"/>
                <a:gd name="connsiteX24" fmla="*/ 1183677 w 1554982"/>
                <a:gd name="connsiteY24" fmla="*/ 1368108 h 1571419"/>
                <a:gd name="connsiteX25" fmla="*/ 1163451 w 1554982"/>
                <a:gd name="connsiteY25" fmla="*/ 1358534 h 1571419"/>
                <a:gd name="connsiteX26" fmla="*/ 1099200 w 1554982"/>
                <a:gd name="connsiteY26" fmla="*/ 1328886 h 1571419"/>
                <a:gd name="connsiteX27" fmla="*/ 1099647 w 1554982"/>
                <a:gd name="connsiteY27" fmla="*/ 1328330 h 1571419"/>
                <a:gd name="connsiteX28" fmla="*/ 1092031 w 1554982"/>
                <a:gd name="connsiteY28" fmla="*/ 1324724 h 1571419"/>
                <a:gd name="connsiteX29" fmla="*/ 949970 w 1554982"/>
                <a:gd name="connsiteY29" fmla="*/ 1386877 h 1571419"/>
                <a:gd name="connsiteX30" fmla="*/ 908789 w 1554982"/>
                <a:gd name="connsiteY30" fmla="*/ 1566540 h 1571419"/>
                <a:gd name="connsiteX31" fmla="*/ 671060 w 1554982"/>
                <a:gd name="connsiteY31" fmla="*/ 1571419 h 1571419"/>
                <a:gd name="connsiteX32" fmla="*/ 622772 w 1554982"/>
                <a:gd name="connsiteY32" fmla="*/ 1393593 h 1571419"/>
                <a:gd name="connsiteX33" fmla="*/ 469810 w 1554982"/>
                <a:gd name="connsiteY33" fmla="*/ 1332052 h 1571419"/>
                <a:gd name="connsiteX34" fmla="*/ 474444 w 1554982"/>
                <a:gd name="connsiteY34" fmla="*/ 1337349 h 1571419"/>
                <a:gd name="connsiteX35" fmla="*/ 300286 w 1554982"/>
                <a:gd name="connsiteY35" fmla="*/ 1426499 h 1571419"/>
                <a:gd name="connsiteX36" fmla="*/ 143859 w 1554982"/>
                <a:gd name="connsiteY36" fmla="*/ 1247722 h 1571419"/>
                <a:gd name="connsiteX37" fmla="*/ 239362 w 1554982"/>
                <a:gd name="connsiteY37" fmla="*/ 1110526 h 1571419"/>
                <a:gd name="connsiteX38" fmla="*/ 175249 w 1554982"/>
                <a:gd name="connsiteY38" fmla="*/ 965133 h 1571419"/>
                <a:gd name="connsiteX39" fmla="*/ 4723 w 1554982"/>
                <a:gd name="connsiteY39" fmla="*/ 926241 h 1571419"/>
                <a:gd name="connsiteX40" fmla="*/ 0 w 1554982"/>
                <a:gd name="connsiteY40" fmla="*/ 688770 h 1571419"/>
                <a:gd name="connsiteX41" fmla="*/ 169187 w 1554982"/>
                <a:gd name="connsiteY41" fmla="*/ 642819 h 1571419"/>
                <a:gd name="connsiteX42" fmla="*/ 218996 w 1554982"/>
                <a:gd name="connsiteY42" fmla="*/ 509350 h 1571419"/>
                <a:gd name="connsiteX43" fmla="*/ 112276 w 1554982"/>
                <a:gd name="connsiteY43" fmla="*/ 351979 h 1571419"/>
                <a:gd name="connsiteX44" fmla="*/ 270952 w 1554982"/>
                <a:gd name="connsiteY44" fmla="*/ 174976 h 1571419"/>
                <a:gd name="connsiteX45" fmla="*/ 443970 w 1554982"/>
                <a:gd name="connsiteY45" fmla="*/ 266083 h 1571419"/>
                <a:gd name="connsiteX46" fmla="*/ 442857 w 1554982"/>
                <a:gd name="connsiteY46" fmla="*/ 267326 h 1571419"/>
                <a:gd name="connsiteX47" fmla="*/ 602454 w 1554982"/>
                <a:gd name="connsiteY47" fmla="*/ 195281 h 1571419"/>
                <a:gd name="connsiteX48" fmla="*/ 596235 w 1554982"/>
                <a:gd name="connsiteY48" fmla="*/ 195409 h 1571419"/>
                <a:gd name="connsiteX49" fmla="*/ 639906 w 1554982"/>
                <a:gd name="connsiteY49" fmla="*/ 4879 h 157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54982" h="1571419">
                  <a:moveTo>
                    <a:pt x="1440554" y="574733"/>
                  </a:moveTo>
                  <a:lnTo>
                    <a:pt x="1447875" y="576792"/>
                  </a:lnTo>
                  <a:lnTo>
                    <a:pt x="1441223" y="577041"/>
                  </a:lnTo>
                  <a:close/>
                  <a:moveTo>
                    <a:pt x="737228" y="337021"/>
                  </a:moveTo>
                  <a:cubicBezTo>
                    <a:pt x="707534" y="339344"/>
                    <a:pt x="677645" y="344705"/>
                    <a:pt x="647935" y="353313"/>
                  </a:cubicBezTo>
                  <a:cubicBezTo>
                    <a:pt x="410253" y="422175"/>
                    <a:pt x="273994" y="672737"/>
                    <a:pt x="343592" y="912960"/>
                  </a:cubicBezTo>
                  <a:cubicBezTo>
                    <a:pt x="413190" y="1153182"/>
                    <a:pt x="662289" y="1292097"/>
                    <a:pt x="899971" y="1223235"/>
                  </a:cubicBezTo>
                  <a:cubicBezTo>
                    <a:pt x="1137654" y="1154373"/>
                    <a:pt x="1273913" y="903811"/>
                    <a:pt x="1204315" y="663588"/>
                  </a:cubicBezTo>
                  <a:cubicBezTo>
                    <a:pt x="1143417" y="453394"/>
                    <a:pt x="945088" y="320763"/>
                    <a:pt x="737228" y="337021"/>
                  </a:cubicBezTo>
                  <a:close/>
                  <a:moveTo>
                    <a:pt x="877634" y="0"/>
                  </a:moveTo>
                  <a:lnTo>
                    <a:pt x="928843" y="188583"/>
                  </a:lnTo>
                  <a:lnTo>
                    <a:pt x="922625" y="188711"/>
                  </a:lnTo>
                  <a:cubicBezTo>
                    <a:pt x="977305" y="201517"/>
                    <a:pt x="1029195" y="221613"/>
                    <a:pt x="1076277" y="249630"/>
                  </a:cubicBezTo>
                  <a:lnTo>
                    <a:pt x="1231523" y="159622"/>
                  </a:lnTo>
                  <a:lnTo>
                    <a:pt x="1397107" y="329970"/>
                  </a:lnTo>
                  <a:lnTo>
                    <a:pt x="1309008" y="471826"/>
                  </a:lnTo>
                  <a:cubicBezTo>
                    <a:pt x="1339697" y="521851"/>
                    <a:pt x="1363229" y="576728"/>
                    <a:pt x="1377463" y="635315"/>
                  </a:cubicBezTo>
                  <a:lnTo>
                    <a:pt x="1550260" y="674725"/>
                  </a:lnTo>
                  <a:lnTo>
                    <a:pt x="1554982" y="912196"/>
                  </a:lnTo>
                  <a:lnTo>
                    <a:pt x="1373445" y="961502"/>
                  </a:lnTo>
                  <a:cubicBezTo>
                    <a:pt x="1361646" y="1006237"/>
                    <a:pt x="1343933" y="1048632"/>
                    <a:pt x="1321815" y="1088305"/>
                  </a:cubicBezTo>
                  <a:lnTo>
                    <a:pt x="1425952" y="1225770"/>
                  </a:lnTo>
                  <a:lnTo>
                    <a:pt x="1276762" y="1410819"/>
                  </a:lnTo>
                  <a:lnTo>
                    <a:pt x="1183771" y="1367910"/>
                  </a:lnTo>
                  <a:lnTo>
                    <a:pt x="1183677" y="1368108"/>
                  </a:lnTo>
                  <a:lnTo>
                    <a:pt x="1163451" y="1358534"/>
                  </a:lnTo>
                  <a:lnTo>
                    <a:pt x="1099200" y="1328886"/>
                  </a:lnTo>
                  <a:lnTo>
                    <a:pt x="1099647" y="1328330"/>
                  </a:lnTo>
                  <a:lnTo>
                    <a:pt x="1092031" y="1324724"/>
                  </a:lnTo>
                  <a:cubicBezTo>
                    <a:pt x="1048460" y="1351884"/>
                    <a:pt x="1000577" y="1372520"/>
                    <a:pt x="949970" y="1386877"/>
                  </a:cubicBezTo>
                  <a:lnTo>
                    <a:pt x="908789" y="1566540"/>
                  </a:lnTo>
                  <a:lnTo>
                    <a:pt x="671060" y="1571419"/>
                  </a:lnTo>
                  <a:lnTo>
                    <a:pt x="622772" y="1393593"/>
                  </a:lnTo>
                  <a:cubicBezTo>
                    <a:pt x="568310" y="1380526"/>
                    <a:pt x="516656" y="1360216"/>
                    <a:pt x="469810" y="1332052"/>
                  </a:cubicBezTo>
                  <a:lnTo>
                    <a:pt x="474444" y="1337349"/>
                  </a:lnTo>
                  <a:lnTo>
                    <a:pt x="300286" y="1426499"/>
                  </a:lnTo>
                  <a:lnTo>
                    <a:pt x="143859" y="1247722"/>
                  </a:lnTo>
                  <a:lnTo>
                    <a:pt x="239362" y="1110526"/>
                  </a:lnTo>
                  <a:cubicBezTo>
                    <a:pt x="211918" y="1065631"/>
                    <a:pt x="190240" y="1016838"/>
                    <a:pt x="175249" y="965133"/>
                  </a:cubicBezTo>
                  <a:lnTo>
                    <a:pt x="4723" y="926241"/>
                  </a:lnTo>
                  <a:lnTo>
                    <a:pt x="0" y="688770"/>
                  </a:lnTo>
                  <a:lnTo>
                    <a:pt x="169187" y="642819"/>
                  </a:lnTo>
                  <a:cubicBezTo>
                    <a:pt x="180365" y="595942"/>
                    <a:pt x="197312" y="551245"/>
                    <a:pt x="218996" y="509350"/>
                  </a:cubicBezTo>
                  <a:lnTo>
                    <a:pt x="112276" y="351979"/>
                  </a:lnTo>
                  <a:lnTo>
                    <a:pt x="270952" y="174976"/>
                  </a:lnTo>
                  <a:lnTo>
                    <a:pt x="443970" y="266083"/>
                  </a:lnTo>
                  <a:lnTo>
                    <a:pt x="442857" y="267326"/>
                  </a:lnTo>
                  <a:cubicBezTo>
                    <a:pt x="491191" y="235208"/>
                    <a:pt x="545095" y="211219"/>
                    <a:pt x="602454" y="195281"/>
                  </a:cubicBezTo>
                  <a:lnTo>
                    <a:pt x="596235" y="195409"/>
                  </a:lnTo>
                  <a:lnTo>
                    <a:pt x="639906" y="4879"/>
                  </a:lnTo>
                  <a:close/>
                </a:path>
              </a:pathLst>
            </a:cu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133F15-450B-4AB6-8CFD-06FD46872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201" y="3326453"/>
              <a:ext cx="798508" cy="798508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4000">
                  <a:srgbClr val="0682C1"/>
                </a:gs>
              </a:gsLst>
              <a:lin ang="0" scaled="1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BA1FFC3-6A10-45AD-A330-BC44F616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608921"/>
              </p:ext>
            </p:extLst>
          </p:nvPr>
        </p:nvGraphicFramePr>
        <p:xfrm>
          <a:off x="4138693" y="1579955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801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3C406C-435F-4439-A58E-48642F8F1391}"/>
              </a:ext>
            </a:extLst>
          </p:cNvPr>
          <p:cNvSpPr txBox="1"/>
          <p:nvPr/>
        </p:nvSpPr>
        <p:spPr>
          <a:xfrm>
            <a:off x="2177541" y="2450836"/>
            <a:ext cx="6923135" cy="754428"/>
          </a:xfrm>
          <a:custGeom>
            <a:avLst/>
            <a:gdLst/>
            <a:ahLst/>
            <a:cxnLst/>
            <a:rect l="l" t="t" r="r" b="b"/>
            <a:pathLst>
              <a:path w="6923135" h="754428">
                <a:moveTo>
                  <a:pt x="1332272" y="234888"/>
                </a:moveTo>
                <a:lnTo>
                  <a:pt x="1254640" y="492667"/>
                </a:lnTo>
                <a:lnTo>
                  <a:pt x="1412891" y="492667"/>
                </a:lnTo>
                <a:lnTo>
                  <a:pt x="1335258" y="234888"/>
                </a:lnTo>
                <a:close/>
                <a:moveTo>
                  <a:pt x="6291127" y="0"/>
                </a:moveTo>
                <a:lnTo>
                  <a:pt x="6483715" y="0"/>
                </a:lnTo>
                <a:lnTo>
                  <a:pt x="6483715" y="283657"/>
                </a:lnTo>
                <a:lnTo>
                  <a:pt x="6730546" y="283657"/>
                </a:lnTo>
                <a:lnTo>
                  <a:pt x="6730546" y="0"/>
                </a:lnTo>
                <a:lnTo>
                  <a:pt x="6923135" y="0"/>
                </a:lnTo>
                <a:lnTo>
                  <a:pt x="6923135" y="754428"/>
                </a:lnTo>
                <a:lnTo>
                  <a:pt x="6730546" y="754428"/>
                </a:lnTo>
                <a:lnTo>
                  <a:pt x="6730546" y="452856"/>
                </a:lnTo>
                <a:lnTo>
                  <a:pt x="6483715" y="452856"/>
                </a:lnTo>
                <a:lnTo>
                  <a:pt x="6483715" y="754428"/>
                </a:lnTo>
                <a:lnTo>
                  <a:pt x="6291127" y="754428"/>
                </a:lnTo>
                <a:close/>
                <a:moveTo>
                  <a:pt x="4805227" y="0"/>
                </a:moveTo>
                <a:lnTo>
                  <a:pt x="5224244" y="0"/>
                </a:lnTo>
                <a:lnTo>
                  <a:pt x="5224244" y="169199"/>
                </a:lnTo>
                <a:lnTo>
                  <a:pt x="4989853" y="169199"/>
                </a:lnTo>
                <a:lnTo>
                  <a:pt x="4989853" y="286643"/>
                </a:lnTo>
                <a:lnTo>
                  <a:pt x="5216779" y="286643"/>
                </a:lnTo>
                <a:lnTo>
                  <a:pt x="5216779" y="455842"/>
                </a:lnTo>
                <a:lnTo>
                  <a:pt x="4989853" y="455842"/>
                </a:lnTo>
                <a:lnTo>
                  <a:pt x="4989853" y="585229"/>
                </a:lnTo>
                <a:lnTo>
                  <a:pt x="5224244" y="585229"/>
                </a:lnTo>
                <a:lnTo>
                  <a:pt x="5224244" y="754428"/>
                </a:lnTo>
                <a:lnTo>
                  <a:pt x="4805227" y="754428"/>
                </a:lnTo>
                <a:close/>
                <a:moveTo>
                  <a:pt x="4242178" y="0"/>
                </a:moveTo>
                <a:lnTo>
                  <a:pt x="4731362" y="0"/>
                </a:lnTo>
                <a:lnTo>
                  <a:pt x="4731362" y="169199"/>
                </a:lnTo>
                <a:lnTo>
                  <a:pt x="4583562" y="169199"/>
                </a:lnTo>
                <a:lnTo>
                  <a:pt x="4583562" y="754428"/>
                </a:lnTo>
                <a:lnTo>
                  <a:pt x="4390974" y="754428"/>
                </a:lnTo>
                <a:lnTo>
                  <a:pt x="4390974" y="169199"/>
                </a:lnTo>
                <a:lnTo>
                  <a:pt x="4242178" y="169199"/>
                </a:lnTo>
                <a:close/>
                <a:moveTo>
                  <a:pt x="3138353" y="0"/>
                </a:moveTo>
                <a:lnTo>
                  <a:pt x="3557369" y="0"/>
                </a:lnTo>
                <a:lnTo>
                  <a:pt x="3557369" y="169199"/>
                </a:lnTo>
                <a:lnTo>
                  <a:pt x="3322978" y="169199"/>
                </a:lnTo>
                <a:lnTo>
                  <a:pt x="3322978" y="286643"/>
                </a:lnTo>
                <a:lnTo>
                  <a:pt x="3549904" y="286643"/>
                </a:lnTo>
                <a:lnTo>
                  <a:pt x="3549904" y="455842"/>
                </a:lnTo>
                <a:lnTo>
                  <a:pt x="3322978" y="455842"/>
                </a:lnTo>
                <a:lnTo>
                  <a:pt x="3322978" y="585229"/>
                </a:lnTo>
                <a:lnTo>
                  <a:pt x="3557369" y="585229"/>
                </a:lnTo>
                <a:lnTo>
                  <a:pt x="3557369" y="754428"/>
                </a:lnTo>
                <a:lnTo>
                  <a:pt x="3138353" y="754428"/>
                </a:lnTo>
                <a:close/>
                <a:moveTo>
                  <a:pt x="2366827" y="0"/>
                </a:moveTo>
                <a:lnTo>
                  <a:pt x="2533041" y="0"/>
                </a:lnTo>
                <a:lnTo>
                  <a:pt x="2824660" y="474255"/>
                </a:lnTo>
                <a:lnTo>
                  <a:pt x="2826651" y="472264"/>
                </a:lnTo>
                <a:lnTo>
                  <a:pt x="2818191" y="0"/>
                </a:lnTo>
                <a:lnTo>
                  <a:pt x="3002817" y="0"/>
                </a:lnTo>
                <a:lnTo>
                  <a:pt x="3002817" y="754428"/>
                </a:lnTo>
                <a:lnTo>
                  <a:pt x="2835608" y="754428"/>
                </a:lnTo>
                <a:lnTo>
                  <a:pt x="2548467" y="295600"/>
                </a:lnTo>
                <a:lnTo>
                  <a:pt x="2545980" y="296596"/>
                </a:lnTo>
                <a:lnTo>
                  <a:pt x="2551453" y="754428"/>
                </a:lnTo>
                <a:lnTo>
                  <a:pt x="2366827" y="754428"/>
                </a:lnTo>
                <a:close/>
                <a:moveTo>
                  <a:pt x="1650383" y="0"/>
                </a:moveTo>
                <a:lnTo>
                  <a:pt x="1859394" y="0"/>
                </a:lnTo>
                <a:lnTo>
                  <a:pt x="1971363" y="303065"/>
                </a:lnTo>
                <a:lnTo>
                  <a:pt x="2084328" y="0"/>
                </a:lnTo>
                <a:lnTo>
                  <a:pt x="2291348" y="0"/>
                </a:lnTo>
                <a:lnTo>
                  <a:pt x="2068404" y="480226"/>
                </a:lnTo>
                <a:lnTo>
                  <a:pt x="2068404" y="754428"/>
                </a:lnTo>
                <a:lnTo>
                  <a:pt x="1875816" y="754428"/>
                </a:lnTo>
                <a:lnTo>
                  <a:pt x="1875816" y="480226"/>
                </a:lnTo>
                <a:close/>
                <a:moveTo>
                  <a:pt x="1257625" y="0"/>
                </a:moveTo>
                <a:lnTo>
                  <a:pt x="1409407" y="0"/>
                </a:lnTo>
                <a:lnTo>
                  <a:pt x="1709486" y="754428"/>
                </a:lnTo>
                <a:lnTo>
                  <a:pt x="1500476" y="754428"/>
                </a:lnTo>
                <a:lnTo>
                  <a:pt x="1463650" y="645444"/>
                </a:lnTo>
                <a:lnTo>
                  <a:pt x="1201890" y="645444"/>
                </a:lnTo>
                <a:lnTo>
                  <a:pt x="1162078" y="754428"/>
                </a:lnTo>
                <a:lnTo>
                  <a:pt x="955058" y="754428"/>
                </a:lnTo>
                <a:close/>
                <a:moveTo>
                  <a:pt x="0" y="0"/>
                </a:moveTo>
                <a:lnTo>
                  <a:pt x="195574" y="0"/>
                </a:lnTo>
                <a:lnTo>
                  <a:pt x="296596" y="490677"/>
                </a:lnTo>
                <a:lnTo>
                  <a:pt x="298587" y="490677"/>
                </a:lnTo>
                <a:lnTo>
                  <a:pt x="409561" y="0"/>
                </a:lnTo>
                <a:lnTo>
                  <a:pt x="557361" y="0"/>
                </a:lnTo>
                <a:lnTo>
                  <a:pt x="666345" y="492667"/>
                </a:lnTo>
                <a:lnTo>
                  <a:pt x="668336" y="492667"/>
                </a:lnTo>
                <a:lnTo>
                  <a:pt x="771348" y="0"/>
                </a:lnTo>
                <a:lnTo>
                  <a:pt x="966425" y="0"/>
                </a:lnTo>
                <a:lnTo>
                  <a:pt x="766372" y="754428"/>
                </a:lnTo>
                <a:lnTo>
                  <a:pt x="597173" y="754428"/>
                </a:lnTo>
                <a:lnTo>
                  <a:pt x="484207" y="266239"/>
                </a:lnTo>
                <a:lnTo>
                  <a:pt x="482217" y="266239"/>
                </a:lnTo>
                <a:lnTo>
                  <a:pt x="368754" y="754428"/>
                </a:lnTo>
                <a:lnTo>
                  <a:pt x="194579" y="754428"/>
                </a:lnTo>
                <a:close/>
              </a:path>
            </a:pathLst>
          </a:custGeom>
          <a:gradFill flip="none" rotWithShape="1">
            <a:gsLst>
              <a:gs pos="88000">
                <a:srgbClr val="0682C1">
                  <a:lumMod val="39000"/>
                  <a:lumOff val="61000"/>
                  <a:alpha val="92000"/>
                </a:srgbClr>
              </a:gs>
              <a:gs pos="70748">
                <a:srgbClr val="0688B9"/>
              </a:gs>
              <a:gs pos="0">
                <a:srgbClr val="F99400">
                  <a:lumMod val="100000"/>
                </a:srgbClr>
              </a:gs>
              <a:gs pos="28000">
                <a:srgbClr val="E93601"/>
              </a:gs>
              <a:gs pos="54000">
                <a:srgbClr val="07A29A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vi-VN" sz="8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84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Infographic</a:t>
            </a:r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750919"/>
              </p:ext>
            </p:extLst>
          </p:nvPr>
        </p:nvGraphicFramePr>
        <p:xfrm>
          <a:off x="7902304" y="42934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30">
            <a:extLst>
              <a:ext uri="{FF2B5EF4-FFF2-40B4-BE49-F238E27FC236}">
                <a16:creationId xmlns:a16="http://schemas.microsoft.com/office/drawing/2014/main" id="{ADA34A25-FBB0-4E9C-9C00-590BBC4944D8}"/>
              </a:ext>
            </a:extLst>
          </p:cNvPr>
          <p:cNvGrpSpPr/>
          <p:nvPr/>
        </p:nvGrpSpPr>
        <p:grpSpPr>
          <a:xfrm>
            <a:off x="10372832" y="5263948"/>
            <a:ext cx="1268359" cy="920637"/>
            <a:chOff x="7848856" y="4058120"/>
            <a:chExt cx="1006205" cy="920637"/>
          </a:xfrm>
        </p:grpSpPr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844B4387-223C-4C42-9AF5-1F06483D7D65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25335F9E-4772-4A47-8847-CF7C1D931308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3E34BC68-8CEF-4D5D-91F2-B2E1079BD677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15C85C7F-47C1-4C1F-B2BC-79F6ED0E3209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259B0-4A1F-4C1D-99A2-0A4076648C79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72A96B-C041-42A3-9995-96DD7A673C8E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D238D1-3543-4D4C-A137-6C907883648D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897A81-23C2-4D8D-939F-0911ACC83130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MICHAEL DOE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2"/>
                </a:solidFill>
              </a:rPr>
              <a:t>Work Experience</a:t>
            </a:r>
          </a:p>
        </p:txBody>
      </p:sp>
      <p:sp>
        <p:nvSpPr>
          <p:cNvPr id="16" name="텍스트 개체 틀 37">
            <a:extLst>
              <a:ext uri="{FF2B5EF4-FFF2-40B4-BE49-F238E27FC236}">
                <a16:creationId xmlns:a16="http://schemas.microsoft.com/office/drawing/2014/main" id="{C605B190-E8FF-4684-B673-A205901FA4B2}"/>
              </a:ext>
            </a:extLst>
          </p:cNvPr>
          <p:cNvSpPr txBox="1">
            <a:spLocks/>
          </p:cNvSpPr>
          <p:nvPr/>
        </p:nvSpPr>
        <p:spPr>
          <a:xfrm>
            <a:off x="7963848" y="3924291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Progress Company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53363" y="42533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9" name="직사각형 5">
            <a:extLst>
              <a:ext uri="{FF2B5EF4-FFF2-40B4-BE49-F238E27FC236}">
                <a16:creationId xmlns:a16="http://schemas.microsoft.com/office/drawing/2014/main" id="{694A1AB0-3E00-4400-93FE-4A7E4CC82F9C}"/>
              </a:ext>
            </a:extLst>
          </p:cNvPr>
          <p:cNvSpPr/>
          <p:nvPr/>
        </p:nvSpPr>
        <p:spPr>
          <a:xfrm>
            <a:off x="4453363" y="494078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0" name="직사각형 24">
            <a:extLst>
              <a:ext uri="{FF2B5EF4-FFF2-40B4-BE49-F238E27FC236}">
                <a16:creationId xmlns:a16="http://schemas.microsoft.com/office/drawing/2014/main" id="{5F7ABEEF-8CF5-4E8A-82FE-1669C074E07F}"/>
              </a:ext>
            </a:extLst>
          </p:cNvPr>
          <p:cNvSpPr/>
          <p:nvPr/>
        </p:nvSpPr>
        <p:spPr>
          <a:xfrm>
            <a:off x="4453363" y="562817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840318A-50E8-4B93-9098-AA133C13BB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73372" y="2923489"/>
            <a:ext cx="5130744" cy="946557"/>
            <a:chOff x="611559" y="2708920"/>
            <a:chExt cx="2675111" cy="946557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373372" y="4038667"/>
            <a:ext cx="5130744" cy="946557"/>
            <a:chOff x="611559" y="2708920"/>
            <a:chExt cx="2675111" cy="946557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6373372" y="5153845"/>
            <a:ext cx="5130744" cy="946557"/>
            <a:chOff x="611559" y="2708920"/>
            <a:chExt cx="2675111" cy="946557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6373372" y="1782657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AD41F8-D669-4BE0-B128-984F99FA696D}"/>
              </a:ext>
            </a:extLst>
          </p:cNvPr>
          <p:cNvSpPr txBox="1"/>
          <p:nvPr/>
        </p:nvSpPr>
        <p:spPr>
          <a:xfrm>
            <a:off x="6373372" y="1483859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365E9-E4B1-47BB-B7A1-094C3A3004A0}"/>
              </a:ext>
            </a:extLst>
          </p:cNvPr>
          <p:cNvSpPr txBox="1"/>
          <p:nvPr/>
        </p:nvSpPr>
        <p:spPr>
          <a:xfrm>
            <a:off x="6373372" y="2268630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4482</Words>
  <Application>Microsoft Office PowerPoint</Application>
  <PresentationFormat>Widescreen</PresentationFormat>
  <Paragraphs>584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Aharoni</vt:lpstr>
      <vt:lpstr>Arial</vt:lpstr>
      <vt:lpstr>Calibri</vt:lpstr>
      <vt:lpstr>UTM Avo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</dc:creator>
  <cp:lastModifiedBy>HUYNH THI THUY KIEU-RHM18</cp:lastModifiedBy>
  <cp:revision>132</cp:revision>
  <dcterms:created xsi:type="dcterms:W3CDTF">2019-01-14T06:35:35Z</dcterms:created>
  <dcterms:modified xsi:type="dcterms:W3CDTF">2021-11-25T03:00:07Z</dcterms:modified>
</cp:coreProperties>
</file>