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6" r:id="rId3"/>
    <p:sldMasterId id="2147483695" r:id="rId4"/>
  </p:sldMasterIdLst>
  <p:sldIdLst>
    <p:sldId id="258" r:id="rId5"/>
    <p:sldId id="1776" r:id="rId6"/>
    <p:sldId id="1775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61" r:id="rId15"/>
    <p:sldId id="270" r:id="rId16"/>
    <p:sldId id="271" r:id="rId17"/>
    <p:sldId id="272" r:id="rId18"/>
    <p:sldId id="273" r:id="rId19"/>
    <p:sldId id="274" r:id="rId20"/>
    <p:sldId id="262" r:id="rId21"/>
    <p:sldId id="275" r:id="rId22"/>
    <p:sldId id="276" r:id="rId23"/>
    <p:sldId id="277" r:id="rId24"/>
    <p:sldId id="278" r:id="rId25"/>
    <p:sldId id="279" r:id="rId26"/>
    <p:sldId id="263" r:id="rId27"/>
    <p:sldId id="280" r:id="rId28"/>
    <p:sldId id="281" r:id="rId29"/>
    <p:sldId id="282" r:id="rId30"/>
    <p:sldId id="264" r:id="rId31"/>
    <p:sldId id="1774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7DE"/>
    <a:srgbClr val="B5C1F2"/>
    <a:srgbClr val="0E2DB2"/>
    <a:srgbClr val="393737"/>
    <a:srgbClr val="8DA1F6"/>
    <a:srgbClr val="1135D5"/>
    <a:srgbClr val="2345DF"/>
    <a:srgbClr val="4363F0"/>
    <a:srgbClr val="8EA1F6"/>
    <a:srgbClr val="627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0258" y="6516643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4227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7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0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4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7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2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86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4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7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5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34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61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6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544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0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9303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3888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4003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678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1479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88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6476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92324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4915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8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9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93072" y="6525239"/>
            <a:ext cx="163218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5162430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835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561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624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07335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04758" y="52144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496" y="2321294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2496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2496" y="4600567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004758" y="4609358"/>
            <a:ext cx="4044468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8138302" y="4599884"/>
            <a:ext cx="3981517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496" y="47810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3637" y="2322748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248131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261736" y="4596805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903" y="4596806"/>
            <a:ext cx="4044468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182730" y="4596805"/>
            <a:ext cx="3981517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630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32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78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68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210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27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9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22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8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00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20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6016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0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6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70A94-28F8-4986-9040-E1D2E170C9E4}"/>
              </a:ext>
            </a:extLst>
          </p:cNvPr>
          <p:cNvGrpSpPr/>
          <p:nvPr userDrawn="1"/>
        </p:nvGrpSpPr>
        <p:grpSpPr>
          <a:xfrm>
            <a:off x="364490" y="311858"/>
            <a:ext cx="12494782" cy="6763575"/>
            <a:chOff x="364490" y="311858"/>
            <a:chExt cx="12494782" cy="67635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AB73F1-AD3C-417D-9412-813879A40A43}"/>
                </a:ext>
              </a:extLst>
            </p:cNvPr>
            <p:cNvGrpSpPr/>
            <p:nvPr/>
          </p:nvGrpSpPr>
          <p:grpSpPr>
            <a:xfrm>
              <a:off x="364490" y="311858"/>
              <a:ext cx="774677" cy="726396"/>
              <a:chOff x="364490" y="311858"/>
              <a:chExt cx="774677" cy="7263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E8DDA4-0560-4CD2-8AAE-8529DC6C7B63}"/>
                  </a:ext>
                </a:extLst>
              </p:cNvPr>
              <p:cNvGrpSpPr/>
              <p:nvPr/>
            </p:nvGrpSpPr>
            <p:grpSpPr>
              <a:xfrm>
                <a:off x="364490" y="311858"/>
                <a:ext cx="774677" cy="602105"/>
                <a:chOff x="582204" y="2573952"/>
                <a:chExt cx="2938720" cy="228407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B4B0CA6-0AF0-425D-A7B5-683FB622A99D}"/>
                    </a:ext>
                  </a:extLst>
                </p:cNvPr>
                <p:cNvSpPr/>
                <p:nvPr/>
              </p:nvSpPr>
              <p:spPr>
                <a:xfrm rot="2700000">
                  <a:off x="582204" y="2573952"/>
                  <a:ext cx="1685010" cy="1685009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FE9BF82A-DFF3-4C1C-8CD4-30FBF6A1530B}"/>
                    </a:ext>
                  </a:extLst>
                </p:cNvPr>
                <p:cNvSpPr/>
                <p:nvPr/>
              </p:nvSpPr>
              <p:spPr>
                <a:xfrm rot="2700000">
                  <a:off x="1711457" y="3048558"/>
                  <a:ext cx="1809467" cy="1809466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70C3825-F577-48FC-A81B-AA315BFB6393}"/>
                  </a:ext>
                </a:extLst>
              </p:cNvPr>
              <p:cNvSpPr/>
              <p:nvPr/>
            </p:nvSpPr>
            <p:spPr>
              <a:xfrm rot="2700000">
                <a:off x="441447" y="657821"/>
                <a:ext cx="380433" cy="38043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2A053FF-2D42-46F1-9E21-7A1CB3BF908F}"/>
                </a:ext>
              </a:extLst>
            </p:cNvPr>
            <p:cNvSpPr txBox="1"/>
            <p:nvPr/>
          </p:nvSpPr>
          <p:spPr>
            <a:xfrm>
              <a:off x="1237956" y="429028"/>
              <a:ext cx="2105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rgbClr val="3937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2400" dirty="0">
                <a:solidFill>
                  <a:srgbClr val="3937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4A1A96B-75E9-447A-A2E2-1CAB211C339A}"/>
                </a:ext>
              </a:extLst>
            </p:cNvPr>
            <p:cNvSpPr/>
            <p:nvPr/>
          </p:nvSpPr>
          <p:spPr>
            <a:xfrm rot="2700000">
              <a:off x="11598612" y="6409673"/>
              <a:ext cx="668724" cy="662795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929306-9927-49A5-B4F1-C208BD6610DE}"/>
                </a:ext>
              </a:extLst>
            </p:cNvPr>
            <p:cNvSpPr/>
            <p:nvPr/>
          </p:nvSpPr>
          <p:spPr>
            <a:xfrm rot="2700000">
              <a:off x="11781083" y="5733612"/>
              <a:ext cx="1082990" cy="107338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6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DW77rhEfG4hzWmlBBnfTQ" TargetMode="External"/><Relationship Id="rId3" Type="http://schemas.openxmlformats.org/officeDocument/2006/relationships/hyperlink" Target="https://www.freeppt7.com/" TargetMode="External"/><Relationship Id="rId7" Type="http://schemas.openxmlformats.org/officeDocument/2006/relationships/hyperlink" Target="https://www.facebook.com/groups/best.PowerPoint.templates" TargetMode="External"/><Relationship Id="rId2" Type="http://schemas.openxmlformats.org/officeDocument/2006/relationships/hyperlink" Target="https://www.jpppt.com/" TargetMode="Externa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s://www.facebook.com/freeppt7/" TargetMode="External"/><Relationship Id="rId5" Type="http://schemas.openxmlformats.org/officeDocument/2006/relationships/hyperlink" Target="https://www.instagram.com/slidesfree/" TargetMode="External"/><Relationship Id="rId4" Type="http://schemas.openxmlformats.org/officeDocument/2006/relationships/hyperlink" Target="http://www.pixabay.com/" TargetMode="External"/><Relationship Id="rId9" Type="http://schemas.openxmlformats.org/officeDocument/2006/relationships/hyperlink" Target="https://twitter.com/freeppt7_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194">
            <a:extLst>
              <a:ext uri="{FF2B5EF4-FFF2-40B4-BE49-F238E27FC236}">
                <a16:creationId xmlns:a16="http://schemas.microsoft.com/office/drawing/2014/main" id="{038AF2DD-8ED0-4EA4-A543-3B3BD3EB16AC}"/>
              </a:ext>
            </a:extLst>
          </p:cNvPr>
          <p:cNvSpPr txBox="1"/>
          <p:nvPr/>
        </p:nvSpPr>
        <p:spPr>
          <a:xfrm>
            <a:off x="5443375" y="24137"/>
            <a:ext cx="7236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  YNE  TE  </a:t>
            </a:r>
            <a:r>
              <a:rPr lang="en-US" sz="44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</a:t>
            </a:r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H</a:t>
            </a:r>
            <a:endParaRPr lang="vi-VN" sz="8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DF5CC03-717C-4E65-845B-6CCB0D5344D9}"/>
              </a:ext>
            </a:extLst>
          </p:cNvPr>
          <p:cNvGrpSpPr/>
          <p:nvPr/>
        </p:nvGrpSpPr>
        <p:grpSpPr>
          <a:xfrm rot="10428569" flipH="1">
            <a:off x="4692131" y="957399"/>
            <a:ext cx="830987" cy="577933"/>
            <a:chOff x="5405974" y="1533288"/>
            <a:chExt cx="611040" cy="424965"/>
          </a:xfrm>
        </p:grpSpPr>
        <p:sp>
          <p:nvSpPr>
            <p:cNvPr id="266" name="Trapezoid 265">
              <a:extLst>
                <a:ext uri="{FF2B5EF4-FFF2-40B4-BE49-F238E27FC236}">
                  <a16:creationId xmlns:a16="http://schemas.microsoft.com/office/drawing/2014/main" id="{3F075DFC-7700-4EF3-BE51-3D38463D82D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Trapezoid 266">
              <a:extLst>
                <a:ext uri="{FF2B5EF4-FFF2-40B4-BE49-F238E27FC236}">
                  <a16:creationId xmlns:a16="http://schemas.microsoft.com/office/drawing/2014/main" id="{4C187912-F2AB-481B-8530-7048B273CC8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rapezoid 267">
              <a:extLst>
                <a:ext uri="{FF2B5EF4-FFF2-40B4-BE49-F238E27FC236}">
                  <a16:creationId xmlns:a16="http://schemas.microsoft.com/office/drawing/2014/main" id="{2E1583A1-0318-4FC9-8154-895B7649A2F7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229F6EA8-4492-42ED-BC5C-CAE5CA82F20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69EF32A8-D147-4FA0-8449-836311040F85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ECBE92-6F9A-4B90-8BB0-741ED67A5676}"/>
              </a:ext>
            </a:extLst>
          </p:cNvPr>
          <p:cNvGrpSpPr/>
          <p:nvPr/>
        </p:nvGrpSpPr>
        <p:grpSpPr>
          <a:xfrm rot="15563609">
            <a:off x="-258384" y="167287"/>
            <a:ext cx="688855" cy="2063532"/>
            <a:chOff x="391500" y="630207"/>
            <a:chExt cx="531845" cy="1593193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1B5BE18-B32F-4FF3-A912-D0DD87291AFE}"/>
                </a:ext>
              </a:extLst>
            </p:cNvPr>
            <p:cNvSpPr/>
            <p:nvPr/>
          </p:nvSpPr>
          <p:spPr>
            <a:xfrm rot="20495611">
              <a:off x="400452" y="630207"/>
              <a:ext cx="522893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DF094B82-C0FA-42F2-A46A-E8AEEF7E82C5}"/>
                </a:ext>
              </a:extLst>
            </p:cNvPr>
            <p:cNvSpPr/>
            <p:nvPr/>
          </p:nvSpPr>
          <p:spPr>
            <a:xfrm rot="20495611">
              <a:off x="391500" y="684262"/>
              <a:ext cx="191608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752F3C4-7BB6-4C2F-9B8C-15C20332FEBC}"/>
              </a:ext>
            </a:extLst>
          </p:cNvPr>
          <p:cNvGrpSpPr/>
          <p:nvPr/>
        </p:nvGrpSpPr>
        <p:grpSpPr>
          <a:xfrm rot="7953830">
            <a:off x="1709892" y="-66941"/>
            <a:ext cx="729571" cy="2548346"/>
            <a:chOff x="391500" y="630207"/>
            <a:chExt cx="531845" cy="1593193"/>
          </a:xfrm>
        </p:grpSpPr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7345CFED-0AD6-4B24-8A94-73C9D40DC19E}"/>
                </a:ext>
              </a:extLst>
            </p:cNvPr>
            <p:cNvSpPr/>
            <p:nvPr/>
          </p:nvSpPr>
          <p:spPr>
            <a:xfrm rot="20495611">
              <a:off x="400452" y="630207"/>
              <a:ext cx="522893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05BB2AC1-E18A-4353-AF57-9E58783F1223}"/>
                </a:ext>
              </a:extLst>
            </p:cNvPr>
            <p:cNvSpPr/>
            <p:nvPr/>
          </p:nvSpPr>
          <p:spPr>
            <a:xfrm rot="20495611">
              <a:off x="391500" y="684262"/>
              <a:ext cx="191608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AE64E6-2A2C-4AC1-B888-38AD7F3E6A94}"/>
              </a:ext>
            </a:extLst>
          </p:cNvPr>
          <p:cNvGrpSpPr/>
          <p:nvPr/>
        </p:nvGrpSpPr>
        <p:grpSpPr>
          <a:xfrm>
            <a:off x="518283" y="155266"/>
            <a:ext cx="926547" cy="926547"/>
            <a:chOff x="1381465" y="1611677"/>
            <a:chExt cx="926547" cy="926547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F1A7E466-DD86-44A5-A33E-73AE31BFCF88}"/>
                </a:ext>
              </a:extLst>
            </p:cNvPr>
            <p:cNvSpPr/>
            <p:nvPr/>
          </p:nvSpPr>
          <p:spPr>
            <a:xfrm>
              <a:off x="1381465" y="1611677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409C6EA-7737-4C6F-9501-68888059F75A}"/>
                </a:ext>
              </a:extLst>
            </p:cNvPr>
            <p:cNvSpPr/>
            <p:nvPr/>
          </p:nvSpPr>
          <p:spPr>
            <a:xfrm>
              <a:off x="1481392" y="1711604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774B0F2-60CF-4DD3-BEAA-083A58EEA91C}"/>
                </a:ext>
              </a:extLst>
            </p:cNvPr>
            <p:cNvSpPr/>
            <p:nvPr/>
          </p:nvSpPr>
          <p:spPr>
            <a:xfrm>
              <a:off x="1663430" y="1894588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D3F55E54-949B-44BF-B09F-C126B5C0D1E4}"/>
                </a:ext>
              </a:extLst>
            </p:cNvPr>
            <p:cNvSpPr/>
            <p:nvPr/>
          </p:nvSpPr>
          <p:spPr>
            <a:xfrm>
              <a:off x="1784389" y="2014601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0212566D-AAAA-4E05-8526-BFDE749EFE72}"/>
              </a:ext>
            </a:extLst>
          </p:cNvPr>
          <p:cNvSpPr txBox="1"/>
          <p:nvPr/>
        </p:nvSpPr>
        <p:spPr>
          <a:xfrm rot="1067689">
            <a:off x="4649950" y="773978"/>
            <a:ext cx="6153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WA           </a:t>
            </a:r>
            <a:r>
              <a:rPr lang="en-US" sz="8000" b="1">
                <a:solidFill>
                  <a:schemeClr val="bg1"/>
                </a:solidFill>
                <a:latin typeface="UTM Avo" panose="02040603050506020204" pitchFamily="18" charset="0"/>
              </a:rPr>
              <a:t>a</a:t>
            </a:r>
            <a:endParaRPr lang="vi-VN" sz="8000" b="1">
              <a:solidFill>
                <a:schemeClr val="bg1"/>
              </a:solidFill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01D753C-6326-42C8-A999-B6B8B5CDF6DE}"/>
              </a:ext>
            </a:extLst>
          </p:cNvPr>
          <p:cNvGrpSpPr/>
          <p:nvPr/>
        </p:nvGrpSpPr>
        <p:grpSpPr>
          <a:xfrm rot="13586843">
            <a:off x="10224658" y="1409325"/>
            <a:ext cx="830987" cy="577933"/>
            <a:chOff x="5405974" y="1533288"/>
            <a:chExt cx="611040" cy="424965"/>
          </a:xfrm>
        </p:grpSpPr>
        <p:sp>
          <p:nvSpPr>
            <p:cNvPr id="235" name="Trapezoid 234">
              <a:extLst>
                <a:ext uri="{FF2B5EF4-FFF2-40B4-BE49-F238E27FC236}">
                  <a16:creationId xmlns:a16="http://schemas.microsoft.com/office/drawing/2014/main" id="{8C6D8ABC-54C5-4D7A-9000-5F5CF446458F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5FBC8059-A99C-44FC-992E-23641BB85D43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apezoid 236">
              <a:extLst>
                <a:ext uri="{FF2B5EF4-FFF2-40B4-BE49-F238E27FC236}">
                  <a16:creationId xmlns:a16="http://schemas.microsoft.com/office/drawing/2014/main" id="{D64EBB56-DA58-48C1-8166-6571198D3CF2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apezoid 237">
              <a:extLst>
                <a:ext uri="{FF2B5EF4-FFF2-40B4-BE49-F238E27FC236}">
                  <a16:creationId xmlns:a16="http://schemas.microsoft.com/office/drawing/2014/main" id="{32007288-ACD2-4845-B3B3-E05D423C3860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apezoid 238">
              <a:extLst>
                <a:ext uri="{FF2B5EF4-FFF2-40B4-BE49-F238E27FC236}">
                  <a16:creationId xmlns:a16="http://schemas.microsoft.com/office/drawing/2014/main" id="{ACE45086-4255-4886-9FF9-DD2E20D2B80A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9B851BE-BD25-41F2-9886-5100CBC6270A}"/>
              </a:ext>
            </a:extLst>
          </p:cNvPr>
          <p:cNvGrpSpPr/>
          <p:nvPr/>
        </p:nvGrpSpPr>
        <p:grpSpPr>
          <a:xfrm rot="20362488">
            <a:off x="10075834" y="836348"/>
            <a:ext cx="796324" cy="796324"/>
            <a:chOff x="8619166" y="3116035"/>
            <a:chExt cx="796324" cy="796324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90B2A52B-5A29-4779-9ED8-B4597E15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157" t="14965" r="13973" b="16304"/>
            <a:stretch>
              <a:fillRect/>
            </a:stretch>
          </p:blipFill>
          <p:spPr>
            <a:xfrm>
              <a:off x="8619166" y="3116035"/>
              <a:ext cx="796324" cy="796324"/>
            </a:xfrm>
            <a:custGeom>
              <a:avLst/>
              <a:gdLst>
                <a:gd name="connsiteX0" fmla="*/ 1440554 w 1554982"/>
                <a:gd name="connsiteY0" fmla="*/ 574733 h 1571419"/>
                <a:gd name="connsiteX1" fmla="*/ 1447875 w 1554982"/>
                <a:gd name="connsiteY1" fmla="*/ 576792 h 1571419"/>
                <a:gd name="connsiteX2" fmla="*/ 1441223 w 1554982"/>
                <a:gd name="connsiteY2" fmla="*/ 577041 h 1571419"/>
                <a:gd name="connsiteX3" fmla="*/ 737228 w 1554982"/>
                <a:gd name="connsiteY3" fmla="*/ 337021 h 1571419"/>
                <a:gd name="connsiteX4" fmla="*/ 647935 w 1554982"/>
                <a:gd name="connsiteY4" fmla="*/ 353313 h 1571419"/>
                <a:gd name="connsiteX5" fmla="*/ 343592 w 1554982"/>
                <a:gd name="connsiteY5" fmla="*/ 912960 h 1571419"/>
                <a:gd name="connsiteX6" fmla="*/ 899971 w 1554982"/>
                <a:gd name="connsiteY6" fmla="*/ 1223235 h 1571419"/>
                <a:gd name="connsiteX7" fmla="*/ 1204315 w 1554982"/>
                <a:gd name="connsiteY7" fmla="*/ 663588 h 1571419"/>
                <a:gd name="connsiteX8" fmla="*/ 737228 w 1554982"/>
                <a:gd name="connsiteY8" fmla="*/ 337021 h 1571419"/>
                <a:gd name="connsiteX9" fmla="*/ 877634 w 1554982"/>
                <a:gd name="connsiteY9" fmla="*/ 0 h 1571419"/>
                <a:gd name="connsiteX10" fmla="*/ 928843 w 1554982"/>
                <a:gd name="connsiteY10" fmla="*/ 188583 h 1571419"/>
                <a:gd name="connsiteX11" fmla="*/ 922625 w 1554982"/>
                <a:gd name="connsiteY11" fmla="*/ 188711 h 1571419"/>
                <a:gd name="connsiteX12" fmla="*/ 1076277 w 1554982"/>
                <a:gd name="connsiteY12" fmla="*/ 249630 h 1571419"/>
                <a:gd name="connsiteX13" fmla="*/ 1231523 w 1554982"/>
                <a:gd name="connsiteY13" fmla="*/ 159622 h 1571419"/>
                <a:gd name="connsiteX14" fmla="*/ 1397107 w 1554982"/>
                <a:gd name="connsiteY14" fmla="*/ 329970 h 1571419"/>
                <a:gd name="connsiteX15" fmla="*/ 1309008 w 1554982"/>
                <a:gd name="connsiteY15" fmla="*/ 471826 h 1571419"/>
                <a:gd name="connsiteX16" fmla="*/ 1377463 w 1554982"/>
                <a:gd name="connsiteY16" fmla="*/ 635315 h 1571419"/>
                <a:gd name="connsiteX17" fmla="*/ 1550260 w 1554982"/>
                <a:gd name="connsiteY17" fmla="*/ 674725 h 1571419"/>
                <a:gd name="connsiteX18" fmla="*/ 1554982 w 1554982"/>
                <a:gd name="connsiteY18" fmla="*/ 912196 h 1571419"/>
                <a:gd name="connsiteX19" fmla="*/ 1373445 w 1554982"/>
                <a:gd name="connsiteY19" fmla="*/ 961502 h 1571419"/>
                <a:gd name="connsiteX20" fmla="*/ 1321815 w 1554982"/>
                <a:gd name="connsiteY20" fmla="*/ 1088305 h 1571419"/>
                <a:gd name="connsiteX21" fmla="*/ 1425952 w 1554982"/>
                <a:gd name="connsiteY21" fmla="*/ 1225770 h 1571419"/>
                <a:gd name="connsiteX22" fmla="*/ 1276762 w 1554982"/>
                <a:gd name="connsiteY22" fmla="*/ 1410819 h 1571419"/>
                <a:gd name="connsiteX23" fmla="*/ 1183771 w 1554982"/>
                <a:gd name="connsiteY23" fmla="*/ 1367910 h 1571419"/>
                <a:gd name="connsiteX24" fmla="*/ 1183677 w 1554982"/>
                <a:gd name="connsiteY24" fmla="*/ 1368108 h 1571419"/>
                <a:gd name="connsiteX25" fmla="*/ 1163451 w 1554982"/>
                <a:gd name="connsiteY25" fmla="*/ 1358534 h 1571419"/>
                <a:gd name="connsiteX26" fmla="*/ 1099200 w 1554982"/>
                <a:gd name="connsiteY26" fmla="*/ 1328886 h 1571419"/>
                <a:gd name="connsiteX27" fmla="*/ 1099647 w 1554982"/>
                <a:gd name="connsiteY27" fmla="*/ 1328330 h 1571419"/>
                <a:gd name="connsiteX28" fmla="*/ 1092031 w 1554982"/>
                <a:gd name="connsiteY28" fmla="*/ 1324724 h 1571419"/>
                <a:gd name="connsiteX29" fmla="*/ 949970 w 1554982"/>
                <a:gd name="connsiteY29" fmla="*/ 1386877 h 1571419"/>
                <a:gd name="connsiteX30" fmla="*/ 908789 w 1554982"/>
                <a:gd name="connsiteY30" fmla="*/ 1566540 h 1571419"/>
                <a:gd name="connsiteX31" fmla="*/ 671060 w 1554982"/>
                <a:gd name="connsiteY31" fmla="*/ 1571419 h 1571419"/>
                <a:gd name="connsiteX32" fmla="*/ 622772 w 1554982"/>
                <a:gd name="connsiteY32" fmla="*/ 1393593 h 1571419"/>
                <a:gd name="connsiteX33" fmla="*/ 469810 w 1554982"/>
                <a:gd name="connsiteY33" fmla="*/ 1332052 h 1571419"/>
                <a:gd name="connsiteX34" fmla="*/ 474444 w 1554982"/>
                <a:gd name="connsiteY34" fmla="*/ 1337349 h 1571419"/>
                <a:gd name="connsiteX35" fmla="*/ 300286 w 1554982"/>
                <a:gd name="connsiteY35" fmla="*/ 1426499 h 1571419"/>
                <a:gd name="connsiteX36" fmla="*/ 143859 w 1554982"/>
                <a:gd name="connsiteY36" fmla="*/ 1247722 h 1571419"/>
                <a:gd name="connsiteX37" fmla="*/ 239362 w 1554982"/>
                <a:gd name="connsiteY37" fmla="*/ 1110526 h 1571419"/>
                <a:gd name="connsiteX38" fmla="*/ 175249 w 1554982"/>
                <a:gd name="connsiteY38" fmla="*/ 965133 h 1571419"/>
                <a:gd name="connsiteX39" fmla="*/ 4723 w 1554982"/>
                <a:gd name="connsiteY39" fmla="*/ 926241 h 1571419"/>
                <a:gd name="connsiteX40" fmla="*/ 0 w 1554982"/>
                <a:gd name="connsiteY40" fmla="*/ 688770 h 1571419"/>
                <a:gd name="connsiteX41" fmla="*/ 169187 w 1554982"/>
                <a:gd name="connsiteY41" fmla="*/ 642819 h 1571419"/>
                <a:gd name="connsiteX42" fmla="*/ 218996 w 1554982"/>
                <a:gd name="connsiteY42" fmla="*/ 509350 h 1571419"/>
                <a:gd name="connsiteX43" fmla="*/ 112276 w 1554982"/>
                <a:gd name="connsiteY43" fmla="*/ 351979 h 1571419"/>
                <a:gd name="connsiteX44" fmla="*/ 270952 w 1554982"/>
                <a:gd name="connsiteY44" fmla="*/ 174976 h 1571419"/>
                <a:gd name="connsiteX45" fmla="*/ 443970 w 1554982"/>
                <a:gd name="connsiteY45" fmla="*/ 266083 h 1571419"/>
                <a:gd name="connsiteX46" fmla="*/ 442857 w 1554982"/>
                <a:gd name="connsiteY46" fmla="*/ 267326 h 1571419"/>
                <a:gd name="connsiteX47" fmla="*/ 602454 w 1554982"/>
                <a:gd name="connsiteY47" fmla="*/ 195281 h 1571419"/>
                <a:gd name="connsiteX48" fmla="*/ 596235 w 1554982"/>
                <a:gd name="connsiteY48" fmla="*/ 195409 h 1571419"/>
                <a:gd name="connsiteX49" fmla="*/ 639906 w 1554982"/>
                <a:gd name="connsiteY49" fmla="*/ 4879 h 157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54982" h="1571419">
                  <a:moveTo>
                    <a:pt x="1440554" y="574733"/>
                  </a:moveTo>
                  <a:lnTo>
                    <a:pt x="1447875" y="576792"/>
                  </a:lnTo>
                  <a:lnTo>
                    <a:pt x="1441223" y="577041"/>
                  </a:lnTo>
                  <a:close/>
                  <a:moveTo>
                    <a:pt x="737228" y="337021"/>
                  </a:moveTo>
                  <a:cubicBezTo>
                    <a:pt x="707534" y="339344"/>
                    <a:pt x="677645" y="344705"/>
                    <a:pt x="647935" y="353313"/>
                  </a:cubicBezTo>
                  <a:cubicBezTo>
                    <a:pt x="410253" y="422175"/>
                    <a:pt x="273994" y="672737"/>
                    <a:pt x="343592" y="912960"/>
                  </a:cubicBezTo>
                  <a:cubicBezTo>
                    <a:pt x="413190" y="1153182"/>
                    <a:pt x="662289" y="1292097"/>
                    <a:pt x="899971" y="1223235"/>
                  </a:cubicBezTo>
                  <a:cubicBezTo>
                    <a:pt x="1137654" y="1154373"/>
                    <a:pt x="1273913" y="903811"/>
                    <a:pt x="1204315" y="663588"/>
                  </a:cubicBezTo>
                  <a:cubicBezTo>
                    <a:pt x="1143417" y="453394"/>
                    <a:pt x="945088" y="320763"/>
                    <a:pt x="737228" y="337021"/>
                  </a:cubicBezTo>
                  <a:close/>
                  <a:moveTo>
                    <a:pt x="877634" y="0"/>
                  </a:moveTo>
                  <a:lnTo>
                    <a:pt x="928843" y="188583"/>
                  </a:lnTo>
                  <a:lnTo>
                    <a:pt x="922625" y="188711"/>
                  </a:lnTo>
                  <a:cubicBezTo>
                    <a:pt x="977305" y="201517"/>
                    <a:pt x="1029195" y="221613"/>
                    <a:pt x="1076277" y="249630"/>
                  </a:cubicBezTo>
                  <a:lnTo>
                    <a:pt x="1231523" y="159622"/>
                  </a:lnTo>
                  <a:lnTo>
                    <a:pt x="1397107" y="329970"/>
                  </a:lnTo>
                  <a:lnTo>
                    <a:pt x="1309008" y="471826"/>
                  </a:lnTo>
                  <a:cubicBezTo>
                    <a:pt x="1339697" y="521851"/>
                    <a:pt x="1363229" y="576728"/>
                    <a:pt x="1377463" y="635315"/>
                  </a:cubicBezTo>
                  <a:lnTo>
                    <a:pt x="1550260" y="674725"/>
                  </a:lnTo>
                  <a:lnTo>
                    <a:pt x="1554982" y="912196"/>
                  </a:lnTo>
                  <a:lnTo>
                    <a:pt x="1373445" y="961502"/>
                  </a:lnTo>
                  <a:cubicBezTo>
                    <a:pt x="1361646" y="1006237"/>
                    <a:pt x="1343933" y="1048632"/>
                    <a:pt x="1321815" y="1088305"/>
                  </a:cubicBezTo>
                  <a:lnTo>
                    <a:pt x="1425952" y="1225770"/>
                  </a:lnTo>
                  <a:lnTo>
                    <a:pt x="1276762" y="1410819"/>
                  </a:lnTo>
                  <a:lnTo>
                    <a:pt x="1183771" y="1367910"/>
                  </a:lnTo>
                  <a:lnTo>
                    <a:pt x="1183677" y="1368108"/>
                  </a:lnTo>
                  <a:lnTo>
                    <a:pt x="1163451" y="1358534"/>
                  </a:lnTo>
                  <a:lnTo>
                    <a:pt x="1099200" y="1328886"/>
                  </a:lnTo>
                  <a:lnTo>
                    <a:pt x="1099647" y="1328330"/>
                  </a:lnTo>
                  <a:lnTo>
                    <a:pt x="1092031" y="1324724"/>
                  </a:lnTo>
                  <a:cubicBezTo>
                    <a:pt x="1048460" y="1351884"/>
                    <a:pt x="1000577" y="1372520"/>
                    <a:pt x="949970" y="1386877"/>
                  </a:cubicBezTo>
                  <a:lnTo>
                    <a:pt x="908789" y="1566540"/>
                  </a:lnTo>
                  <a:lnTo>
                    <a:pt x="671060" y="1571419"/>
                  </a:lnTo>
                  <a:lnTo>
                    <a:pt x="622772" y="1393593"/>
                  </a:lnTo>
                  <a:cubicBezTo>
                    <a:pt x="568310" y="1380526"/>
                    <a:pt x="516656" y="1360216"/>
                    <a:pt x="469810" y="1332052"/>
                  </a:cubicBezTo>
                  <a:lnTo>
                    <a:pt x="474444" y="1337349"/>
                  </a:lnTo>
                  <a:lnTo>
                    <a:pt x="300286" y="1426499"/>
                  </a:lnTo>
                  <a:lnTo>
                    <a:pt x="143859" y="1247722"/>
                  </a:lnTo>
                  <a:lnTo>
                    <a:pt x="239362" y="1110526"/>
                  </a:lnTo>
                  <a:cubicBezTo>
                    <a:pt x="211918" y="1065631"/>
                    <a:pt x="190240" y="1016838"/>
                    <a:pt x="175249" y="965133"/>
                  </a:cubicBezTo>
                  <a:lnTo>
                    <a:pt x="4723" y="926241"/>
                  </a:lnTo>
                  <a:lnTo>
                    <a:pt x="0" y="688770"/>
                  </a:lnTo>
                  <a:lnTo>
                    <a:pt x="169187" y="642819"/>
                  </a:lnTo>
                  <a:cubicBezTo>
                    <a:pt x="180365" y="595942"/>
                    <a:pt x="197312" y="551245"/>
                    <a:pt x="218996" y="509350"/>
                  </a:cubicBezTo>
                  <a:lnTo>
                    <a:pt x="112276" y="351979"/>
                  </a:lnTo>
                  <a:lnTo>
                    <a:pt x="270952" y="174976"/>
                  </a:lnTo>
                  <a:lnTo>
                    <a:pt x="443970" y="266083"/>
                  </a:lnTo>
                  <a:lnTo>
                    <a:pt x="442857" y="267326"/>
                  </a:lnTo>
                  <a:cubicBezTo>
                    <a:pt x="491191" y="235208"/>
                    <a:pt x="545095" y="211219"/>
                    <a:pt x="602454" y="195281"/>
                  </a:cubicBezTo>
                  <a:lnTo>
                    <a:pt x="596235" y="195409"/>
                  </a:lnTo>
                  <a:lnTo>
                    <a:pt x="639906" y="4879"/>
                  </a:lnTo>
                  <a:close/>
                </a:path>
              </a:pathLst>
            </a:custGeom>
          </p:spPr>
        </p:pic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BBB6C2F-7132-4CFE-B179-9B5F6FDD9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4080" y="3318223"/>
              <a:ext cx="408925" cy="404648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4000">
                  <a:srgbClr val="0682C1"/>
                </a:gs>
              </a:gsLst>
              <a:lin ang="0" scaled="1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0682C1"/>
                </a:solidFill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7C3B033-AE2D-4657-B6F6-AE25F9222B29}"/>
              </a:ext>
            </a:extLst>
          </p:cNvPr>
          <p:cNvGrpSpPr/>
          <p:nvPr/>
        </p:nvGrpSpPr>
        <p:grpSpPr>
          <a:xfrm rot="5400000" flipH="1">
            <a:off x="10411879" y="1401145"/>
            <a:ext cx="827730" cy="577552"/>
            <a:chOff x="5405974" y="1533288"/>
            <a:chExt cx="608646" cy="424685"/>
          </a:xfrm>
        </p:grpSpPr>
        <p:sp>
          <p:nvSpPr>
            <p:cNvPr id="224" name="Trapezoid 223">
              <a:extLst>
                <a:ext uri="{FF2B5EF4-FFF2-40B4-BE49-F238E27FC236}">
                  <a16:creationId xmlns:a16="http://schemas.microsoft.com/office/drawing/2014/main" id="{E0A765C1-B7DC-4734-A965-B239DE7AEFAA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rapezoid 224">
              <a:extLst>
                <a:ext uri="{FF2B5EF4-FFF2-40B4-BE49-F238E27FC236}">
                  <a16:creationId xmlns:a16="http://schemas.microsoft.com/office/drawing/2014/main" id="{57290C07-056E-4672-8937-96A7E0AA06D4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rapezoid 225">
              <a:extLst>
                <a:ext uri="{FF2B5EF4-FFF2-40B4-BE49-F238E27FC236}">
                  <a16:creationId xmlns:a16="http://schemas.microsoft.com/office/drawing/2014/main" id="{C70D8141-0AA8-4C9A-8BD4-4B768A6E7561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rapezoid 226">
              <a:extLst>
                <a:ext uri="{FF2B5EF4-FFF2-40B4-BE49-F238E27FC236}">
                  <a16:creationId xmlns:a16="http://schemas.microsoft.com/office/drawing/2014/main" id="{EEE8B727-6D8C-4CCA-A95A-50D7A26703EB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rapezoid 227">
              <a:extLst>
                <a:ext uri="{FF2B5EF4-FFF2-40B4-BE49-F238E27FC236}">
                  <a16:creationId xmlns:a16="http://schemas.microsoft.com/office/drawing/2014/main" id="{7207C17E-B8B4-4049-B01F-6CDBF2E004A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6CB376C-8872-47DF-8203-F7079B3CE4F1}"/>
              </a:ext>
            </a:extLst>
          </p:cNvPr>
          <p:cNvGrpSpPr/>
          <p:nvPr/>
        </p:nvGrpSpPr>
        <p:grpSpPr>
          <a:xfrm rot="7415005" flipH="1">
            <a:off x="10895241" y="5083028"/>
            <a:ext cx="688855" cy="2532203"/>
            <a:chOff x="391500" y="630207"/>
            <a:chExt cx="531845" cy="159319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5D26012C-F24A-4E66-95D6-ED0B3963B530}"/>
                </a:ext>
              </a:extLst>
            </p:cNvPr>
            <p:cNvSpPr/>
            <p:nvPr/>
          </p:nvSpPr>
          <p:spPr>
            <a:xfrm rot="20495611">
              <a:off x="400452" y="630207"/>
              <a:ext cx="522893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14CD074-A557-4C66-A752-640C0346E83B}"/>
                </a:ext>
              </a:extLst>
            </p:cNvPr>
            <p:cNvSpPr/>
            <p:nvPr/>
          </p:nvSpPr>
          <p:spPr>
            <a:xfrm rot="20495611">
              <a:off x="391500" y="684262"/>
              <a:ext cx="191608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39569B8-7BE4-4B89-BBF3-0A7BC2AD7B59}"/>
              </a:ext>
            </a:extLst>
          </p:cNvPr>
          <p:cNvGrpSpPr/>
          <p:nvPr/>
        </p:nvGrpSpPr>
        <p:grpSpPr>
          <a:xfrm rot="12148659" flipH="1">
            <a:off x="10666828" y="3257734"/>
            <a:ext cx="732098" cy="2465103"/>
            <a:chOff x="391500" y="630207"/>
            <a:chExt cx="531845" cy="1593193"/>
          </a:xfrm>
        </p:grpSpPr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4A21A67F-E75B-4B23-980E-AC916C96D78D}"/>
                </a:ext>
              </a:extLst>
            </p:cNvPr>
            <p:cNvSpPr/>
            <p:nvPr/>
          </p:nvSpPr>
          <p:spPr>
            <a:xfrm rot="20495611">
              <a:off x="400452" y="630207"/>
              <a:ext cx="522893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8476A0E-4D63-49EE-876C-8E2CA79DA3D9}"/>
                </a:ext>
              </a:extLst>
            </p:cNvPr>
            <p:cNvSpPr/>
            <p:nvPr/>
          </p:nvSpPr>
          <p:spPr>
            <a:xfrm rot="20495611">
              <a:off x="391500" y="684262"/>
              <a:ext cx="191608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C7B8E5E-E6E7-4CC2-851D-D160BA23179D}"/>
              </a:ext>
            </a:extLst>
          </p:cNvPr>
          <p:cNvGrpSpPr/>
          <p:nvPr/>
        </p:nvGrpSpPr>
        <p:grpSpPr>
          <a:xfrm rot="6515991" flipH="1">
            <a:off x="9946521" y="4822129"/>
            <a:ext cx="926547" cy="926547"/>
            <a:chOff x="121429" y="411152"/>
            <a:chExt cx="607378" cy="607378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9ECCEF3-4CC5-409E-A631-4DE2B192677B}"/>
                </a:ext>
              </a:extLst>
            </p:cNvPr>
            <p:cNvSpPr/>
            <p:nvPr/>
          </p:nvSpPr>
          <p:spPr>
            <a:xfrm>
              <a:off x="121429" y="411152"/>
              <a:ext cx="607378" cy="60737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CA6B881-A8E8-4C25-9410-74A4BFCDC871}"/>
                </a:ext>
              </a:extLst>
            </p:cNvPr>
            <p:cNvSpPr/>
            <p:nvPr/>
          </p:nvSpPr>
          <p:spPr>
            <a:xfrm>
              <a:off x="186934" y="476657"/>
              <a:ext cx="476369" cy="476369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0F98078-A595-4B7E-9E1A-C40D6387B92E}"/>
                </a:ext>
              </a:extLst>
            </p:cNvPr>
            <p:cNvSpPr/>
            <p:nvPr/>
          </p:nvSpPr>
          <p:spPr>
            <a:xfrm>
              <a:off x="306265" y="596608"/>
              <a:ext cx="237706" cy="23646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5AED4BBD-8897-4143-AB5E-0C28290B1CF9}"/>
                </a:ext>
              </a:extLst>
            </p:cNvPr>
            <p:cNvSpPr/>
            <p:nvPr/>
          </p:nvSpPr>
          <p:spPr>
            <a:xfrm>
              <a:off x="385557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741064-AAEA-4A82-A33F-720B21201540}"/>
              </a:ext>
            </a:extLst>
          </p:cNvPr>
          <p:cNvGrpSpPr/>
          <p:nvPr/>
        </p:nvGrpSpPr>
        <p:grpSpPr>
          <a:xfrm rot="20012296" flipH="1">
            <a:off x="11007171" y="2047468"/>
            <a:ext cx="606909" cy="1838488"/>
            <a:chOff x="4130254" y="650162"/>
            <a:chExt cx="502274" cy="1664988"/>
          </a:xfrm>
          <a:solidFill>
            <a:schemeClr val="accent2"/>
          </a:solidFill>
        </p:grpSpPr>
        <p:sp>
          <p:nvSpPr>
            <p:cNvPr id="214" name="Trapezoid 213">
              <a:extLst>
                <a:ext uri="{FF2B5EF4-FFF2-40B4-BE49-F238E27FC236}">
                  <a16:creationId xmlns:a16="http://schemas.microsoft.com/office/drawing/2014/main" id="{07737EA7-2C8E-4425-8DC4-DA8C16ECF149}"/>
                </a:ext>
              </a:extLst>
            </p:cNvPr>
            <p:cNvSpPr/>
            <p:nvPr/>
          </p:nvSpPr>
          <p:spPr>
            <a:xfrm>
              <a:off x="4130254" y="650162"/>
              <a:ext cx="502274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rapezoid 94">
              <a:extLst>
                <a:ext uri="{FF2B5EF4-FFF2-40B4-BE49-F238E27FC236}">
                  <a16:creationId xmlns:a16="http://schemas.microsoft.com/office/drawing/2014/main" id="{B65FFB37-B9A1-455F-B6B9-E6BDB67D0253}"/>
                </a:ext>
              </a:extLst>
            </p:cNvPr>
            <p:cNvSpPr/>
            <p:nvPr/>
          </p:nvSpPr>
          <p:spPr>
            <a:xfrm>
              <a:off x="4449648" y="650162"/>
              <a:ext cx="182880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F81209-F4A3-42C5-A15B-FD4CC22CD755}"/>
              </a:ext>
            </a:extLst>
          </p:cNvPr>
          <p:cNvGrpSpPr/>
          <p:nvPr/>
        </p:nvGrpSpPr>
        <p:grpSpPr>
          <a:xfrm rot="6515991" flipH="1">
            <a:off x="11309860" y="3349605"/>
            <a:ext cx="770532" cy="770532"/>
            <a:chOff x="121429" y="411152"/>
            <a:chExt cx="607378" cy="60737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0197BD7-4B00-438D-8253-B0E30BE8866A}"/>
                </a:ext>
              </a:extLst>
            </p:cNvPr>
            <p:cNvSpPr/>
            <p:nvPr/>
          </p:nvSpPr>
          <p:spPr>
            <a:xfrm>
              <a:off x="121429" y="411152"/>
              <a:ext cx="607378" cy="60737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1B7B1F8-23D0-4ED3-A3F9-3D6BFA966523}"/>
                </a:ext>
              </a:extLst>
            </p:cNvPr>
            <p:cNvSpPr/>
            <p:nvPr/>
          </p:nvSpPr>
          <p:spPr>
            <a:xfrm>
              <a:off x="186934" y="476657"/>
              <a:ext cx="476369" cy="476369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4469188-150D-45A9-91E1-D6E83D871305}"/>
                </a:ext>
              </a:extLst>
            </p:cNvPr>
            <p:cNvSpPr/>
            <p:nvPr/>
          </p:nvSpPr>
          <p:spPr>
            <a:xfrm>
              <a:off x="306265" y="596608"/>
              <a:ext cx="237706" cy="23646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1DCAB3B-8800-4C64-8ADB-29B46F4B3654}"/>
                </a:ext>
              </a:extLst>
            </p:cNvPr>
            <p:cNvSpPr/>
            <p:nvPr/>
          </p:nvSpPr>
          <p:spPr>
            <a:xfrm>
              <a:off x="385557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1B41353-47C8-45A2-86ED-6B1BCADE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80510"/>
              </p:ext>
            </p:extLst>
          </p:nvPr>
        </p:nvGraphicFramePr>
        <p:xfrm>
          <a:off x="551693" y="2306307"/>
          <a:ext cx="5979918" cy="42150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3405">
                  <a:extLst>
                    <a:ext uri="{9D8B030D-6E8A-4147-A177-3AD203B41FA5}">
                      <a16:colId xmlns:a16="http://schemas.microsoft.com/office/drawing/2014/main" val="543525452"/>
                    </a:ext>
                  </a:extLst>
                </a:gridCol>
                <a:gridCol w="2115005">
                  <a:extLst>
                    <a:ext uri="{9D8B030D-6E8A-4147-A177-3AD203B41FA5}">
                      <a16:colId xmlns:a16="http://schemas.microsoft.com/office/drawing/2014/main" val="614443333"/>
                    </a:ext>
                  </a:extLst>
                </a:gridCol>
                <a:gridCol w="3151508">
                  <a:extLst>
                    <a:ext uri="{9D8B030D-6E8A-4147-A177-3AD203B41FA5}">
                      <a16:colId xmlns:a16="http://schemas.microsoft.com/office/drawing/2014/main" val="1254910373"/>
                    </a:ext>
                  </a:extLst>
                </a:gridCol>
              </a:tblGrid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/>
                        <a:t>STT</a:t>
                      </a:r>
                      <a:endParaRPr lang="vi-V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/>
                        <a:t>MSSV</a:t>
                      </a:r>
                      <a:endParaRPr lang="vi-V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/>
                        <a:t>Họ tên</a:t>
                      </a:r>
                      <a:endParaRPr lang="vi-V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37312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1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1900008890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Châu Thị Mộng Thường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68567755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2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1811546696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 Huy Hoàng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740284779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3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1811545103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 Quốc Lai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92550511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4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1800000767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Thiện Nghĩa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639681592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5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2000000605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 Chung Duy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198676468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6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1811546674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 Thị Thu Tâm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328935245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7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2000000799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 Tấn Phong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27343193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algn="ctr"/>
                      <a:r>
                        <a:rPr lang="vi-VN" sz="1800" b="1"/>
                        <a:t>8</a:t>
                      </a:r>
                      <a:endParaRPr lang="vi-V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2000001020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Ngô Dương Thúy Vy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81123917"/>
                  </a:ext>
                </a:extLst>
              </a:tr>
            </a:tbl>
          </a:graphicData>
        </a:graphic>
      </p:graphicFrame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423CE6C-D5BE-4C9B-BE45-9933A174D2C8}"/>
              </a:ext>
            </a:extLst>
          </p:cNvPr>
          <p:cNvGrpSpPr/>
          <p:nvPr/>
        </p:nvGrpSpPr>
        <p:grpSpPr>
          <a:xfrm rot="17725993">
            <a:off x="4461542" y="673568"/>
            <a:ext cx="827730" cy="577552"/>
            <a:chOff x="5405974" y="1533288"/>
            <a:chExt cx="608646" cy="424685"/>
          </a:xfrm>
        </p:grpSpPr>
        <p:sp>
          <p:nvSpPr>
            <p:cNvPr id="240" name="Trapezoid 239">
              <a:extLst>
                <a:ext uri="{FF2B5EF4-FFF2-40B4-BE49-F238E27FC236}">
                  <a16:creationId xmlns:a16="http://schemas.microsoft.com/office/drawing/2014/main" id="{0D919B14-ED08-492C-A36C-A78014EBA66E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rapezoid 240">
              <a:extLst>
                <a:ext uri="{FF2B5EF4-FFF2-40B4-BE49-F238E27FC236}">
                  <a16:creationId xmlns:a16="http://schemas.microsoft.com/office/drawing/2014/main" id="{AD778881-E002-4ECD-AA72-1B05D9D125A1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rapezoid 241">
              <a:extLst>
                <a:ext uri="{FF2B5EF4-FFF2-40B4-BE49-F238E27FC236}">
                  <a16:creationId xmlns:a16="http://schemas.microsoft.com/office/drawing/2014/main" id="{B02C518D-63FC-4D55-BED9-E25EC359073F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rapezoid 242">
              <a:extLst>
                <a:ext uri="{FF2B5EF4-FFF2-40B4-BE49-F238E27FC236}">
                  <a16:creationId xmlns:a16="http://schemas.microsoft.com/office/drawing/2014/main" id="{FF046BE6-9132-4E15-9A73-7DAE75C1AA43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rapezoid 243">
              <a:extLst>
                <a:ext uri="{FF2B5EF4-FFF2-40B4-BE49-F238E27FC236}">
                  <a16:creationId xmlns:a16="http://schemas.microsoft.com/office/drawing/2014/main" id="{360411BB-839E-4C09-B4FF-5556547AA4A0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57C4E0-98BA-4CAE-95C2-2872FFD31476}"/>
              </a:ext>
            </a:extLst>
          </p:cNvPr>
          <p:cNvGrpSpPr/>
          <p:nvPr/>
        </p:nvGrpSpPr>
        <p:grpSpPr>
          <a:xfrm rot="17571369">
            <a:off x="3101389" y="722077"/>
            <a:ext cx="1427030" cy="1758379"/>
            <a:chOff x="3186122" y="0"/>
            <a:chExt cx="1427030" cy="175837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FB2326C-69DA-4E5B-8538-D1FFE2C7A1CE}"/>
                </a:ext>
              </a:extLst>
            </p:cNvPr>
            <p:cNvGrpSpPr/>
            <p:nvPr/>
          </p:nvGrpSpPr>
          <p:grpSpPr>
            <a:xfrm rot="8720915">
              <a:off x="3664589" y="186725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260" name="Trapezoid 259">
                <a:extLst>
                  <a:ext uri="{FF2B5EF4-FFF2-40B4-BE49-F238E27FC236}">
                    <a16:creationId xmlns:a16="http://schemas.microsoft.com/office/drawing/2014/main" id="{5C404236-9F3B-4944-B7E4-4B342A799BBF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rapezoid 94">
                <a:extLst>
                  <a:ext uri="{FF2B5EF4-FFF2-40B4-BE49-F238E27FC236}">
                    <a16:creationId xmlns:a16="http://schemas.microsoft.com/office/drawing/2014/main" id="{0DFFAD4A-EDB3-4898-9481-82A406E159B3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C26CFDC-2051-4F13-8724-4F6C36C53ED6}"/>
                </a:ext>
              </a:extLst>
            </p:cNvPr>
            <p:cNvGrpSpPr/>
            <p:nvPr/>
          </p:nvGrpSpPr>
          <p:grpSpPr>
            <a:xfrm>
              <a:off x="3186122" y="0"/>
              <a:ext cx="770532" cy="770532"/>
              <a:chOff x="121429" y="411152"/>
              <a:chExt cx="607378" cy="607378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A1CF364-85FB-4EF2-B9E7-1BEEA4721FD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87965D9-61E9-4446-BD12-9D177E8E7745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5A9BEB-D87F-456B-8C62-23F9E463B322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ECE08BB-358C-44AF-9950-9EA034B2E292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411562B-9658-4F87-B583-5A8AB3F963FF}"/>
                </a:ext>
              </a:extLst>
            </p:cNvPr>
            <p:cNvGrpSpPr/>
            <p:nvPr/>
          </p:nvGrpSpPr>
          <p:grpSpPr>
            <a:xfrm rot="3536101">
              <a:off x="4103664" y="1248890"/>
              <a:ext cx="509488" cy="509489"/>
              <a:chOff x="5108331" y="1463790"/>
              <a:chExt cx="374637" cy="374637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6B3FD8D-7F20-45EE-9CC5-EB669513D32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9ECAB31-D2FB-4922-8627-7E41CFCB7488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9E0A42E-3B99-444A-8EA0-B9985F034DFC}"/>
              </a:ext>
            </a:extLst>
          </p:cNvPr>
          <p:cNvGrpSpPr/>
          <p:nvPr/>
        </p:nvGrpSpPr>
        <p:grpSpPr>
          <a:xfrm rot="6914493" flipH="1">
            <a:off x="10645872" y="1950064"/>
            <a:ext cx="509488" cy="509489"/>
            <a:chOff x="5108331" y="1463790"/>
            <a:chExt cx="374637" cy="374637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23AF5B4-8597-4BE7-8F80-D2C30E8B7B7E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868F785-1A0A-43D2-BCB0-66AF9C3187D0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808888-7EE1-48F8-BB4D-1B6EBD51D837}"/>
              </a:ext>
            </a:extLst>
          </p:cNvPr>
          <p:cNvGrpSpPr/>
          <p:nvPr/>
        </p:nvGrpSpPr>
        <p:grpSpPr>
          <a:xfrm>
            <a:off x="4844634" y="1885598"/>
            <a:ext cx="2502731" cy="3125147"/>
            <a:chOff x="1273558" y="1624494"/>
            <a:chExt cx="2502731" cy="312514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9237BE-E181-4B6A-AC22-B033BE20DDAE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27C4AC1-25C7-4B2C-B4D5-0C31DFA21C8C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A3FE1D-44C1-4475-B981-CDA9A0FB75F9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BEB3FB6E-412A-4385-94A3-3C5CB3ECF639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1E3C907E-A819-4D98-91BD-2AE4794B1ABE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15E542ED-8390-4E0A-8BCC-C6A89251CA02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13FD6530-2E50-46A9-BB2C-5480AA151449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5D7A8A-152B-4C0B-A9C9-AAD69CAD50B1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1F5F17-1C79-4491-89B7-E3C3DE828AFA}"/>
              </a:ext>
            </a:extLst>
          </p:cNvPr>
          <p:cNvGrpSpPr/>
          <p:nvPr/>
        </p:nvGrpSpPr>
        <p:grpSpPr>
          <a:xfrm>
            <a:off x="1762743" y="1885598"/>
            <a:ext cx="2502731" cy="3125147"/>
            <a:chOff x="1273558" y="1624494"/>
            <a:chExt cx="2502731" cy="312514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B2AF58A-F509-44CF-9751-0985BB7950B6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D7B4F22-CEDF-4B0F-AB21-34A3A70AB99C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53BA726-B329-4C9A-951E-F28823045FE7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4EBC1C07-D4FF-4E03-8678-271542306494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799F2E2D-5E30-4072-BB24-789709C91791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D5FA0BE5-DA86-4A86-94DE-CC7674A0F09D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3E36EDDE-036B-4743-A3BA-4108EDC788BD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E2D8C5-7E9C-427D-A25B-8777A1427522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1D9B84-8DCD-457C-9117-C49A2C1801F1}"/>
              </a:ext>
            </a:extLst>
          </p:cNvPr>
          <p:cNvGrpSpPr/>
          <p:nvPr/>
        </p:nvGrpSpPr>
        <p:grpSpPr>
          <a:xfrm>
            <a:off x="7926526" y="1885598"/>
            <a:ext cx="2502731" cy="3125147"/>
            <a:chOff x="1273558" y="1624494"/>
            <a:chExt cx="2502731" cy="312514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09B8A9-39F1-4279-966A-593448377EA1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BE82B56-7539-4D27-A790-8E2F9B2C2961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B5DC447-5179-47F1-B513-CC011A0E0402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62C52B7F-CC76-4DAE-AE7B-56E54FEAC9BB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95D1B7F2-1675-427D-9F01-16250F129477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9EC836DD-464C-42AA-A19E-112D83CE19DC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9EDCA90C-F7E0-4C58-AE11-BF920885A104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82588DC-DA31-4D86-9DD5-C37984FC0192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7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02.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2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14DF7B20-09E5-4BE3-9164-C41A5F8BC4CB}"/>
              </a:ext>
            </a:extLst>
          </p:cNvPr>
          <p:cNvSpPr>
            <a:spLocks/>
          </p:cNvSpPr>
          <p:nvPr/>
        </p:nvSpPr>
        <p:spPr bwMode="auto">
          <a:xfrm>
            <a:off x="3611030" y="2943274"/>
            <a:ext cx="459422" cy="926524"/>
          </a:xfrm>
          <a:custGeom>
            <a:avLst/>
            <a:gdLst>
              <a:gd name="T0" fmla="*/ 88 w 104"/>
              <a:gd name="T1" fmla="*/ 0 h 210"/>
              <a:gd name="T2" fmla="*/ 0 w 104"/>
              <a:gd name="T3" fmla="*/ 208 h 210"/>
              <a:gd name="T4" fmla="*/ 20 w 104"/>
              <a:gd name="T5" fmla="*/ 210 h 210"/>
              <a:gd name="T6" fmla="*/ 104 w 104"/>
              <a:gd name="T7" fmla="*/ 13 h 210"/>
              <a:gd name="T8" fmla="*/ 88 w 104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88" y="0"/>
                </a:moveTo>
                <a:cubicBezTo>
                  <a:pt x="46" y="62"/>
                  <a:pt x="16" y="133"/>
                  <a:pt x="0" y="208"/>
                </a:cubicBezTo>
                <a:cubicBezTo>
                  <a:pt x="7" y="208"/>
                  <a:pt x="14" y="209"/>
                  <a:pt x="20" y="210"/>
                </a:cubicBezTo>
                <a:cubicBezTo>
                  <a:pt x="35" y="139"/>
                  <a:pt x="64" y="72"/>
                  <a:pt x="104" y="13"/>
                </a:cubicBezTo>
                <a:cubicBezTo>
                  <a:pt x="98" y="9"/>
                  <a:pt x="93" y="5"/>
                  <a:pt x="88" y="0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BFE6F2AE-1ADF-4DD7-AEBC-981356B48DD9}"/>
              </a:ext>
            </a:extLst>
          </p:cNvPr>
          <p:cNvSpPr>
            <a:spLocks/>
          </p:cNvSpPr>
          <p:nvPr/>
        </p:nvSpPr>
        <p:spPr bwMode="auto">
          <a:xfrm>
            <a:off x="8125265" y="2943274"/>
            <a:ext cx="457561" cy="926524"/>
          </a:xfrm>
          <a:custGeom>
            <a:avLst/>
            <a:gdLst>
              <a:gd name="T0" fmla="*/ 104 w 104"/>
              <a:gd name="T1" fmla="*/ 208 h 210"/>
              <a:gd name="T2" fmla="*/ 16 w 104"/>
              <a:gd name="T3" fmla="*/ 0 h 210"/>
              <a:gd name="T4" fmla="*/ 0 w 104"/>
              <a:gd name="T5" fmla="*/ 13 h 210"/>
              <a:gd name="T6" fmla="*/ 84 w 104"/>
              <a:gd name="T7" fmla="*/ 210 h 210"/>
              <a:gd name="T8" fmla="*/ 104 w 104"/>
              <a:gd name="T9" fmla="*/ 20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104" y="208"/>
                </a:moveTo>
                <a:cubicBezTo>
                  <a:pt x="88" y="133"/>
                  <a:pt x="58" y="62"/>
                  <a:pt x="16" y="0"/>
                </a:cubicBezTo>
                <a:cubicBezTo>
                  <a:pt x="11" y="5"/>
                  <a:pt x="6" y="9"/>
                  <a:pt x="0" y="13"/>
                </a:cubicBezTo>
                <a:cubicBezTo>
                  <a:pt x="40" y="72"/>
                  <a:pt x="69" y="139"/>
                  <a:pt x="84" y="210"/>
                </a:cubicBezTo>
                <a:cubicBezTo>
                  <a:pt x="90" y="209"/>
                  <a:pt x="97" y="208"/>
                  <a:pt x="104" y="208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BCE29CBD-A5A5-470C-93DA-ACE1DE1B656C}"/>
              </a:ext>
            </a:extLst>
          </p:cNvPr>
          <p:cNvSpPr>
            <a:spLocks/>
          </p:cNvSpPr>
          <p:nvPr/>
        </p:nvSpPr>
        <p:spPr bwMode="auto">
          <a:xfrm>
            <a:off x="6583320" y="1880935"/>
            <a:ext cx="907683" cy="440935"/>
          </a:xfrm>
          <a:custGeom>
            <a:avLst/>
            <a:gdLst>
              <a:gd name="T0" fmla="*/ 194 w 206"/>
              <a:gd name="T1" fmla="*/ 100 h 100"/>
              <a:gd name="T2" fmla="*/ 206 w 206"/>
              <a:gd name="T3" fmla="*/ 84 h 100"/>
              <a:gd name="T4" fmla="*/ 1 w 206"/>
              <a:gd name="T5" fmla="*/ 0 h 100"/>
              <a:gd name="T6" fmla="*/ 1 w 206"/>
              <a:gd name="T7" fmla="*/ 1 h 100"/>
              <a:gd name="T8" fmla="*/ 0 w 206"/>
              <a:gd name="T9" fmla="*/ 20 h 100"/>
              <a:gd name="T10" fmla="*/ 194 w 206"/>
              <a:gd name="T11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100">
                <a:moveTo>
                  <a:pt x="194" y="100"/>
                </a:moveTo>
                <a:cubicBezTo>
                  <a:pt x="197" y="94"/>
                  <a:pt x="202" y="89"/>
                  <a:pt x="206" y="84"/>
                </a:cubicBezTo>
                <a:cubicBezTo>
                  <a:pt x="145" y="44"/>
                  <a:pt x="76" y="15"/>
                  <a:pt x="1" y="0"/>
                </a:cubicBezTo>
                <a:cubicBezTo>
                  <a:pt x="1" y="0"/>
                  <a:pt x="1" y="1"/>
                  <a:pt x="1" y="1"/>
                </a:cubicBezTo>
                <a:cubicBezTo>
                  <a:pt x="1" y="8"/>
                  <a:pt x="1" y="14"/>
                  <a:pt x="0" y="20"/>
                </a:cubicBezTo>
                <a:cubicBezTo>
                  <a:pt x="70" y="34"/>
                  <a:pt x="136" y="62"/>
                  <a:pt x="194" y="100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C3E8E17A-F7FA-4951-A6C1-8A582F39D67E}"/>
              </a:ext>
            </a:extLst>
          </p:cNvPr>
          <p:cNvSpPr>
            <a:spLocks/>
          </p:cNvSpPr>
          <p:nvPr/>
        </p:nvSpPr>
        <p:spPr bwMode="auto">
          <a:xfrm>
            <a:off x="4699134" y="1880935"/>
            <a:ext cx="911403" cy="440935"/>
          </a:xfrm>
          <a:custGeom>
            <a:avLst/>
            <a:gdLst>
              <a:gd name="T0" fmla="*/ 205 w 207"/>
              <a:gd name="T1" fmla="*/ 1 h 100"/>
              <a:gd name="T2" fmla="*/ 205 w 207"/>
              <a:gd name="T3" fmla="*/ 0 h 100"/>
              <a:gd name="T4" fmla="*/ 0 w 207"/>
              <a:gd name="T5" fmla="*/ 84 h 100"/>
              <a:gd name="T6" fmla="*/ 13 w 207"/>
              <a:gd name="T7" fmla="*/ 100 h 100"/>
              <a:gd name="T8" fmla="*/ 207 w 207"/>
              <a:gd name="T9" fmla="*/ 20 h 100"/>
              <a:gd name="T10" fmla="*/ 205 w 207"/>
              <a:gd name="T11" fmla="*/ 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100">
                <a:moveTo>
                  <a:pt x="205" y="1"/>
                </a:moveTo>
                <a:cubicBezTo>
                  <a:pt x="205" y="1"/>
                  <a:pt x="205" y="0"/>
                  <a:pt x="205" y="0"/>
                </a:cubicBezTo>
                <a:cubicBezTo>
                  <a:pt x="131" y="15"/>
                  <a:pt x="62" y="44"/>
                  <a:pt x="0" y="84"/>
                </a:cubicBezTo>
                <a:cubicBezTo>
                  <a:pt x="5" y="89"/>
                  <a:pt x="9" y="94"/>
                  <a:pt x="13" y="100"/>
                </a:cubicBezTo>
                <a:cubicBezTo>
                  <a:pt x="71" y="62"/>
                  <a:pt x="137" y="34"/>
                  <a:pt x="207" y="20"/>
                </a:cubicBezTo>
                <a:cubicBezTo>
                  <a:pt x="206" y="14"/>
                  <a:pt x="205" y="8"/>
                  <a:pt x="205" y="1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F23DF389-9D82-4816-B12D-1D40417ABC83}"/>
              </a:ext>
            </a:extLst>
          </p:cNvPr>
          <p:cNvSpPr>
            <a:spLocks/>
          </p:cNvSpPr>
          <p:nvPr/>
        </p:nvSpPr>
        <p:spPr bwMode="auto">
          <a:xfrm>
            <a:off x="5629138" y="1419533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A7C5B50F-01DE-4B83-8EA4-E56B467A9042}"/>
              </a:ext>
            </a:extLst>
          </p:cNvPr>
          <p:cNvSpPr>
            <a:spLocks/>
          </p:cNvSpPr>
          <p:nvPr/>
        </p:nvSpPr>
        <p:spPr bwMode="auto">
          <a:xfrm>
            <a:off x="5958862" y="1678777"/>
            <a:ext cx="280833" cy="402414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D787782-A1E8-4F37-AC73-3CE98DCC8A7E}"/>
              </a:ext>
            </a:extLst>
          </p:cNvPr>
          <p:cNvSpPr>
            <a:spLocks/>
          </p:cNvSpPr>
          <p:nvPr/>
        </p:nvSpPr>
        <p:spPr bwMode="auto">
          <a:xfrm>
            <a:off x="6022866" y="1741491"/>
            <a:ext cx="83595" cy="82312"/>
          </a:xfrm>
          <a:custGeom>
            <a:avLst/>
            <a:gdLst>
              <a:gd name="T0" fmla="*/ 24 w 26"/>
              <a:gd name="T1" fmla="*/ 0 h 26"/>
              <a:gd name="T2" fmla="*/ 0 w 26"/>
              <a:gd name="T3" fmla="*/ 24 h 26"/>
              <a:gd name="T4" fmla="*/ 2 w 26"/>
              <a:gd name="T5" fmla="*/ 26 h 26"/>
              <a:gd name="T6" fmla="*/ 4 w 26"/>
              <a:gd name="T7" fmla="*/ 24 h 26"/>
              <a:gd name="T8" fmla="*/ 24 w 26"/>
              <a:gd name="T9" fmla="*/ 4 h 26"/>
              <a:gd name="T10" fmla="*/ 26 w 26"/>
              <a:gd name="T11" fmla="*/ 2 h 26"/>
              <a:gd name="T12" fmla="*/ 24 w 26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3" y="26"/>
                  <a:pt x="4" y="25"/>
                  <a:pt x="4" y="24"/>
                </a:cubicBezTo>
                <a:cubicBezTo>
                  <a:pt x="4" y="13"/>
                  <a:pt x="13" y="4"/>
                  <a:pt x="24" y="4"/>
                </a:cubicBezTo>
                <a:cubicBezTo>
                  <a:pt x="25" y="4"/>
                  <a:pt x="26" y="3"/>
                  <a:pt x="26" y="2"/>
                </a:cubicBezTo>
                <a:cubicBezTo>
                  <a:pt x="26" y="1"/>
                  <a:pt x="25" y="0"/>
                  <a:pt x="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60">
            <a:extLst>
              <a:ext uri="{FF2B5EF4-FFF2-40B4-BE49-F238E27FC236}">
                <a16:creationId xmlns:a16="http://schemas.microsoft.com/office/drawing/2014/main" id="{7D26F2F3-60D9-4DD6-A5E3-CFE127DD205C}"/>
              </a:ext>
            </a:extLst>
          </p:cNvPr>
          <p:cNvSpPr>
            <a:spLocks/>
          </p:cNvSpPr>
          <p:nvPr/>
        </p:nvSpPr>
        <p:spPr bwMode="auto">
          <a:xfrm>
            <a:off x="3136730" y="3886544"/>
            <a:ext cx="933723" cy="935827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: Shape 61">
            <a:extLst>
              <a:ext uri="{FF2B5EF4-FFF2-40B4-BE49-F238E27FC236}">
                <a16:creationId xmlns:a16="http://schemas.microsoft.com/office/drawing/2014/main" id="{6A711505-50E2-4F8E-884A-9807AC8D6453}"/>
              </a:ext>
            </a:extLst>
          </p:cNvPr>
          <p:cNvSpPr>
            <a:spLocks/>
          </p:cNvSpPr>
          <p:nvPr/>
        </p:nvSpPr>
        <p:spPr bwMode="auto">
          <a:xfrm>
            <a:off x="3437643" y="4184711"/>
            <a:ext cx="319822" cy="3199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reeform: Shape 63">
            <a:extLst>
              <a:ext uri="{FF2B5EF4-FFF2-40B4-BE49-F238E27FC236}">
                <a16:creationId xmlns:a16="http://schemas.microsoft.com/office/drawing/2014/main" id="{2FFC5D21-A086-4C67-A9CC-7A229123BE52}"/>
              </a:ext>
            </a:extLst>
          </p:cNvPr>
          <p:cNvSpPr>
            <a:spLocks/>
          </p:cNvSpPr>
          <p:nvPr/>
        </p:nvSpPr>
        <p:spPr bwMode="auto">
          <a:xfrm>
            <a:off x="3875152" y="2124657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Freeform: Shape 64">
            <a:extLst>
              <a:ext uri="{FF2B5EF4-FFF2-40B4-BE49-F238E27FC236}">
                <a16:creationId xmlns:a16="http://schemas.microsoft.com/office/drawing/2014/main" id="{0A2B6142-9393-4071-9DE2-5220243DA1CF}"/>
              </a:ext>
            </a:extLst>
          </p:cNvPr>
          <p:cNvSpPr>
            <a:spLocks/>
          </p:cNvSpPr>
          <p:nvPr/>
        </p:nvSpPr>
        <p:spPr bwMode="auto">
          <a:xfrm>
            <a:off x="4174347" y="2426164"/>
            <a:ext cx="331253" cy="3300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Freeform: Shape 66">
            <a:extLst>
              <a:ext uri="{FF2B5EF4-FFF2-40B4-BE49-F238E27FC236}">
                <a16:creationId xmlns:a16="http://schemas.microsoft.com/office/drawing/2014/main" id="{E3265057-D6C3-4B47-AF73-3E685241B90A}"/>
              </a:ext>
            </a:extLst>
          </p:cNvPr>
          <p:cNvSpPr>
            <a:spLocks/>
          </p:cNvSpPr>
          <p:nvPr/>
        </p:nvSpPr>
        <p:spPr bwMode="auto">
          <a:xfrm>
            <a:off x="7381264" y="2124657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Freeform: Shape 67">
            <a:extLst>
              <a:ext uri="{FF2B5EF4-FFF2-40B4-BE49-F238E27FC236}">
                <a16:creationId xmlns:a16="http://schemas.microsoft.com/office/drawing/2014/main" id="{DB08075A-A66F-4978-816A-500CF853E451}"/>
              </a:ext>
            </a:extLst>
          </p:cNvPr>
          <p:cNvSpPr>
            <a:spLocks/>
          </p:cNvSpPr>
          <p:nvPr/>
        </p:nvSpPr>
        <p:spPr bwMode="auto">
          <a:xfrm>
            <a:off x="7683654" y="2438381"/>
            <a:ext cx="332519" cy="297206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69">
            <a:extLst>
              <a:ext uri="{FF2B5EF4-FFF2-40B4-BE49-F238E27FC236}">
                <a16:creationId xmlns:a16="http://schemas.microsoft.com/office/drawing/2014/main" id="{1D29B810-DF87-48A1-BDEF-07E794D0FF9B}"/>
              </a:ext>
            </a:extLst>
          </p:cNvPr>
          <p:cNvSpPr>
            <a:spLocks/>
          </p:cNvSpPr>
          <p:nvPr/>
        </p:nvSpPr>
        <p:spPr bwMode="auto">
          <a:xfrm>
            <a:off x="8121546" y="3886544"/>
            <a:ext cx="933723" cy="935827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Freeform: Shape 70">
            <a:extLst>
              <a:ext uri="{FF2B5EF4-FFF2-40B4-BE49-F238E27FC236}">
                <a16:creationId xmlns:a16="http://schemas.microsoft.com/office/drawing/2014/main" id="{7D502CAC-E736-4B76-9441-C02EAD1E7648}"/>
              </a:ext>
            </a:extLst>
          </p:cNvPr>
          <p:cNvSpPr>
            <a:spLocks/>
          </p:cNvSpPr>
          <p:nvPr/>
        </p:nvSpPr>
        <p:spPr bwMode="auto">
          <a:xfrm>
            <a:off x="8432455" y="4187399"/>
            <a:ext cx="318407" cy="3172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C69E312-9953-426F-AEB6-EEAF9A6C9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16508" r="22136" b="6190"/>
          <a:stretch>
            <a:fillRect/>
          </a:stretch>
        </p:blipFill>
        <p:spPr>
          <a:xfrm>
            <a:off x="4434653" y="2672855"/>
            <a:ext cx="3343616" cy="3343616"/>
          </a:xfrm>
          <a:custGeom>
            <a:avLst/>
            <a:gdLst>
              <a:gd name="connsiteX0" fmla="*/ 2650672 w 5301344"/>
              <a:gd name="connsiteY0" fmla="*/ 0 h 5301344"/>
              <a:gd name="connsiteX1" fmla="*/ 5301344 w 5301344"/>
              <a:gd name="connsiteY1" fmla="*/ 2650672 h 5301344"/>
              <a:gd name="connsiteX2" fmla="*/ 2650672 w 5301344"/>
              <a:gd name="connsiteY2" fmla="*/ 5301344 h 5301344"/>
              <a:gd name="connsiteX3" fmla="*/ 0 w 5301344"/>
              <a:gd name="connsiteY3" fmla="*/ 2650672 h 5301344"/>
              <a:gd name="connsiteX4" fmla="*/ 2650672 w 5301344"/>
              <a:gd name="connsiteY4" fmla="*/ 0 h 530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344" h="5301344">
                <a:moveTo>
                  <a:pt x="2650672" y="0"/>
                </a:moveTo>
                <a:cubicBezTo>
                  <a:pt x="4114598" y="0"/>
                  <a:pt x="5301344" y="1186746"/>
                  <a:pt x="5301344" y="2650672"/>
                </a:cubicBezTo>
                <a:cubicBezTo>
                  <a:pt x="5301344" y="4114598"/>
                  <a:pt x="4114598" y="5301344"/>
                  <a:pt x="2650672" y="5301344"/>
                </a:cubicBezTo>
                <a:cubicBezTo>
                  <a:pt x="1186746" y="5301344"/>
                  <a:pt x="0" y="4114598"/>
                  <a:pt x="0" y="2650672"/>
                </a:cubicBezTo>
                <a:cubicBezTo>
                  <a:pt x="0" y="1186746"/>
                  <a:pt x="1186746" y="0"/>
                  <a:pt x="2650672" y="0"/>
                </a:cubicBezTo>
                <a:close/>
              </a:path>
            </a:pathLst>
          </a:cu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B862BA64-11ED-4E6C-A82B-0FD619A01FFC}"/>
              </a:ext>
            </a:extLst>
          </p:cNvPr>
          <p:cNvGrpSpPr/>
          <p:nvPr/>
        </p:nvGrpSpPr>
        <p:grpSpPr>
          <a:xfrm>
            <a:off x="8001799" y="1264179"/>
            <a:ext cx="2774169" cy="1200329"/>
            <a:chOff x="6722040" y="2747442"/>
            <a:chExt cx="2597398" cy="120032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9C853A-CA98-4352-9F84-B6FF43413C62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790826E-68CC-4830-BE69-468E45A2CCE7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4126F5D-C2DF-47E8-88AC-D1C4054849D4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2DBFC4CC-C51B-42D5-94A1-69F09B9FA6CE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778463-A409-4B07-8EA0-CC3A98B0BB5D}"/>
              </a:ext>
            </a:extLst>
          </p:cNvPr>
          <p:cNvGrpSpPr/>
          <p:nvPr/>
        </p:nvGrpSpPr>
        <p:grpSpPr>
          <a:xfrm>
            <a:off x="8864505" y="3058623"/>
            <a:ext cx="2774169" cy="1200329"/>
            <a:chOff x="6722040" y="2747442"/>
            <a:chExt cx="2597398" cy="120032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944BFEC-7089-4A0B-A165-654BDD841FB8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B219364-653F-4626-9562-414DF226D4EC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B7D67D9-AF46-4F4E-832C-D2378B1F3E8E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42E3E207-D458-443A-B6E7-DD892CDCF8F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E03EDCA-B8F7-4A21-B6AB-2590337538A2}"/>
              </a:ext>
            </a:extLst>
          </p:cNvPr>
          <p:cNvGrpSpPr/>
          <p:nvPr/>
        </p:nvGrpSpPr>
        <p:grpSpPr>
          <a:xfrm>
            <a:off x="1112817" y="2100458"/>
            <a:ext cx="2774169" cy="1200329"/>
            <a:chOff x="6722040" y="2747442"/>
            <a:chExt cx="2597398" cy="120032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2966F3-A73F-46CE-ACA4-AC4939834B9F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5AE3719-3822-4AA3-98C7-A3FBD368B2E3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AFD1404-EDD4-44F1-A660-B0E8107541C4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106F36AD-CEDC-41EE-A219-4DCBC8520B9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27387CC-E291-4409-9ECE-7D4E4A71E35E}"/>
              </a:ext>
            </a:extLst>
          </p:cNvPr>
          <p:cNvGrpSpPr/>
          <p:nvPr/>
        </p:nvGrpSpPr>
        <p:grpSpPr>
          <a:xfrm>
            <a:off x="1072901" y="3886544"/>
            <a:ext cx="2226890" cy="1526187"/>
            <a:chOff x="6722040" y="2747442"/>
            <a:chExt cx="2084992" cy="152618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C6A480-982B-4831-97E6-C87BD339442F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0F541C1-D862-4840-AF3B-E313B2D3C90A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5EFA7A2-64E3-46D8-B7B9-732B7381BD56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FE1E8FC-3732-4909-A321-B5FEAD1C308A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729E3E1-0245-47FA-A35E-2F0901D201B3}"/>
              </a:ext>
            </a:extLst>
          </p:cNvPr>
          <p:cNvGrpSpPr/>
          <p:nvPr/>
        </p:nvGrpSpPr>
        <p:grpSpPr>
          <a:xfrm>
            <a:off x="1295399" y="1744140"/>
            <a:ext cx="9791349" cy="3581106"/>
            <a:chOff x="1295399" y="1776797"/>
            <a:chExt cx="9791349" cy="358110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AF1D754-7698-4DF4-AE60-BD6CFE7B79D4}"/>
                </a:ext>
              </a:extLst>
            </p:cNvPr>
            <p:cNvSpPr/>
            <p:nvPr/>
          </p:nvSpPr>
          <p:spPr>
            <a:xfrm>
              <a:off x="1295399" y="2000842"/>
              <a:ext cx="8154787" cy="3357061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5054EE-BC36-4E09-84A3-D33670C6F1DE}"/>
                </a:ext>
              </a:extLst>
            </p:cNvPr>
            <p:cNvGrpSpPr/>
            <p:nvPr/>
          </p:nvGrpSpPr>
          <p:grpSpPr>
            <a:xfrm>
              <a:off x="7977425" y="1776797"/>
              <a:ext cx="3109323" cy="3575959"/>
              <a:chOff x="8075396" y="1591739"/>
              <a:chExt cx="3109323" cy="3575959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E76F3679-07BA-487C-9893-075641FD6E43}"/>
                  </a:ext>
                </a:extLst>
              </p:cNvPr>
              <p:cNvSpPr/>
              <p:nvPr/>
            </p:nvSpPr>
            <p:spPr>
              <a:xfrm rot="2700000">
                <a:off x="8075396" y="3382331"/>
                <a:ext cx="1785367" cy="1785367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F4E2FEF1-C239-4AE9-A4DD-244AE45E20C0}"/>
                  </a:ext>
                </a:extLst>
              </p:cNvPr>
              <p:cNvSpPr/>
              <p:nvPr/>
            </p:nvSpPr>
            <p:spPr>
              <a:xfrm rot="2700000">
                <a:off x="9754338" y="3729422"/>
                <a:ext cx="995523" cy="99552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516B80C-874D-46EC-A83E-E4198B6C75CF}"/>
                  </a:ext>
                </a:extLst>
              </p:cNvPr>
              <p:cNvSpPr/>
              <p:nvPr/>
            </p:nvSpPr>
            <p:spPr>
              <a:xfrm rot="2700000">
                <a:off x="9631579" y="2113272"/>
                <a:ext cx="1553140" cy="1553140"/>
              </a:xfrm>
              <a:prstGeom prst="roundRect">
                <a:avLst/>
              </a:prstGeom>
              <a:solidFill>
                <a:srgbClr val="4262E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E9F8BBF-F7A0-4F78-A372-8002B1C10B9B}"/>
                  </a:ext>
                </a:extLst>
              </p:cNvPr>
              <p:cNvSpPr/>
              <p:nvPr/>
            </p:nvSpPr>
            <p:spPr>
              <a:xfrm rot="2700000">
                <a:off x="8281563" y="1591739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任意多边形: 形状 32">
            <a:extLst>
              <a:ext uri="{FF2B5EF4-FFF2-40B4-BE49-F238E27FC236}">
                <a16:creationId xmlns:a16="http://schemas.microsoft.com/office/drawing/2014/main" id="{7C65F3E4-1F4B-4E00-9736-E28C7DE9A13F}"/>
              </a:ext>
            </a:extLst>
          </p:cNvPr>
          <p:cNvSpPr/>
          <p:nvPr/>
        </p:nvSpPr>
        <p:spPr>
          <a:xfrm>
            <a:off x="2613418" y="2572782"/>
            <a:ext cx="296288" cy="2595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31">
            <a:extLst>
              <a:ext uri="{FF2B5EF4-FFF2-40B4-BE49-F238E27FC236}">
                <a16:creationId xmlns:a16="http://schemas.microsoft.com/office/drawing/2014/main" id="{A14B4604-F08E-4F79-BF41-A22E88F50F37}"/>
              </a:ext>
            </a:extLst>
          </p:cNvPr>
          <p:cNvSpPr/>
          <p:nvPr/>
        </p:nvSpPr>
        <p:spPr>
          <a:xfrm>
            <a:off x="4437636" y="2539798"/>
            <a:ext cx="291659" cy="27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32">
            <a:extLst>
              <a:ext uri="{FF2B5EF4-FFF2-40B4-BE49-F238E27FC236}">
                <a16:creationId xmlns:a16="http://schemas.microsoft.com/office/drawing/2014/main" id="{401071DE-68F5-499B-906D-8476151093FF}"/>
              </a:ext>
            </a:extLst>
          </p:cNvPr>
          <p:cNvSpPr/>
          <p:nvPr/>
        </p:nvSpPr>
        <p:spPr>
          <a:xfrm>
            <a:off x="6257224" y="2572782"/>
            <a:ext cx="296288" cy="2595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DBACBB-24E2-4BBB-831D-3936D7705034}"/>
              </a:ext>
            </a:extLst>
          </p:cNvPr>
          <p:cNvGrpSpPr/>
          <p:nvPr/>
        </p:nvGrpSpPr>
        <p:grpSpPr>
          <a:xfrm>
            <a:off x="1935817" y="2935151"/>
            <a:ext cx="1677143" cy="1925549"/>
            <a:chOff x="1935817" y="2935151"/>
            <a:chExt cx="1677143" cy="1925549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E798AA2B-A0D4-4F12-BD0B-1BEA0A737CE2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89F58B-A3B8-4501-BB9B-9F8499FC43D3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AC693A-664D-4E4A-8C7E-8D976C46CE64}"/>
              </a:ext>
            </a:extLst>
          </p:cNvPr>
          <p:cNvGrpSpPr/>
          <p:nvPr/>
        </p:nvGrpSpPr>
        <p:grpSpPr>
          <a:xfrm>
            <a:off x="3742491" y="2935151"/>
            <a:ext cx="1677143" cy="1925549"/>
            <a:chOff x="1935817" y="2935151"/>
            <a:chExt cx="1677143" cy="1925549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FF304EE1-4016-4BC0-B121-351660455A0C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E68424-D3EE-492D-92E2-704E8F09B9DE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6170AB-F2C0-43B2-800A-35B0FEE740FC}"/>
              </a:ext>
            </a:extLst>
          </p:cNvPr>
          <p:cNvGrpSpPr/>
          <p:nvPr/>
        </p:nvGrpSpPr>
        <p:grpSpPr>
          <a:xfrm>
            <a:off x="5572471" y="2935151"/>
            <a:ext cx="1677143" cy="1925549"/>
            <a:chOff x="1935817" y="2935151"/>
            <a:chExt cx="1677143" cy="1925549"/>
          </a:xfrm>
        </p:grpSpPr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051CD1B-5F52-4F80-B9BC-9682DC56CB9B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ECDD42-1F49-43A5-A276-659031104BC7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F60DB3A4-AB5A-4325-B630-6AE49D5CE0D7}"/>
              </a:ext>
            </a:extLst>
          </p:cNvPr>
          <p:cNvSpPr>
            <a:spLocks/>
          </p:cNvSpPr>
          <p:nvPr/>
        </p:nvSpPr>
        <p:spPr bwMode="auto">
          <a:xfrm>
            <a:off x="6544092" y="2291978"/>
            <a:ext cx="1198011" cy="122281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A1FD868-3697-4D30-B776-D6157CEC9152}"/>
              </a:ext>
            </a:extLst>
          </p:cNvPr>
          <p:cNvSpPr>
            <a:spLocks/>
          </p:cNvSpPr>
          <p:nvPr/>
        </p:nvSpPr>
        <p:spPr bwMode="auto">
          <a:xfrm>
            <a:off x="5023579" y="2161736"/>
            <a:ext cx="1225920" cy="1204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278A91B7-1876-4EBB-ACB2-106786DE5B53}"/>
              </a:ext>
            </a:extLst>
          </p:cNvPr>
          <p:cNvSpPr>
            <a:spLocks/>
          </p:cNvSpPr>
          <p:nvPr/>
        </p:nvSpPr>
        <p:spPr bwMode="auto">
          <a:xfrm>
            <a:off x="4895922" y="3215553"/>
            <a:ext cx="1200079" cy="1220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8A260C6-EF22-46A1-A10B-1B6634394C3D}"/>
              </a:ext>
            </a:extLst>
          </p:cNvPr>
          <p:cNvSpPr>
            <a:spLocks/>
          </p:cNvSpPr>
          <p:nvPr/>
        </p:nvSpPr>
        <p:spPr bwMode="auto">
          <a:xfrm>
            <a:off x="5943019" y="3422284"/>
            <a:ext cx="1223335" cy="1128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E4EA7987-1E9F-4240-860A-E15F053C29BD}"/>
              </a:ext>
            </a:extLst>
          </p:cNvPr>
          <p:cNvSpPr>
            <a:spLocks/>
          </p:cNvSpPr>
          <p:nvPr/>
        </p:nvSpPr>
        <p:spPr bwMode="auto">
          <a:xfrm>
            <a:off x="5901972" y="2981325"/>
            <a:ext cx="427935" cy="613201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EDF43A-472E-4BF5-8E82-8E1DD5F77EE7}"/>
              </a:ext>
            </a:extLst>
          </p:cNvPr>
          <p:cNvGrpSpPr/>
          <p:nvPr/>
        </p:nvGrpSpPr>
        <p:grpSpPr>
          <a:xfrm>
            <a:off x="7742103" y="1580743"/>
            <a:ext cx="2597398" cy="1200329"/>
            <a:chOff x="6722040" y="2747442"/>
            <a:chExt cx="2597398" cy="12003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5D7C1A-A830-4328-9F7F-74E0615269BA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4923A97-EF70-4AE1-A03C-09D70E62818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7D0AE5A-3676-4523-ADAD-170637F4BCE7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512C504-BC26-41FC-8211-DF49DC66219B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49349A-4A71-4C13-A8B9-0CF79E25F581}"/>
              </a:ext>
            </a:extLst>
          </p:cNvPr>
          <p:cNvGrpSpPr/>
          <p:nvPr/>
        </p:nvGrpSpPr>
        <p:grpSpPr>
          <a:xfrm>
            <a:off x="7613149" y="3855311"/>
            <a:ext cx="2597398" cy="1200329"/>
            <a:chOff x="6722040" y="2747442"/>
            <a:chExt cx="2597398" cy="12003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E8FD8D-138D-40E1-BB7D-861D3AD107C5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23B24DF-3275-47E6-B3B1-4F9C5B355788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361CB9B-0900-4E00-A572-0BE5E639A196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D4FEFBA-DFD6-4EA4-A7A7-041A28F32C60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A936A8-5C23-4384-ACC5-C4FC3BA57F03}"/>
              </a:ext>
            </a:extLst>
          </p:cNvPr>
          <p:cNvGrpSpPr/>
          <p:nvPr/>
        </p:nvGrpSpPr>
        <p:grpSpPr>
          <a:xfrm>
            <a:off x="1964976" y="2010537"/>
            <a:ext cx="2597398" cy="1200329"/>
            <a:chOff x="6722040" y="2747442"/>
            <a:chExt cx="2597398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8F7D8-1178-450D-944E-C0036AE4025A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6130695-7B3D-4498-B68E-8A83352F1B6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22A832C4-5B4C-4EC5-9CBA-B20C1801D7E5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E80DF9B-3EB3-4599-85BE-4C0ADD2CC7C5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7F717E-55E3-4CDA-B7CE-B3460D316A38}"/>
              </a:ext>
            </a:extLst>
          </p:cNvPr>
          <p:cNvGrpSpPr/>
          <p:nvPr/>
        </p:nvGrpSpPr>
        <p:grpSpPr>
          <a:xfrm>
            <a:off x="2526870" y="4226339"/>
            <a:ext cx="2597398" cy="1200329"/>
            <a:chOff x="6722040" y="2747442"/>
            <a:chExt cx="2597398" cy="12003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C07075-3DAC-4E1A-A3F5-AEE1934E9ADD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0CA4342-64D8-41DB-AE32-C1776E39B784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1805D2-E793-41EB-966B-CCDE34F67C0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FFF0C8E3-E4F5-49B5-A7A0-920E6413B472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2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5E4C97-823B-41D5-BC57-45C3A75500AD}"/>
              </a:ext>
            </a:extLst>
          </p:cNvPr>
          <p:cNvSpPr/>
          <p:nvPr/>
        </p:nvSpPr>
        <p:spPr>
          <a:xfrm>
            <a:off x="6233312" y="3610770"/>
            <a:ext cx="1624500" cy="1624500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D9952EC-B29A-454C-B9DA-E882F2F6F7D0}"/>
              </a:ext>
            </a:extLst>
          </p:cNvPr>
          <p:cNvSpPr/>
          <p:nvPr/>
        </p:nvSpPr>
        <p:spPr>
          <a:xfrm>
            <a:off x="4935081" y="3771290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A227B2-A542-43F2-B5CB-F5A739620BC2}"/>
              </a:ext>
            </a:extLst>
          </p:cNvPr>
          <p:cNvSpPr/>
          <p:nvPr/>
        </p:nvSpPr>
        <p:spPr>
          <a:xfrm>
            <a:off x="6233311" y="1897108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E2A160-73DD-41F6-ACA1-01D1C6F9EB0C}"/>
              </a:ext>
            </a:extLst>
          </p:cNvPr>
          <p:cNvSpPr/>
          <p:nvPr/>
        </p:nvSpPr>
        <p:spPr>
          <a:xfrm>
            <a:off x="4571193" y="2210637"/>
            <a:ext cx="1400132" cy="1400132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8E606D-0223-420C-9E9A-23335DDF996E}"/>
              </a:ext>
            </a:extLst>
          </p:cNvPr>
          <p:cNvSpPr txBox="1"/>
          <p:nvPr/>
        </p:nvSpPr>
        <p:spPr>
          <a:xfrm>
            <a:off x="5205794" y="2927028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544215-68E5-4BC1-9787-F6744A320368}"/>
              </a:ext>
            </a:extLst>
          </p:cNvPr>
          <p:cNvSpPr txBox="1"/>
          <p:nvPr/>
        </p:nvSpPr>
        <p:spPr>
          <a:xfrm>
            <a:off x="6324435" y="2795255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B5AEF3-D63A-47F7-B8E8-C609C968D4EB}"/>
              </a:ext>
            </a:extLst>
          </p:cNvPr>
          <p:cNvSpPr txBox="1"/>
          <p:nvPr/>
        </p:nvSpPr>
        <p:spPr>
          <a:xfrm>
            <a:off x="5309552" y="3855859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2E46F5-F3A0-428C-855D-0ABF772D1167}"/>
              </a:ext>
            </a:extLst>
          </p:cNvPr>
          <p:cNvSpPr txBox="1"/>
          <p:nvPr/>
        </p:nvSpPr>
        <p:spPr>
          <a:xfrm>
            <a:off x="6348074" y="3723061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93C06E-3655-4C59-B082-124152F9278A}"/>
              </a:ext>
            </a:extLst>
          </p:cNvPr>
          <p:cNvGrpSpPr/>
          <p:nvPr/>
        </p:nvGrpSpPr>
        <p:grpSpPr>
          <a:xfrm>
            <a:off x="8048437" y="1844836"/>
            <a:ext cx="2988672" cy="1156855"/>
            <a:chOff x="5760440" y="1637892"/>
            <a:chExt cx="3279919" cy="11568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B8ABA3-AD5E-4E65-B943-6ECA62DB92B0}"/>
                </a:ext>
              </a:extLst>
            </p:cNvPr>
            <p:cNvSpPr/>
            <p:nvPr/>
          </p:nvSpPr>
          <p:spPr>
            <a:xfrm>
              <a:off x="6084453" y="1637892"/>
              <a:ext cx="295590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0C4B656-8C3F-4C60-80BA-C4F5C2A133B4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0EFF572-63F4-4056-8D69-9010B9A8463A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30AA19-1DEC-415F-9C87-5BFA487103D4}"/>
              </a:ext>
            </a:extLst>
          </p:cNvPr>
          <p:cNvGrpSpPr/>
          <p:nvPr/>
        </p:nvGrpSpPr>
        <p:grpSpPr>
          <a:xfrm>
            <a:off x="8076893" y="3481848"/>
            <a:ext cx="2988672" cy="1156855"/>
            <a:chOff x="5760440" y="1637892"/>
            <a:chExt cx="3279919" cy="115685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039C8E-6E81-4F3E-ADB9-03F2AB64D423}"/>
                </a:ext>
              </a:extLst>
            </p:cNvPr>
            <p:cNvSpPr/>
            <p:nvPr/>
          </p:nvSpPr>
          <p:spPr>
            <a:xfrm>
              <a:off x="6084453" y="1637892"/>
              <a:ext cx="295590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620B05F-2236-4219-9167-DAF4D7E817D2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ED3D075-762E-487F-8EFB-28CA28AB4BF8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C46133-5755-4302-9FF0-1A39E9ED3C70}"/>
              </a:ext>
            </a:extLst>
          </p:cNvPr>
          <p:cNvGrpSpPr/>
          <p:nvPr/>
        </p:nvGrpSpPr>
        <p:grpSpPr>
          <a:xfrm>
            <a:off x="1506584" y="2131166"/>
            <a:ext cx="3033022" cy="787523"/>
            <a:chOff x="5760440" y="1637892"/>
            <a:chExt cx="3778280" cy="78752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6C3732-F6B4-44CC-9989-F6F34CBEB9AE}"/>
                </a:ext>
              </a:extLst>
            </p:cNvPr>
            <p:cNvSpPr/>
            <p:nvPr/>
          </p:nvSpPr>
          <p:spPr>
            <a:xfrm>
              <a:off x="6084453" y="1637892"/>
              <a:ext cx="345426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DC785E-7AC2-4836-AC55-DA6B522EC25F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BC9E62-DCF0-44D5-81BC-3D6E53281D7F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2EBDF0-4F5F-4C72-B8CA-2479C6E2E08F}"/>
              </a:ext>
            </a:extLst>
          </p:cNvPr>
          <p:cNvGrpSpPr/>
          <p:nvPr/>
        </p:nvGrpSpPr>
        <p:grpSpPr>
          <a:xfrm>
            <a:off x="1454668" y="3688058"/>
            <a:ext cx="3261330" cy="787523"/>
            <a:chOff x="5760440" y="1637892"/>
            <a:chExt cx="4062686" cy="78752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2A10DF8-448E-42A0-A8D3-E09986C97482}"/>
                </a:ext>
              </a:extLst>
            </p:cNvPr>
            <p:cNvSpPr/>
            <p:nvPr/>
          </p:nvSpPr>
          <p:spPr>
            <a:xfrm>
              <a:off x="6084452" y="1637892"/>
              <a:ext cx="373867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5817B95-65BE-4341-A15B-2539D5D7E617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0FC6EBD-C76B-45E2-BE02-CE684A6DD489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8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F8A8F9A-6100-455A-9F51-4724E2AF2B6D}"/>
              </a:ext>
            </a:extLst>
          </p:cNvPr>
          <p:cNvGrpSpPr/>
          <p:nvPr/>
        </p:nvGrpSpPr>
        <p:grpSpPr>
          <a:xfrm>
            <a:off x="5300212" y="2935875"/>
            <a:ext cx="1591575" cy="2656592"/>
            <a:chOff x="5181676" y="1799935"/>
            <a:chExt cx="1828648" cy="3052304"/>
          </a:xfrm>
        </p:grpSpPr>
        <p:sp>
          <p:nvSpPr>
            <p:cNvPr id="2" name="Freeform: Shape 25">
              <a:extLst>
                <a:ext uri="{FF2B5EF4-FFF2-40B4-BE49-F238E27FC236}">
                  <a16:creationId xmlns:a16="http://schemas.microsoft.com/office/drawing/2014/main" id="{B123FF40-A74A-4903-A970-066E9DB0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4064429"/>
              <a:ext cx="1178016" cy="509488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" name="Freeform: Shape 26">
              <a:extLst>
                <a:ext uri="{FF2B5EF4-FFF2-40B4-BE49-F238E27FC236}">
                  <a16:creationId xmlns:a16="http://schemas.microsoft.com/office/drawing/2014/main" id="{A5B41415-37C2-43E7-8EBB-7D0966CAA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4342751"/>
              <a:ext cx="1178016" cy="509488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: Shape 27">
              <a:extLst>
                <a:ext uri="{FF2B5EF4-FFF2-40B4-BE49-F238E27FC236}">
                  <a16:creationId xmlns:a16="http://schemas.microsoft.com/office/drawing/2014/main" id="{768468B8-C632-4A20-ADAA-071AB53B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3790729"/>
              <a:ext cx="1178016" cy="510412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30">
              <a:extLst>
                <a:ext uri="{FF2B5EF4-FFF2-40B4-BE49-F238E27FC236}">
                  <a16:creationId xmlns:a16="http://schemas.microsoft.com/office/drawing/2014/main" id="{401DE9D7-702A-40AA-B920-D42D0EEFF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837" y="1799935"/>
              <a:ext cx="947776" cy="371713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: Shape 31">
              <a:extLst>
                <a:ext uri="{FF2B5EF4-FFF2-40B4-BE49-F238E27FC236}">
                  <a16:creationId xmlns:a16="http://schemas.microsoft.com/office/drawing/2014/main" id="{0FB585C2-864B-40CB-AD83-73734D0D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1915125"/>
              <a:ext cx="1828648" cy="765480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32">
              <a:extLst>
                <a:ext uri="{FF2B5EF4-FFF2-40B4-BE49-F238E27FC236}">
                  <a16:creationId xmlns:a16="http://schemas.microsoft.com/office/drawing/2014/main" id="{417B5568-4289-4966-9D78-07D73F02E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2387645"/>
              <a:ext cx="1828648" cy="767294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: Shape 33">
              <a:extLst>
                <a:ext uri="{FF2B5EF4-FFF2-40B4-BE49-F238E27FC236}">
                  <a16:creationId xmlns:a16="http://schemas.microsoft.com/office/drawing/2014/main" id="{AD91A4FD-FC9A-453B-8018-FE5CE93FB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2866578"/>
              <a:ext cx="1828648" cy="765635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315237-E80C-4D16-9B7F-FDA9B718C27E}"/>
              </a:ext>
            </a:extLst>
          </p:cNvPr>
          <p:cNvGrpSpPr/>
          <p:nvPr/>
        </p:nvGrpSpPr>
        <p:grpSpPr>
          <a:xfrm>
            <a:off x="2150585" y="3912074"/>
            <a:ext cx="2717993" cy="1526187"/>
            <a:chOff x="6722040" y="2747442"/>
            <a:chExt cx="2084992" cy="152618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599982-D584-42C0-969D-F43D2BB4A16B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564CC9-9D70-4AF0-A0FF-9D69D2F91EE6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78557B2-8AF5-4AFE-8A65-66E3BE8574B0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B1EF915-BCAA-4C98-A7BC-2ED4FC7FC479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07C888-1BCE-411C-BF4E-E0AEBD219983}"/>
              </a:ext>
            </a:extLst>
          </p:cNvPr>
          <p:cNvGrpSpPr/>
          <p:nvPr/>
        </p:nvGrpSpPr>
        <p:grpSpPr>
          <a:xfrm>
            <a:off x="2572278" y="1939754"/>
            <a:ext cx="2717993" cy="1526187"/>
            <a:chOff x="6722040" y="2747442"/>
            <a:chExt cx="2084992" cy="15261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4943855-63B4-4131-8A05-F913E7CFC344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F0DF1B2-5FDC-40B1-90C8-379B598A1C1C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D06C6D1-1D0F-407A-A3A7-CA4A4CCB205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247649A9-A399-4B99-90FD-DC144E51F568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7D20B0-0613-493F-A245-2C999B7D94F0}"/>
              </a:ext>
            </a:extLst>
          </p:cNvPr>
          <p:cNvGrpSpPr/>
          <p:nvPr/>
        </p:nvGrpSpPr>
        <p:grpSpPr>
          <a:xfrm>
            <a:off x="4912706" y="1219657"/>
            <a:ext cx="2717993" cy="1526187"/>
            <a:chOff x="6722040" y="2747442"/>
            <a:chExt cx="2084992" cy="15261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415E8F7-2D90-484D-9F0F-60AC6CA5FCBB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FDCAAB6-23BC-4E15-A4FA-49AA09DAAFFB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4E2816D-8CDF-4EC9-A507-6E384361E24B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8247F45F-B3DE-4182-A43F-4F55180A7E6A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DB8F1B-5AF9-4942-A911-ACC7719021AE}"/>
              </a:ext>
            </a:extLst>
          </p:cNvPr>
          <p:cNvGrpSpPr/>
          <p:nvPr/>
        </p:nvGrpSpPr>
        <p:grpSpPr>
          <a:xfrm>
            <a:off x="7658458" y="1935651"/>
            <a:ext cx="2717993" cy="1526187"/>
            <a:chOff x="6722040" y="2747442"/>
            <a:chExt cx="2084992" cy="152618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2823B1-DCD2-4462-B55B-49E044B80783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C175FA8-1D62-4EE9-9DE9-81859B9C14BE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B11E1D4F-C34B-412E-A7CC-7070AD8A658E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AB2CDBD-5E05-4620-AF20-ED82C2074CB1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3E0EDF1-FF66-4CCF-B153-9C097D1FB0DF}"/>
              </a:ext>
            </a:extLst>
          </p:cNvPr>
          <p:cNvGrpSpPr/>
          <p:nvPr/>
        </p:nvGrpSpPr>
        <p:grpSpPr>
          <a:xfrm>
            <a:off x="7956420" y="3966525"/>
            <a:ext cx="2717993" cy="1526187"/>
            <a:chOff x="6722040" y="2747442"/>
            <a:chExt cx="2084992" cy="15261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13523BF-7BD6-4856-B281-DF30976A4589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8A7932F-25AD-41F1-8BC2-C7CCB82DE2F8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ED4CCF1-1124-48A4-A1B7-D8987A25044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0F275E6-ACF8-48D5-A8F6-174ED1720B84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2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03.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5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D42163-9671-40D5-AC10-E7DE7061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9"/>
          <a:stretch/>
        </p:blipFill>
        <p:spPr>
          <a:xfrm>
            <a:off x="8038681" y="931843"/>
            <a:ext cx="2853733" cy="517252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63471B4-CF24-4E87-B055-916E38684B98}"/>
              </a:ext>
            </a:extLst>
          </p:cNvPr>
          <p:cNvGrpSpPr/>
          <p:nvPr/>
        </p:nvGrpSpPr>
        <p:grpSpPr>
          <a:xfrm>
            <a:off x="7169365" y="1204774"/>
            <a:ext cx="1738632" cy="1756820"/>
            <a:chOff x="6461582" y="2261661"/>
            <a:chExt cx="1738632" cy="17568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2E2640-D782-4FF9-97FF-1D9C82453D1F}"/>
                </a:ext>
              </a:extLst>
            </p:cNvPr>
            <p:cNvSpPr/>
            <p:nvPr/>
          </p:nvSpPr>
          <p:spPr>
            <a:xfrm rot="2700000">
              <a:off x="6453805" y="2272073"/>
              <a:ext cx="1754185" cy="1738632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AB648D56-64DD-439B-8153-A10AB54E4C19}"/>
                </a:ext>
              </a:extLst>
            </p:cNvPr>
            <p:cNvSpPr txBox="1"/>
            <p:nvPr/>
          </p:nvSpPr>
          <p:spPr>
            <a:xfrm>
              <a:off x="7084682" y="2261661"/>
              <a:ext cx="492443" cy="124534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Freeform: Shape 32">
            <a:extLst>
              <a:ext uri="{FF2B5EF4-FFF2-40B4-BE49-F238E27FC236}">
                <a16:creationId xmlns:a16="http://schemas.microsoft.com/office/drawing/2014/main" id="{380ED0A6-80C3-43A2-8682-FEA6B4B297F2}"/>
              </a:ext>
            </a:extLst>
          </p:cNvPr>
          <p:cNvSpPr>
            <a:spLocks/>
          </p:cNvSpPr>
          <p:nvPr/>
        </p:nvSpPr>
        <p:spPr bwMode="auto">
          <a:xfrm>
            <a:off x="1567510" y="2485959"/>
            <a:ext cx="478271" cy="478271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3">
            <a:extLst>
              <a:ext uri="{FF2B5EF4-FFF2-40B4-BE49-F238E27FC236}">
                <a16:creationId xmlns:a16="http://schemas.microsoft.com/office/drawing/2014/main" id="{D22A54A6-CE59-4017-926F-CD287AED5FE4}"/>
              </a:ext>
            </a:extLst>
          </p:cNvPr>
          <p:cNvSpPr>
            <a:spLocks/>
          </p:cNvSpPr>
          <p:nvPr/>
        </p:nvSpPr>
        <p:spPr bwMode="auto">
          <a:xfrm>
            <a:off x="5816282" y="2485959"/>
            <a:ext cx="478271" cy="478271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5">
            <a:extLst>
              <a:ext uri="{FF2B5EF4-FFF2-40B4-BE49-F238E27FC236}">
                <a16:creationId xmlns:a16="http://schemas.microsoft.com/office/drawing/2014/main" id="{1A7E4875-2D79-462C-A579-C1A3AFEDC491}"/>
              </a:ext>
            </a:extLst>
          </p:cNvPr>
          <p:cNvSpPr>
            <a:spLocks/>
          </p:cNvSpPr>
          <p:nvPr/>
        </p:nvSpPr>
        <p:spPr bwMode="auto">
          <a:xfrm>
            <a:off x="3672128" y="2485959"/>
            <a:ext cx="478271" cy="47827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0A45B7-1E34-472B-860B-23054410E530}"/>
              </a:ext>
            </a:extLst>
          </p:cNvPr>
          <p:cNvGrpSpPr/>
          <p:nvPr/>
        </p:nvGrpSpPr>
        <p:grpSpPr>
          <a:xfrm>
            <a:off x="968073" y="3126069"/>
            <a:ext cx="1677143" cy="1925549"/>
            <a:chOff x="1935817" y="2935151"/>
            <a:chExt cx="1677143" cy="1925549"/>
          </a:xfrm>
        </p:grpSpPr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0B8DDB54-D84E-4586-BA62-75A3E7D4636B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13B6B8-5588-45B2-B449-DDB59CD0C27B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25CD3A-D71A-4828-AEB5-B3F36E2B6994}"/>
              </a:ext>
            </a:extLst>
          </p:cNvPr>
          <p:cNvGrpSpPr/>
          <p:nvPr/>
        </p:nvGrpSpPr>
        <p:grpSpPr>
          <a:xfrm>
            <a:off x="3072691" y="3126069"/>
            <a:ext cx="1677143" cy="1925549"/>
            <a:chOff x="1935817" y="2935151"/>
            <a:chExt cx="1677143" cy="192554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F2D8A220-CB48-41CB-AD01-76D89A829F11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A762C19-B569-42AB-9FB8-E00ECC4BE12D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87D7AB-3BA1-4A8C-9958-143EA3D51820}"/>
              </a:ext>
            </a:extLst>
          </p:cNvPr>
          <p:cNvGrpSpPr/>
          <p:nvPr/>
        </p:nvGrpSpPr>
        <p:grpSpPr>
          <a:xfrm>
            <a:off x="5216845" y="3126069"/>
            <a:ext cx="1677143" cy="1925549"/>
            <a:chOff x="1935817" y="2935151"/>
            <a:chExt cx="1677143" cy="1925549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9F0E6FFA-2D8E-4556-AD98-7F001D166915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2FBA79-35D6-4A96-A706-FFD42BCBB438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44163E1F-208B-4F20-8B72-77016D475B9B}"/>
              </a:ext>
            </a:extLst>
          </p:cNvPr>
          <p:cNvSpPr>
            <a:spLocks/>
          </p:cNvSpPr>
          <p:nvPr/>
        </p:nvSpPr>
        <p:spPr bwMode="auto">
          <a:xfrm>
            <a:off x="1728782" y="3047828"/>
            <a:ext cx="1682429" cy="61893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C619E5E5-587A-422A-9D73-6DFE5B26AFB9}"/>
              </a:ext>
            </a:extLst>
          </p:cNvPr>
          <p:cNvSpPr>
            <a:spLocks/>
          </p:cNvSpPr>
          <p:nvPr/>
        </p:nvSpPr>
        <p:spPr bwMode="auto">
          <a:xfrm>
            <a:off x="1728782" y="2356289"/>
            <a:ext cx="596319" cy="596319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8FD956F0-872B-488B-A1CB-8BEB2BEB769C}"/>
              </a:ext>
            </a:extLst>
          </p:cNvPr>
          <p:cNvSpPr>
            <a:spLocks/>
          </p:cNvSpPr>
          <p:nvPr/>
        </p:nvSpPr>
        <p:spPr bwMode="auto">
          <a:xfrm>
            <a:off x="4118025" y="3185898"/>
            <a:ext cx="1683024" cy="61893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F3000E75-F9A7-4F83-95B4-CF1DD5246AC2}"/>
              </a:ext>
            </a:extLst>
          </p:cNvPr>
          <p:cNvSpPr>
            <a:spLocks/>
          </p:cNvSpPr>
          <p:nvPr/>
        </p:nvSpPr>
        <p:spPr bwMode="auto">
          <a:xfrm>
            <a:off x="4128538" y="3900053"/>
            <a:ext cx="596914" cy="596914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578B5FE1-63B4-4DBA-A9C9-BCECB2AB72F8}"/>
              </a:ext>
            </a:extLst>
          </p:cNvPr>
          <p:cNvSpPr>
            <a:spLocks/>
          </p:cNvSpPr>
          <p:nvPr/>
        </p:nvSpPr>
        <p:spPr bwMode="auto">
          <a:xfrm>
            <a:off x="6507863" y="3047828"/>
            <a:ext cx="1682429" cy="618934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B75AA4B8-B5D3-488A-A461-FA5D8F822869}"/>
              </a:ext>
            </a:extLst>
          </p:cNvPr>
          <p:cNvSpPr>
            <a:spLocks/>
          </p:cNvSpPr>
          <p:nvPr/>
        </p:nvSpPr>
        <p:spPr bwMode="auto">
          <a:xfrm>
            <a:off x="6507863" y="2356289"/>
            <a:ext cx="596319" cy="596319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D1B6CA54-7980-486F-A720-D9F249268599}"/>
              </a:ext>
            </a:extLst>
          </p:cNvPr>
          <p:cNvSpPr>
            <a:spLocks/>
          </p:cNvSpPr>
          <p:nvPr/>
        </p:nvSpPr>
        <p:spPr bwMode="auto">
          <a:xfrm>
            <a:off x="8897107" y="3185898"/>
            <a:ext cx="1683024" cy="618934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9A046390-898A-4B6A-B2B3-01199298738A}"/>
              </a:ext>
            </a:extLst>
          </p:cNvPr>
          <p:cNvSpPr>
            <a:spLocks/>
          </p:cNvSpPr>
          <p:nvPr/>
        </p:nvSpPr>
        <p:spPr bwMode="auto">
          <a:xfrm>
            <a:off x="8897107" y="3900053"/>
            <a:ext cx="596319" cy="596914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: Shape 32">
            <a:extLst>
              <a:ext uri="{FF2B5EF4-FFF2-40B4-BE49-F238E27FC236}">
                <a16:creationId xmlns:a16="http://schemas.microsoft.com/office/drawing/2014/main" id="{8E7EE0C1-4220-4F2B-AA2D-78FBC47842ED}"/>
              </a:ext>
            </a:extLst>
          </p:cNvPr>
          <p:cNvSpPr>
            <a:spLocks/>
          </p:cNvSpPr>
          <p:nvPr/>
        </p:nvSpPr>
        <p:spPr bwMode="auto">
          <a:xfrm>
            <a:off x="1863383" y="2490890"/>
            <a:ext cx="327116" cy="327116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Freeform: Shape 33">
            <a:extLst>
              <a:ext uri="{FF2B5EF4-FFF2-40B4-BE49-F238E27FC236}">
                <a16:creationId xmlns:a16="http://schemas.microsoft.com/office/drawing/2014/main" id="{764DDC7F-CC5E-4DF9-851B-E96DCF4360CC}"/>
              </a:ext>
            </a:extLst>
          </p:cNvPr>
          <p:cNvSpPr>
            <a:spLocks/>
          </p:cNvSpPr>
          <p:nvPr/>
        </p:nvSpPr>
        <p:spPr bwMode="auto">
          <a:xfrm>
            <a:off x="6642464" y="2485309"/>
            <a:ext cx="327116" cy="327116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Freeform: Shape 35">
            <a:extLst>
              <a:ext uri="{FF2B5EF4-FFF2-40B4-BE49-F238E27FC236}">
                <a16:creationId xmlns:a16="http://schemas.microsoft.com/office/drawing/2014/main" id="{FAE1E4D8-D85E-4178-AF1E-7BDB3283CC73}"/>
              </a:ext>
            </a:extLst>
          </p:cNvPr>
          <p:cNvSpPr>
            <a:spLocks/>
          </p:cNvSpPr>
          <p:nvPr/>
        </p:nvSpPr>
        <p:spPr bwMode="auto">
          <a:xfrm>
            <a:off x="4263437" y="4034952"/>
            <a:ext cx="327116" cy="327116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Freeform: Shape 32">
            <a:extLst>
              <a:ext uri="{FF2B5EF4-FFF2-40B4-BE49-F238E27FC236}">
                <a16:creationId xmlns:a16="http://schemas.microsoft.com/office/drawing/2014/main" id="{30A6380C-1C64-41BD-A461-8E10DD3AE50B}"/>
              </a:ext>
            </a:extLst>
          </p:cNvPr>
          <p:cNvSpPr>
            <a:spLocks/>
          </p:cNvSpPr>
          <p:nvPr/>
        </p:nvSpPr>
        <p:spPr bwMode="auto">
          <a:xfrm>
            <a:off x="9031708" y="4034952"/>
            <a:ext cx="327116" cy="327116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57AA352-08D9-4100-81E6-6CDB7AD1DACA}"/>
              </a:ext>
            </a:extLst>
          </p:cNvPr>
          <p:cNvSpPr txBox="1"/>
          <p:nvPr/>
        </p:nvSpPr>
        <p:spPr>
          <a:xfrm>
            <a:off x="1863383" y="3228945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B10954BA-73D6-421F-B02B-4C5405A6A72F}"/>
              </a:ext>
            </a:extLst>
          </p:cNvPr>
          <p:cNvSpPr txBox="1"/>
          <p:nvPr/>
        </p:nvSpPr>
        <p:spPr>
          <a:xfrm>
            <a:off x="6646602" y="3228945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DF94C2-BE69-4667-AD02-DFBEE037A559}"/>
              </a:ext>
            </a:extLst>
          </p:cNvPr>
          <p:cNvSpPr/>
          <p:nvPr/>
        </p:nvSpPr>
        <p:spPr>
          <a:xfrm>
            <a:off x="1648154" y="3761982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5E912D-AE4B-4EC0-B72E-7D6C19250038}"/>
              </a:ext>
            </a:extLst>
          </p:cNvPr>
          <p:cNvSpPr/>
          <p:nvPr/>
        </p:nvSpPr>
        <p:spPr>
          <a:xfrm>
            <a:off x="4053516" y="1877087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B7CFEA-7A62-47E9-86AD-CD8EE3B9A9BD}"/>
              </a:ext>
            </a:extLst>
          </p:cNvPr>
          <p:cNvSpPr/>
          <p:nvPr/>
        </p:nvSpPr>
        <p:spPr>
          <a:xfrm>
            <a:off x="8832598" y="1877086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0CEA07-2504-4F0D-924E-DA862072C7EA}"/>
              </a:ext>
            </a:extLst>
          </p:cNvPr>
          <p:cNvSpPr/>
          <p:nvPr/>
        </p:nvSpPr>
        <p:spPr>
          <a:xfrm>
            <a:off x="6431376" y="3761982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4721AC87-7225-4E5D-B379-01AE7FE848DE}"/>
              </a:ext>
            </a:extLst>
          </p:cNvPr>
          <p:cNvSpPr txBox="1"/>
          <p:nvPr/>
        </p:nvSpPr>
        <p:spPr>
          <a:xfrm>
            <a:off x="4282078" y="3206947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12F1B04E-70CF-4C48-9C92-1DC2DE52A494}"/>
              </a:ext>
            </a:extLst>
          </p:cNvPr>
          <p:cNvSpPr txBox="1"/>
          <p:nvPr/>
        </p:nvSpPr>
        <p:spPr>
          <a:xfrm>
            <a:off x="9117856" y="3223948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0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6" grpId="0"/>
      <p:bldP spid="27" grpId="0"/>
      <p:bldP spid="28" grpId="0"/>
      <p:bldP spid="29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9611281" y="3160937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9893625" y="-186825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1165102" y="-457885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9063898" y="316677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2414659" y="2115508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8996569" y="2295049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9524478" y="1094295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1290223" y="3508028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1167464" y="1891878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9817448" y="1370345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8124040" y="3848022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7653336" y="1335034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9867335" y="4661807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7952683" y="5724315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8637048" y="5204762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75228" y="4384224"/>
            <a:ext cx="4183510" cy="2602540"/>
            <a:chOff x="1768988" y="1529373"/>
            <a:chExt cx="4183510" cy="260254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A257F41-3A35-402C-9648-D723D0E8A599}"/>
                </a:ext>
              </a:extLst>
            </p:cNvPr>
            <p:cNvGrpSpPr/>
            <p:nvPr/>
          </p:nvGrpSpPr>
          <p:grpSpPr>
            <a:xfrm>
              <a:off x="1775078" y="1529373"/>
              <a:ext cx="3779160" cy="307778"/>
              <a:chOff x="4196648" y="4689901"/>
              <a:chExt cx="3779160" cy="307778"/>
            </a:xfrm>
            <a:effectLst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BAAC964-519E-4D52-A8C1-A17744062F00}"/>
                  </a:ext>
                </a:extLst>
              </p:cNvPr>
              <p:cNvSpPr txBox="1"/>
              <p:nvPr/>
            </p:nvSpPr>
            <p:spPr>
              <a:xfrm>
                <a:off x="4196648" y="4689901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594A42"/>
                    </a:solidFill>
                    <a:cs typeface="+mn-ea"/>
                    <a:sym typeface="+mn-lt"/>
                  </a:rPr>
                  <a:t>TEXT</a:t>
                </a:r>
                <a:endParaRPr lang="zh-CN" altLang="en-US" sz="14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175F6D-A74D-4D1D-9C42-2ACE2A019349}"/>
                  </a:ext>
                </a:extLst>
              </p:cNvPr>
              <p:cNvSpPr txBox="1"/>
              <p:nvPr/>
            </p:nvSpPr>
            <p:spPr>
              <a:xfrm>
                <a:off x="5236528" y="4689902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D3DD9E-8A88-4840-A530-EC67A1004879}"/>
                  </a:ext>
                </a:extLst>
              </p:cNvPr>
              <p:cNvSpPr txBox="1"/>
              <p:nvPr/>
            </p:nvSpPr>
            <p:spPr>
              <a:xfrm>
                <a:off x="6285287" y="4689901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CABEF2-4E94-4A86-AC54-1E48977B89F5}"/>
                  </a:ext>
                </a:extLst>
              </p:cNvPr>
              <p:cNvSpPr txBox="1"/>
              <p:nvPr/>
            </p:nvSpPr>
            <p:spPr>
              <a:xfrm>
                <a:off x="7325167" y="4689902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9C5BD5E2-A544-4739-8013-A8FDD446A96B}"/>
                </a:ext>
              </a:extLst>
            </p:cNvPr>
            <p:cNvSpPr/>
            <p:nvPr/>
          </p:nvSpPr>
          <p:spPr>
            <a:xfrm flipV="1">
              <a:off x="1848090" y="1901067"/>
              <a:ext cx="508389" cy="123990"/>
            </a:xfrm>
            <a:prstGeom prst="flowChartTerminator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83510" cy="585804"/>
              <a:chOff x="1775078" y="4279238"/>
              <a:chExt cx="4183510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785043" y="4386424"/>
                <a:ext cx="4173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Insert the Subtitle of Your Presentation</a:t>
                </a: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15910" y="-2182722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5483314" y="6446134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6814005" y="5406652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1F74B-046A-4DC4-94BB-0CAE655241D6}"/>
              </a:ext>
            </a:extLst>
          </p:cNvPr>
          <p:cNvGrpSpPr/>
          <p:nvPr/>
        </p:nvGrpSpPr>
        <p:grpSpPr>
          <a:xfrm>
            <a:off x="-983577" y="54985"/>
            <a:ext cx="11203872" cy="7071220"/>
            <a:chOff x="726505" y="298330"/>
            <a:chExt cx="11203872" cy="707122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9E8AA3-4D7E-45E4-93D4-9E6326C3E90B}"/>
                </a:ext>
              </a:extLst>
            </p:cNvPr>
            <p:cNvSpPr txBox="1"/>
            <p:nvPr/>
          </p:nvSpPr>
          <p:spPr>
            <a:xfrm>
              <a:off x="3901595" y="2840460"/>
              <a:ext cx="72361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   YNE  TE  </a:t>
              </a:r>
              <a:r>
                <a:rPr lang="en-US" sz="44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 </a:t>
              </a:r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H</a:t>
              </a:r>
              <a:endParaRPr lang="vi-VN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CA1682B-9949-4A69-9093-3E1828040A32}"/>
                </a:ext>
              </a:extLst>
            </p:cNvPr>
            <p:cNvGrpSpPr/>
            <p:nvPr/>
          </p:nvGrpSpPr>
          <p:grpSpPr>
            <a:xfrm>
              <a:off x="726505" y="298330"/>
              <a:ext cx="3451519" cy="2538224"/>
              <a:chOff x="-211043" y="242749"/>
              <a:chExt cx="3451519" cy="2538224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0A625E0C-DCBD-4317-AF28-A168858EEF02}"/>
                  </a:ext>
                </a:extLst>
              </p:cNvPr>
              <p:cNvGrpSpPr/>
              <p:nvPr/>
            </p:nvGrpSpPr>
            <p:grpSpPr>
              <a:xfrm rot="18821504" flipH="1">
                <a:off x="2536016" y="1987747"/>
                <a:ext cx="830987" cy="577933"/>
                <a:chOff x="5405974" y="1533288"/>
                <a:chExt cx="611040" cy="424965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469835C-70BE-48F6-B938-08094735930C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8D9541AA-2022-471E-85CC-C95FB1191225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574A05C6-242C-4495-B699-18D98FC10C0B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59BA600C-E1D4-4313-8AC9-A1050FC62B2A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725DBDD3-756E-486C-9849-EE571899D762}"/>
                    </a:ext>
                  </a:extLst>
                </p:cNvPr>
                <p:cNvSpPr/>
                <p:nvPr/>
              </p:nvSpPr>
              <p:spPr>
                <a:xfrm rot="8867088" flipH="1">
                  <a:off x="5923517" y="1775373"/>
                  <a:ext cx="93497" cy="182880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8C596ED-7FF1-4BFA-9B7E-B84E3DA410D8}"/>
                  </a:ext>
                </a:extLst>
              </p:cNvPr>
              <p:cNvGrpSpPr/>
              <p:nvPr/>
            </p:nvGrpSpPr>
            <p:grpSpPr>
              <a:xfrm rot="20700986">
                <a:off x="-211043" y="561627"/>
                <a:ext cx="688855" cy="2063532"/>
                <a:chOff x="391500" y="630207"/>
                <a:chExt cx="531845" cy="1593193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FD49C5FF-DE70-4251-AFB4-DA8711F732F6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3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A1B06FC-DFC0-4483-848E-065D91FD2E89}"/>
                    </a:ext>
                  </a:extLst>
                </p:cNvPr>
                <p:cNvSpPr/>
                <p:nvPr/>
              </p:nvSpPr>
              <p:spPr>
                <a:xfrm rot="20495611">
                  <a:off x="391500" y="684262"/>
                  <a:ext cx="191608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55E2F51-EFBD-4E9A-AEF4-6A2DC825D3DA}"/>
                  </a:ext>
                </a:extLst>
              </p:cNvPr>
              <p:cNvGrpSpPr/>
              <p:nvPr/>
            </p:nvGrpSpPr>
            <p:grpSpPr>
              <a:xfrm rot="14601445">
                <a:off x="1150919" y="215556"/>
                <a:ext cx="729571" cy="2548346"/>
                <a:chOff x="391500" y="630207"/>
                <a:chExt cx="531845" cy="1593193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64B11670-4653-45CB-952E-6AEF678A9475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3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EEC97CCA-9A64-4727-BD78-7568CD38DF90}"/>
                    </a:ext>
                  </a:extLst>
                </p:cNvPr>
                <p:cNvSpPr/>
                <p:nvPr/>
              </p:nvSpPr>
              <p:spPr>
                <a:xfrm rot="20495611">
                  <a:off x="391500" y="684262"/>
                  <a:ext cx="191608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471BF0-C828-4C9A-A488-F229153DB0D0}"/>
                  </a:ext>
                </a:extLst>
              </p:cNvPr>
              <p:cNvSpPr/>
              <p:nvPr/>
            </p:nvSpPr>
            <p:spPr>
              <a:xfrm>
                <a:off x="182294" y="1854426"/>
                <a:ext cx="926547" cy="926547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C7D1834-0BF1-4E3B-A669-7268BC8870E6}"/>
                  </a:ext>
                </a:extLst>
              </p:cNvPr>
              <p:cNvSpPr/>
              <p:nvPr/>
            </p:nvSpPr>
            <p:spPr>
              <a:xfrm>
                <a:off x="282221" y="1954353"/>
                <a:ext cx="726695" cy="726695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D35CF887-4F91-4E11-9E67-80137CF99EC3}"/>
                  </a:ext>
                </a:extLst>
              </p:cNvPr>
              <p:cNvSpPr/>
              <p:nvPr/>
            </p:nvSpPr>
            <p:spPr>
              <a:xfrm>
                <a:off x="464259" y="2137337"/>
                <a:ext cx="362617" cy="36072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EECC400-176A-4EA4-8A6B-D3CD83228ADA}"/>
                  </a:ext>
                </a:extLst>
              </p:cNvPr>
              <p:cNvSpPr/>
              <p:nvPr/>
            </p:nvSpPr>
            <p:spPr>
              <a:xfrm>
                <a:off x="585218" y="2257350"/>
                <a:ext cx="120700" cy="1207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48927959-1E66-4D8E-8B35-8E15FEB303DF}"/>
                  </a:ext>
                </a:extLst>
              </p:cNvPr>
              <p:cNvGrpSpPr/>
              <p:nvPr/>
            </p:nvGrpSpPr>
            <p:grpSpPr>
              <a:xfrm rot="8720915">
                <a:off x="2465418" y="429474"/>
                <a:ext cx="606909" cy="1518446"/>
                <a:chOff x="4130254" y="650162"/>
                <a:chExt cx="502274" cy="1664988"/>
              </a:xfrm>
              <a:solidFill>
                <a:schemeClr val="accent2"/>
              </a:solidFill>
            </p:grpSpPr>
            <p:sp>
              <p:nvSpPr>
                <p:cNvPr id="183" name="Trapezoid 182">
                  <a:extLst>
                    <a:ext uri="{FF2B5EF4-FFF2-40B4-BE49-F238E27FC236}">
                      <a16:creationId xmlns:a16="http://schemas.microsoft.com/office/drawing/2014/main" id="{0CD51CE5-0DB1-4E18-9FF0-2D58016A0C4D}"/>
                    </a:ext>
                  </a:extLst>
                </p:cNvPr>
                <p:cNvSpPr/>
                <p:nvPr/>
              </p:nvSpPr>
              <p:spPr>
                <a:xfrm>
                  <a:off x="4130254" y="650162"/>
                  <a:ext cx="502274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94">
                  <a:extLst>
                    <a:ext uri="{FF2B5EF4-FFF2-40B4-BE49-F238E27FC236}">
                      <a16:creationId xmlns:a16="http://schemas.microsoft.com/office/drawing/2014/main" id="{1ED25056-F98C-401B-8B23-AAE92678E085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80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9C08F65-F44A-4425-97A7-8D75834CE836}"/>
                  </a:ext>
                </a:extLst>
              </p:cNvPr>
              <p:cNvGrpSpPr/>
              <p:nvPr/>
            </p:nvGrpSpPr>
            <p:grpSpPr>
              <a:xfrm>
                <a:off x="1986951" y="242749"/>
                <a:ext cx="770532" cy="770532"/>
                <a:chOff x="121429" y="411152"/>
                <a:chExt cx="607378" cy="607378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78521E8-0707-46B9-8A32-9F948549B017}"/>
                    </a:ext>
                  </a:extLst>
                </p:cNvPr>
                <p:cNvSpPr/>
                <p:nvPr/>
              </p:nvSpPr>
              <p:spPr>
                <a:xfrm>
                  <a:off x="121429" y="411152"/>
                  <a:ext cx="607378" cy="607378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79526-B397-409B-959A-DB800AA0F47A}"/>
                    </a:ext>
                  </a:extLst>
                </p:cNvPr>
                <p:cNvSpPr/>
                <p:nvPr/>
              </p:nvSpPr>
              <p:spPr>
                <a:xfrm>
                  <a:off x="186934" y="476657"/>
                  <a:ext cx="476369" cy="476369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0163F4D7-2863-4501-8469-7B7796B66666}"/>
                    </a:ext>
                  </a:extLst>
                </p:cNvPr>
                <p:cNvSpPr/>
                <p:nvPr/>
              </p:nvSpPr>
              <p:spPr>
                <a:xfrm>
                  <a:off x="306265" y="596608"/>
                  <a:ext cx="237706" cy="236466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A2A2D36F-E9D5-41E5-86D5-4ECE44C22549}"/>
                    </a:ext>
                  </a:extLst>
                </p:cNvPr>
                <p:cNvSpPr/>
                <p:nvPr/>
              </p:nvSpPr>
              <p:spPr>
                <a:xfrm>
                  <a:off x="385557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261436-CD1E-46A4-97F9-8BCD2FE55C70}"/>
                </a:ext>
              </a:extLst>
            </p:cNvPr>
            <p:cNvGrpSpPr/>
            <p:nvPr/>
          </p:nvGrpSpPr>
          <p:grpSpPr>
            <a:xfrm rot="3536101">
              <a:off x="3842041" y="1547220"/>
              <a:ext cx="509488" cy="509489"/>
              <a:chOff x="5108331" y="1463790"/>
              <a:chExt cx="374637" cy="374637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5BF902A-AA9D-4023-965D-F5EEEEBE156F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EF1EC181-E550-43EF-9BBA-4898D609D9D1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D9B205F-3861-4027-A557-6F61DA10AA73}"/>
                </a:ext>
              </a:extLst>
            </p:cNvPr>
            <p:cNvSpPr txBox="1"/>
            <p:nvPr/>
          </p:nvSpPr>
          <p:spPr>
            <a:xfrm rot="1529441">
              <a:off x="3027639" y="3423211"/>
              <a:ext cx="75227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WA           </a:t>
              </a:r>
              <a:r>
                <a:rPr lang="en-US" sz="8000" b="1">
                  <a:solidFill>
                    <a:schemeClr val="bg1"/>
                  </a:solidFill>
                  <a:latin typeface="UTM Avo" panose="02040603050506020204" pitchFamily="18" charset="0"/>
                </a:rPr>
                <a:t>a</a:t>
              </a:r>
              <a:endParaRPr lang="vi-VN" sz="8000" b="1">
                <a:solidFill>
                  <a:schemeClr val="bg1"/>
                </a:solidFill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944A7C-1633-43A4-8C8C-3B5C1A36CF89}"/>
                </a:ext>
              </a:extLst>
            </p:cNvPr>
            <p:cNvGrpSpPr/>
            <p:nvPr/>
          </p:nvGrpSpPr>
          <p:grpSpPr>
            <a:xfrm rot="3348710">
              <a:off x="3858883" y="2109621"/>
              <a:ext cx="827730" cy="577552"/>
              <a:chOff x="5405974" y="1533288"/>
              <a:chExt cx="608646" cy="424685"/>
            </a:xfrm>
          </p:grpSpPr>
          <p:sp>
            <p:nvSpPr>
              <p:cNvPr id="163" name="Trapezoid 162">
                <a:extLst>
                  <a:ext uri="{FF2B5EF4-FFF2-40B4-BE49-F238E27FC236}">
                    <a16:creationId xmlns:a16="http://schemas.microsoft.com/office/drawing/2014/main" id="{4B576417-D916-4FA7-A19D-A21F4E38B84B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>
                <a:extLst>
                  <a:ext uri="{FF2B5EF4-FFF2-40B4-BE49-F238E27FC236}">
                    <a16:creationId xmlns:a16="http://schemas.microsoft.com/office/drawing/2014/main" id="{EFF0918F-8A23-418F-B045-9EF7035D8EDC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apezoid 164">
                <a:extLst>
                  <a:ext uri="{FF2B5EF4-FFF2-40B4-BE49-F238E27FC236}">
                    <a16:creationId xmlns:a16="http://schemas.microsoft.com/office/drawing/2014/main" id="{B8246540-E1FB-4117-9B9D-9C4B96308F7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apezoid 165">
                <a:extLst>
                  <a:ext uri="{FF2B5EF4-FFF2-40B4-BE49-F238E27FC236}">
                    <a16:creationId xmlns:a16="http://schemas.microsoft.com/office/drawing/2014/main" id="{08199731-9B47-4B12-A1D1-B1E021FD099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rapezoid 166">
                <a:extLst>
                  <a:ext uri="{FF2B5EF4-FFF2-40B4-BE49-F238E27FC236}">
                    <a16:creationId xmlns:a16="http://schemas.microsoft.com/office/drawing/2014/main" id="{52E0FDE2-FCA9-4F29-9527-D1B35899B61A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FB76D26-F4EC-4E37-94F4-60A1ECBD88C6}"/>
                </a:ext>
              </a:extLst>
            </p:cNvPr>
            <p:cNvGrpSpPr/>
            <p:nvPr/>
          </p:nvGrpSpPr>
          <p:grpSpPr>
            <a:xfrm>
              <a:off x="8732053" y="3635469"/>
              <a:ext cx="3198324" cy="3734081"/>
              <a:chOff x="8877648" y="3909642"/>
              <a:chExt cx="3198324" cy="3734081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D27FABA-B2BB-4B66-9CCA-B876682C03E7}"/>
                  </a:ext>
                </a:extLst>
              </p:cNvPr>
              <p:cNvGrpSpPr/>
              <p:nvPr/>
            </p:nvGrpSpPr>
            <p:grpSpPr>
              <a:xfrm>
                <a:off x="9114776" y="4419687"/>
                <a:ext cx="1239124" cy="577933"/>
                <a:chOff x="9321722" y="3647694"/>
                <a:chExt cx="1239124" cy="57793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2EDED44-2AB6-40BE-A23E-37985B746580}"/>
                    </a:ext>
                  </a:extLst>
                </p:cNvPr>
                <p:cNvGrpSpPr/>
                <p:nvPr/>
              </p:nvGrpSpPr>
              <p:grpSpPr>
                <a:xfrm rot="9652240">
                  <a:off x="9321722" y="3647694"/>
                  <a:ext cx="830987" cy="577933"/>
                  <a:chOff x="5405974" y="1533288"/>
                  <a:chExt cx="611040" cy="424965"/>
                </a:xfrm>
              </p:grpSpPr>
              <p:sp>
                <p:nvSpPr>
                  <p:cNvPr id="158" name="Trapezoid 157">
                    <a:extLst>
                      <a:ext uri="{FF2B5EF4-FFF2-40B4-BE49-F238E27FC236}">
                        <a16:creationId xmlns:a16="http://schemas.microsoft.com/office/drawing/2014/main" id="{30619E7D-4A34-47A0-8D6A-DE28C29E87EF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633173" y="1617814"/>
                    <a:ext cx="141626" cy="9318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" name="Trapezoid 158">
                    <a:extLst>
                      <a:ext uri="{FF2B5EF4-FFF2-40B4-BE49-F238E27FC236}">
                        <a16:creationId xmlns:a16="http://schemas.microsoft.com/office/drawing/2014/main" id="{8E28B67B-F064-432D-ABA0-B26920CA2326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438996" y="1500266"/>
                    <a:ext cx="200130" cy="266173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Trapezoid 159">
                    <a:extLst>
                      <a:ext uri="{FF2B5EF4-FFF2-40B4-BE49-F238E27FC236}">
                        <a16:creationId xmlns:a16="http://schemas.microsoft.com/office/drawing/2014/main" id="{107347E8-E416-45DB-B3B9-9ED929D1A61F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857778" y="1735728"/>
                    <a:ext cx="103331" cy="96694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rapezoid 160">
                    <a:extLst>
                      <a:ext uri="{FF2B5EF4-FFF2-40B4-BE49-F238E27FC236}">
                        <a16:creationId xmlns:a16="http://schemas.microsoft.com/office/drawing/2014/main" id="{4DDF042C-B306-4EBA-B2E1-969FBD3C053B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727739" y="1619233"/>
                    <a:ext cx="146016" cy="194202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Trapezoid 161">
                    <a:extLst>
                      <a:ext uri="{FF2B5EF4-FFF2-40B4-BE49-F238E27FC236}">
                        <a16:creationId xmlns:a16="http://schemas.microsoft.com/office/drawing/2014/main" id="{190CED59-0DD3-43A6-8999-6864111AD167}"/>
                      </a:ext>
                    </a:extLst>
                  </p:cNvPr>
                  <p:cNvSpPr/>
                  <p:nvPr/>
                </p:nvSpPr>
                <p:spPr>
                  <a:xfrm rot="8867088" flipH="1">
                    <a:off x="5923517" y="1775373"/>
                    <a:ext cx="93497" cy="182880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28044A09-2BFE-4168-94A4-33633412F1B1}"/>
                    </a:ext>
                  </a:extLst>
                </p:cNvPr>
                <p:cNvGrpSpPr/>
                <p:nvPr/>
              </p:nvGrpSpPr>
              <p:grpSpPr>
                <a:xfrm rot="2979890" flipH="1">
                  <a:off x="10051358" y="3654191"/>
                  <a:ext cx="509488" cy="509489"/>
                  <a:chOff x="5108331" y="1463790"/>
                  <a:chExt cx="374637" cy="374637"/>
                </a:xfrm>
              </p:grpSpPr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48D20CD5-EB71-44A7-89C9-5BF49BB2CF50}"/>
                      </a:ext>
                    </a:extLst>
                  </p:cNvPr>
                  <p:cNvSpPr/>
                  <p:nvPr/>
                </p:nvSpPr>
                <p:spPr>
                  <a:xfrm>
                    <a:off x="5108331" y="1463790"/>
                    <a:ext cx="374637" cy="37463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2BD92392-67F3-47F6-9D07-4F6F0AA24BBC}"/>
                      </a:ext>
                    </a:extLst>
                  </p:cNvPr>
                  <p:cNvSpPr/>
                  <p:nvPr/>
                </p:nvSpPr>
                <p:spPr>
                  <a:xfrm>
                    <a:off x="5167785" y="1523588"/>
                    <a:ext cx="255882" cy="255676"/>
                  </a:xfrm>
                  <a:custGeom>
                    <a:avLst/>
                    <a:gdLst>
                      <a:gd name="connsiteX0" fmla="*/ 127864 w 255882"/>
                      <a:gd name="connsiteY0" fmla="*/ 81461 h 255676"/>
                      <a:gd name="connsiteX1" fmla="*/ 81805 w 255882"/>
                      <a:gd name="connsiteY1" fmla="*/ 127520 h 255676"/>
                      <a:gd name="connsiteX2" fmla="*/ 127864 w 255882"/>
                      <a:gd name="connsiteY2" fmla="*/ 173579 h 255676"/>
                      <a:gd name="connsiteX3" fmla="*/ 173923 w 255882"/>
                      <a:gd name="connsiteY3" fmla="*/ 127520 h 255676"/>
                      <a:gd name="connsiteX4" fmla="*/ 127864 w 255882"/>
                      <a:gd name="connsiteY4" fmla="*/ 81461 h 255676"/>
                      <a:gd name="connsiteX5" fmla="*/ 122296 w 255882"/>
                      <a:gd name="connsiteY5" fmla="*/ 86 h 255676"/>
                      <a:gd name="connsiteX6" fmla="*/ 127383 w 255882"/>
                      <a:gd name="connsiteY6" fmla="*/ 4211 h 255676"/>
                      <a:gd name="connsiteX7" fmla="*/ 132401 w 255882"/>
                      <a:gd name="connsiteY7" fmla="*/ 21809 h 255676"/>
                      <a:gd name="connsiteX8" fmla="*/ 145188 w 255882"/>
                      <a:gd name="connsiteY8" fmla="*/ 29027 h 255676"/>
                      <a:gd name="connsiteX9" fmla="*/ 149312 w 255882"/>
                      <a:gd name="connsiteY9" fmla="*/ 25452 h 255676"/>
                      <a:gd name="connsiteX10" fmla="*/ 158937 w 255882"/>
                      <a:gd name="connsiteY10" fmla="*/ 9160 h 255676"/>
                      <a:gd name="connsiteX11" fmla="*/ 166705 w 255882"/>
                      <a:gd name="connsiteY11" fmla="*/ 5929 h 255676"/>
                      <a:gd name="connsiteX12" fmla="*/ 174404 w 255882"/>
                      <a:gd name="connsiteY12" fmla="*/ 18372 h 255676"/>
                      <a:gd name="connsiteX13" fmla="*/ 172479 w 255882"/>
                      <a:gd name="connsiteY13" fmla="*/ 34046 h 255676"/>
                      <a:gd name="connsiteX14" fmla="*/ 172479 w 255882"/>
                      <a:gd name="connsiteY14" fmla="*/ 35695 h 255676"/>
                      <a:gd name="connsiteX15" fmla="*/ 186434 w 255882"/>
                      <a:gd name="connsiteY15" fmla="*/ 41882 h 255676"/>
                      <a:gd name="connsiteX16" fmla="*/ 201764 w 255882"/>
                      <a:gd name="connsiteY16" fmla="*/ 30402 h 255676"/>
                      <a:gd name="connsiteX17" fmla="*/ 211045 w 255882"/>
                      <a:gd name="connsiteY17" fmla="*/ 30540 h 255676"/>
                      <a:gd name="connsiteX18" fmla="*/ 212488 w 255882"/>
                      <a:gd name="connsiteY18" fmla="*/ 31777 h 255676"/>
                      <a:gd name="connsiteX19" fmla="*/ 214069 w 255882"/>
                      <a:gd name="connsiteY19" fmla="*/ 42364 h 255676"/>
                      <a:gd name="connsiteX20" fmla="*/ 205614 w 255882"/>
                      <a:gd name="connsiteY20" fmla="*/ 57418 h 255676"/>
                      <a:gd name="connsiteX21" fmla="*/ 206783 w 255882"/>
                      <a:gd name="connsiteY21" fmla="*/ 67180 h 255676"/>
                      <a:gd name="connsiteX22" fmla="*/ 215719 w 255882"/>
                      <a:gd name="connsiteY22" fmla="*/ 70755 h 255676"/>
                      <a:gd name="connsiteX23" fmla="*/ 233799 w 255882"/>
                      <a:gd name="connsiteY23" fmla="*/ 66011 h 255676"/>
                      <a:gd name="connsiteX24" fmla="*/ 241498 w 255882"/>
                      <a:gd name="connsiteY24" fmla="*/ 68967 h 255676"/>
                      <a:gd name="connsiteX25" fmla="*/ 243836 w 255882"/>
                      <a:gd name="connsiteY25" fmla="*/ 73573 h 255676"/>
                      <a:gd name="connsiteX26" fmla="*/ 241911 w 255882"/>
                      <a:gd name="connsiteY26" fmla="*/ 80379 h 255676"/>
                      <a:gd name="connsiteX27" fmla="*/ 226443 w 255882"/>
                      <a:gd name="connsiteY27" fmla="*/ 92684 h 255676"/>
                      <a:gd name="connsiteX28" fmla="*/ 223694 w 255882"/>
                      <a:gd name="connsiteY28" fmla="*/ 100177 h 255676"/>
                      <a:gd name="connsiteX29" fmla="*/ 224519 w 255882"/>
                      <a:gd name="connsiteY29" fmla="*/ 103202 h 255676"/>
                      <a:gd name="connsiteX30" fmla="*/ 230843 w 255882"/>
                      <a:gd name="connsiteY30" fmla="*/ 108633 h 255676"/>
                      <a:gd name="connsiteX31" fmla="*/ 249541 w 255882"/>
                      <a:gd name="connsiteY31" fmla="*/ 111176 h 255676"/>
                      <a:gd name="connsiteX32" fmla="*/ 255591 w 255882"/>
                      <a:gd name="connsiteY32" fmla="*/ 117157 h 255676"/>
                      <a:gd name="connsiteX33" fmla="*/ 255797 w 255882"/>
                      <a:gd name="connsiteY33" fmla="*/ 122519 h 255676"/>
                      <a:gd name="connsiteX34" fmla="*/ 251398 w 255882"/>
                      <a:gd name="connsiteY34" fmla="*/ 127675 h 255676"/>
                      <a:gd name="connsiteX35" fmla="*/ 233799 w 255882"/>
                      <a:gd name="connsiteY35" fmla="*/ 132693 h 255676"/>
                      <a:gd name="connsiteX36" fmla="*/ 226650 w 255882"/>
                      <a:gd name="connsiteY36" fmla="*/ 144586 h 255676"/>
                      <a:gd name="connsiteX37" fmla="*/ 230293 w 255882"/>
                      <a:gd name="connsiteY37" fmla="*/ 149398 h 255676"/>
                      <a:gd name="connsiteX38" fmla="*/ 246448 w 255882"/>
                      <a:gd name="connsiteY38" fmla="*/ 158884 h 255676"/>
                      <a:gd name="connsiteX39" fmla="*/ 249954 w 255882"/>
                      <a:gd name="connsiteY39" fmla="*/ 167065 h 255676"/>
                      <a:gd name="connsiteX40" fmla="*/ 249816 w 255882"/>
                      <a:gd name="connsiteY40" fmla="*/ 167890 h 255676"/>
                      <a:gd name="connsiteX41" fmla="*/ 240123 w 255882"/>
                      <a:gd name="connsiteY41" fmla="*/ 174833 h 255676"/>
                      <a:gd name="connsiteX42" fmla="*/ 223212 w 255882"/>
                      <a:gd name="connsiteY42" fmla="*/ 172702 h 255676"/>
                      <a:gd name="connsiteX43" fmla="*/ 214688 w 255882"/>
                      <a:gd name="connsiteY43" fmla="*/ 177102 h 255676"/>
                      <a:gd name="connsiteX44" fmla="*/ 214551 w 255882"/>
                      <a:gd name="connsiteY44" fmla="*/ 187276 h 255676"/>
                      <a:gd name="connsiteX45" fmla="*/ 225481 w 255882"/>
                      <a:gd name="connsiteY45" fmla="*/ 201712 h 255676"/>
                      <a:gd name="connsiteX46" fmla="*/ 225481 w 255882"/>
                      <a:gd name="connsiteY46" fmla="*/ 211130 h 255676"/>
                      <a:gd name="connsiteX47" fmla="*/ 225068 w 255882"/>
                      <a:gd name="connsiteY47" fmla="*/ 211611 h 255676"/>
                      <a:gd name="connsiteX48" fmla="*/ 213245 w 255882"/>
                      <a:gd name="connsiteY48" fmla="*/ 213948 h 255676"/>
                      <a:gd name="connsiteX49" fmla="*/ 198602 w 255882"/>
                      <a:gd name="connsiteY49" fmla="*/ 205699 h 255676"/>
                      <a:gd name="connsiteX50" fmla="*/ 188565 w 255882"/>
                      <a:gd name="connsiteY50" fmla="*/ 207143 h 255676"/>
                      <a:gd name="connsiteX51" fmla="*/ 185334 w 255882"/>
                      <a:gd name="connsiteY51" fmla="*/ 216217 h 255676"/>
                      <a:gd name="connsiteX52" fmla="*/ 190078 w 255882"/>
                      <a:gd name="connsiteY52" fmla="*/ 234503 h 255676"/>
                      <a:gd name="connsiteX53" fmla="*/ 187397 w 255882"/>
                      <a:gd name="connsiteY53" fmla="*/ 241377 h 255676"/>
                      <a:gd name="connsiteX54" fmla="*/ 182585 w 255882"/>
                      <a:gd name="connsiteY54" fmla="*/ 243852 h 255676"/>
                      <a:gd name="connsiteX55" fmla="*/ 175366 w 255882"/>
                      <a:gd name="connsiteY55" fmla="*/ 241859 h 255676"/>
                      <a:gd name="connsiteX56" fmla="*/ 164024 w 255882"/>
                      <a:gd name="connsiteY56" fmla="*/ 227491 h 255676"/>
                      <a:gd name="connsiteX57" fmla="*/ 149381 w 255882"/>
                      <a:gd name="connsiteY57" fmla="*/ 226254 h 255676"/>
                      <a:gd name="connsiteX58" fmla="*/ 147456 w 255882"/>
                      <a:gd name="connsiteY58" fmla="*/ 230103 h 255676"/>
                      <a:gd name="connsiteX59" fmla="*/ 144844 w 255882"/>
                      <a:gd name="connsiteY59" fmla="*/ 249008 h 255676"/>
                      <a:gd name="connsiteX60" fmla="*/ 139895 w 255882"/>
                      <a:gd name="connsiteY60" fmla="*/ 255676 h 255676"/>
                      <a:gd name="connsiteX61" fmla="*/ 131577 w 255882"/>
                      <a:gd name="connsiteY61" fmla="*/ 255676 h 255676"/>
                      <a:gd name="connsiteX62" fmla="*/ 127933 w 255882"/>
                      <a:gd name="connsiteY62" fmla="*/ 250589 h 255676"/>
                      <a:gd name="connsiteX63" fmla="*/ 122777 w 255882"/>
                      <a:gd name="connsiteY63" fmla="*/ 232372 h 255676"/>
                      <a:gd name="connsiteX64" fmla="*/ 116659 w 255882"/>
                      <a:gd name="connsiteY64" fmla="*/ 227010 h 255676"/>
                      <a:gd name="connsiteX65" fmla="*/ 112947 w 255882"/>
                      <a:gd name="connsiteY65" fmla="*/ 226597 h 255676"/>
                      <a:gd name="connsiteX66" fmla="*/ 106622 w 255882"/>
                      <a:gd name="connsiteY66" fmla="*/ 230103 h 255676"/>
                      <a:gd name="connsiteX67" fmla="*/ 105041 w 255882"/>
                      <a:gd name="connsiteY67" fmla="*/ 232784 h 255676"/>
                      <a:gd name="connsiteX68" fmla="*/ 96380 w 255882"/>
                      <a:gd name="connsiteY68" fmla="*/ 247427 h 255676"/>
                      <a:gd name="connsiteX69" fmla="*/ 89849 w 255882"/>
                      <a:gd name="connsiteY69" fmla="*/ 250108 h 255676"/>
                      <a:gd name="connsiteX70" fmla="*/ 84555 w 255882"/>
                      <a:gd name="connsiteY70" fmla="*/ 248320 h 255676"/>
                      <a:gd name="connsiteX71" fmla="*/ 80981 w 255882"/>
                      <a:gd name="connsiteY71" fmla="*/ 241652 h 255676"/>
                      <a:gd name="connsiteX72" fmla="*/ 83249 w 255882"/>
                      <a:gd name="connsiteY72" fmla="*/ 222885 h 255676"/>
                      <a:gd name="connsiteX73" fmla="*/ 78094 w 255882"/>
                      <a:gd name="connsiteY73" fmla="*/ 214155 h 255676"/>
                      <a:gd name="connsiteX74" fmla="*/ 68538 w 255882"/>
                      <a:gd name="connsiteY74" fmla="*/ 214636 h 255676"/>
                      <a:gd name="connsiteX75" fmla="*/ 55133 w 255882"/>
                      <a:gd name="connsiteY75" fmla="*/ 224810 h 255676"/>
                      <a:gd name="connsiteX76" fmla="*/ 43240 w 255882"/>
                      <a:gd name="connsiteY76" fmla="*/ 224123 h 255676"/>
                      <a:gd name="connsiteX77" fmla="*/ 42209 w 255882"/>
                      <a:gd name="connsiteY77" fmla="*/ 223091 h 255676"/>
                      <a:gd name="connsiteX78" fmla="*/ 41178 w 255882"/>
                      <a:gd name="connsiteY78" fmla="*/ 214842 h 255676"/>
                      <a:gd name="connsiteX79" fmla="*/ 50115 w 255882"/>
                      <a:gd name="connsiteY79" fmla="*/ 198893 h 255676"/>
                      <a:gd name="connsiteX80" fmla="*/ 51627 w 255882"/>
                      <a:gd name="connsiteY80" fmla="*/ 194013 h 255676"/>
                      <a:gd name="connsiteX81" fmla="*/ 39597 w 255882"/>
                      <a:gd name="connsiteY81" fmla="*/ 185420 h 255676"/>
                      <a:gd name="connsiteX82" fmla="*/ 21105 w 255882"/>
                      <a:gd name="connsiteY82" fmla="*/ 190232 h 255676"/>
                      <a:gd name="connsiteX83" fmla="*/ 15193 w 255882"/>
                      <a:gd name="connsiteY83" fmla="*/ 188238 h 255676"/>
                      <a:gd name="connsiteX84" fmla="*/ 12237 w 255882"/>
                      <a:gd name="connsiteY84" fmla="*/ 183014 h 255676"/>
                      <a:gd name="connsiteX85" fmla="*/ 14230 w 255882"/>
                      <a:gd name="connsiteY85" fmla="*/ 175314 h 255676"/>
                      <a:gd name="connsiteX86" fmla="*/ 27910 w 255882"/>
                      <a:gd name="connsiteY86" fmla="*/ 164453 h 255676"/>
                      <a:gd name="connsiteX87" fmla="*/ 31554 w 255882"/>
                      <a:gd name="connsiteY87" fmla="*/ 153385 h 255676"/>
                      <a:gd name="connsiteX88" fmla="*/ 24198 w 255882"/>
                      <a:gd name="connsiteY88" fmla="*/ 147198 h 255676"/>
                      <a:gd name="connsiteX89" fmla="*/ 6943 w 255882"/>
                      <a:gd name="connsiteY89" fmla="*/ 144861 h 255676"/>
                      <a:gd name="connsiteX90" fmla="*/ 138 w 255882"/>
                      <a:gd name="connsiteY90" fmla="*/ 140049 h 255676"/>
                      <a:gd name="connsiteX91" fmla="*/ 0 w 255882"/>
                      <a:gd name="connsiteY91" fmla="*/ 131525 h 255676"/>
                      <a:gd name="connsiteX92" fmla="*/ 5019 w 255882"/>
                      <a:gd name="connsiteY92" fmla="*/ 127881 h 255676"/>
                      <a:gd name="connsiteX93" fmla="*/ 22617 w 255882"/>
                      <a:gd name="connsiteY93" fmla="*/ 122931 h 255676"/>
                      <a:gd name="connsiteX94" fmla="*/ 28667 w 255882"/>
                      <a:gd name="connsiteY94" fmla="*/ 116194 h 255676"/>
                      <a:gd name="connsiteX95" fmla="*/ 29010 w 255882"/>
                      <a:gd name="connsiteY95" fmla="*/ 113307 h 255676"/>
                      <a:gd name="connsiteX96" fmla="*/ 25229 w 255882"/>
                      <a:gd name="connsiteY96" fmla="*/ 106295 h 255676"/>
                      <a:gd name="connsiteX97" fmla="*/ 9281 w 255882"/>
                      <a:gd name="connsiteY97" fmla="*/ 96946 h 255676"/>
                      <a:gd name="connsiteX98" fmla="*/ 5843 w 255882"/>
                      <a:gd name="connsiteY98" fmla="*/ 88560 h 255676"/>
                      <a:gd name="connsiteX99" fmla="*/ 6187 w 255882"/>
                      <a:gd name="connsiteY99" fmla="*/ 87391 h 255676"/>
                      <a:gd name="connsiteX100" fmla="*/ 15261 w 255882"/>
                      <a:gd name="connsiteY100" fmla="*/ 81135 h 255676"/>
                      <a:gd name="connsiteX101" fmla="*/ 32173 w 255882"/>
                      <a:gd name="connsiteY101" fmla="*/ 83060 h 255676"/>
                      <a:gd name="connsiteX102" fmla="*/ 40834 w 255882"/>
                      <a:gd name="connsiteY102" fmla="*/ 79073 h 255676"/>
                      <a:gd name="connsiteX103" fmla="*/ 40147 w 255882"/>
                      <a:gd name="connsiteY103" fmla="*/ 67318 h 255676"/>
                      <a:gd name="connsiteX104" fmla="*/ 29629 w 255882"/>
                      <a:gd name="connsiteY104" fmla="*/ 53363 h 255676"/>
                      <a:gd name="connsiteX105" fmla="*/ 29629 w 255882"/>
                      <a:gd name="connsiteY105" fmla="*/ 45595 h 255676"/>
                      <a:gd name="connsiteX106" fmla="*/ 33066 w 255882"/>
                      <a:gd name="connsiteY106" fmla="*/ 41745 h 255676"/>
                      <a:gd name="connsiteX107" fmla="*/ 40422 w 255882"/>
                      <a:gd name="connsiteY107" fmla="*/ 40920 h 255676"/>
                      <a:gd name="connsiteX108" fmla="*/ 56027 w 255882"/>
                      <a:gd name="connsiteY108" fmla="*/ 49719 h 255676"/>
                      <a:gd name="connsiteX109" fmla="*/ 69982 w 255882"/>
                      <a:gd name="connsiteY109" fmla="*/ 45801 h 255676"/>
                      <a:gd name="connsiteX110" fmla="*/ 70325 w 255882"/>
                      <a:gd name="connsiteY110" fmla="*/ 39751 h 255676"/>
                      <a:gd name="connsiteX111" fmla="*/ 65788 w 255882"/>
                      <a:gd name="connsiteY111" fmla="*/ 22221 h 255676"/>
                      <a:gd name="connsiteX112" fmla="*/ 69088 w 255882"/>
                      <a:gd name="connsiteY112" fmla="*/ 14110 h 255676"/>
                      <a:gd name="connsiteX113" fmla="*/ 71632 w 255882"/>
                      <a:gd name="connsiteY113" fmla="*/ 12735 h 255676"/>
                      <a:gd name="connsiteX114" fmla="*/ 81118 w 255882"/>
                      <a:gd name="connsiteY114" fmla="*/ 15072 h 255676"/>
                      <a:gd name="connsiteX115" fmla="*/ 92049 w 255882"/>
                      <a:gd name="connsiteY115" fmla="*/ 28958 h 255676"/>
                      <a:gd name="connsiteX116" fmla="*/ 106966 w 255882"/>
                      <a:gd name="connsiteY116" fmla="*/ 28890 h 255676"/>
                      <a:gd name="connsiteX117" fmla="*/ 108754 w 255882"/>
                      <a:gd name="connsiteY117" fmla="*/ 22565 h 255676"/>
                      <a:gd name="connsiteX118" fmla="*/ 110953 w 255882"/>
                      <a:gd name="connsiteY118" fmla="*/ 6479 h 255676"/>
                      <a:gd name="connsiteX119" fmla="*/ 116934 w 255882"/>
                      <a:gd name="connsiteY119" fmla="*/ 292 h 255676"/>
                      <a:gd name="connsiteX120" fmla="*/ 122296 w 255882"/>
                      <a:gd name="connsiteY120" fmla="*/ 86 h 25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</a:cxnLst>
                    <a:rect l="l" t="t" r="r" b="b"/>
                    <a:pathLst>
                      <a:path w="255882" h="255676">
                        <a:moveTo>
                          <a:pt x="127864" y="81461"/>
                        </a:moveTo>
                        <a:cubicBezTo>
                          <a:pt x="102426" y="81461"/>
                          <a:pt x="81805" y="102082"/>
                          <a:pt x="81805" y="127520"/>
                        </a:cubicBezTo>
                        <a:cubicBezTo>
                          <a:pt x="81805" y="152958"/>
                          <a:pt x="102426" y="173579"/>
                          <a:pt x="127864" y="173579"/>
                        </a:cubicBezTo>
                        <a:cubicBezTo>
                          <a:pt x="153302" y="173579"/>
                          <a:pt x="173923" y="152958"/>
                          <a:pt x="173923" y="127520"/>
                        </a:cubicBezTo>
                        <a:cubicBezTo>
                          <a:pt x="173923" y="102082"/>
                          <a:pt x="153302" y="81461"/>
                          <a:pt x="127864" y="81461"/>
                        </a:cubicBezTo>
                        <a:close/>
                        <a:moveTo>
                          <a:pt x="122296" y="86"/>
                        </a:moveTo>
                        <a:cubicBezTo>
                          <a:pt x="124908" y="223"/>
                          <a:pt x="126696" y="1598"/>
                          <a:pt x="127383" y="4211"/>
                        </a:cubicBezTo>
                        <a:cubicBezTo>
                          <a:pt x="129033" y="10054"/>
                          <a:pt x="130752" y="15966"/>
                          <a:pt x="132401" y="21809"/>
                        </a:cubicBezTo>
                        <a:cubicBezTo>
                          <a:pt x="134120" y="27790"/>
                          <a:pt x="139070" y="30608"/>
                          <a:pt x="145188" y="29027"/>
                        </a:cubicBezTo>
                        <a:cubicBezTo>
                          <a:pt x="147181" y="28546"/>
                          <a:pt x="148350" y="27102"/>
                          <a:pt x="149312" y="25452"/>
                        </a:cubicBezTo>
                        <a:cubicBezTo>
                          <a:pt x="152475" y="20022"/>
                          <a:pt x="155706" y="14591"/>
                          <a:pt x="158937" y="9160"/>
                        </a:cubicBezTo>
                        <a:cubicBezTo>
                          <a:pt x="160999" y="5654"/>
                          <a:pt x="162786" y="4898"/>
                          <a:pt x="166705" y="5929"/>
                        </a:cubicBezTo>
                        <a:cubicBezTo>
                          <a:pt x="174542" y="7923"/>
                          <a:pt x="175573" y="9641"/>
                          <a:pt x="174404" y="18372"/>
                        </a:cubicBezTo>
                        <a:cubicBezTo>
                          <a:pt x="173717" y="23596"/>
                          <a:pt x="173098" y="28821"/>
                          <a:pt x="172479" y="34046"/>
                        </a:cubicBezTo>
                        <a:cubicBezTo>
                          <a:pt x="172410" y="34595"/>
                          <a:pt x="172410" y="35145"/>
                          <a:pt x="172479" y="35695"/>
                        </a:cubicBezTo>
                        <a:cubicBezTo>
                          <a:pt x="173373" y="41264"/>
                          <a:pt x="181828" y="45113"/>
                          <a:pt x="186434" y="41882"/>
                        </a:cubicBezTo>
                        <a:cubicBezTo>
                          <a:pt x="191659" y="38170"/>
                          <a:pt x="196677" y="34252"/>
                          <a:pt x="201764" y="30402"/>
                        </a:cubicBezTo>
                        <a:cubicBezTo>
                          <a:pt x="205476" y="27584"/>
                          <a:pt x="207333" y="27652"/>
                          <a:pt x="211045" y="30540"/>
                        </a:cubicBezTo>
                        <a:cubicBezTo>
                          <a:pt x="211526" y="30952"/>
                          <a:pt x="212007" y="31296"/>
                          <a:pt x="212488" y="31777"/>
                        </a:cubicBezTo>
                        <a:cubicBezTo>
                          <a:pt x="216819" y="35902"/>
                          <a:pt x="217025" y="37139"/>
                          <a:pt x="214069" y="42364"/>
                        </a:cubicBezTo>
                        <a:cubicBezTo>
                          <a:pt x="211251" y="47382"/>
                          <a:pt x="208570" y="52469"/>
                          <a:pt x="205614" y="57418"/>
                        </a:cubicBezTo>
                        <a:cubicBezTo>
                          <a:pt x="203483" y="61062"/>
                          <a:pt x="204445" y="64087"/>
                          <a:pt x="206783" y="67180"/>
                        </a:cubicBezTo>
                        <a:cubicBezTo>
                          <a:pt x="209120" y="70274"/>
                          <a:pt x="211801" y="71786"/>
                          <a:pt x="215719" y="70755"/>
                        </a:cubicBezTo>
                        <a:cubicBezTo>
                          <a:pt x="221769" y="69174"/>
                          <a:pt x="227818" y="67661"/>
                          <a:pt x="233799" y="66011"/>
                        </a:cubicBezTo>
                        <a:cubicBezTo>
                          <a:pt x="237649" y="64980"/>
                          <a:pt x="239367" y="65599"/>
                          <a:pt x="241498" y="68967"/>
                        </a:cubicBezTo>
                        <a:cubicBezTo>
                          <a:pt x="242461" y="70411"/>
                          <a:pt x="243286" y="71923"/>
                          <a:pt x="243836" y="73573"/>
                        </a:cubicBezTo>
                        <a:cubicBezTo>
                          <a:pt x="244867" y="76529"/>
                          <a:pt x="244385" y="78385"/>
                          <a:pt x="241911" y="80379"/>
                        </a:cubicBezTo>
                        <a:cubicBezTo>
                          <a:pt x="236755" y="84504"/>
                          <a:pt x="231668" y="88628"/>
                          <a:pt x="226443" y="92684"/>
                        </a:cubicBezTo>
                        <a:cubicBezTo>
                          <a:pt x="223831" y="94678"/>
                          <a:pt x="223144" y="97152"/>
                          <a:pt x="223694" y="100177"/>
                        </a:cubicBezTo>
                        <a:cubicBezTo>
                          <a:pt x="223900" y="101208"/>
                          <a:pt x="224244" y="102171"/>
                          <a:pt x="224519" y="103202"/>
                        </a:cubicBezTo>
                        <a:cubicBezTo>
                          <a:pt x="225412" y="106433"/>
                          <a:pt x="227543" y="108220"/>
                          <a:pt x="230843" y="108633"/>
                        </a:cubicBezTo>
                        <a:cubicBezTo>
                          <a:pt x="237099" y="109458"/>
                          <a:pt x="243354" y="110351"/>
                          <a:pt x="249541" y="111176"/>
                        </a:cubicBezTo>
                        <a:cubicBezTo>
                          <a:pt x="253254" y="111657"/>
                          <a:pt x="255178" y="113445"/>
                          <a:pt x="255591" y="117157"/>
                        </a:cubicBezTo>
                        <a:cubicBezTo>
                          <a:pt x="255797" y="118944"/>
                          <a:pt x="256003" y="120732"/>
                          <a:pt x="255797" y="122519"/>
                        </a:cubicBezTo>
                        <a:cubicBezTo>
                          <a:pt x="255453" y="125337"/>
                          <a:pt x="254010" y="126919"/>
                          <a:pt x="251398" y="127675"/>
                        </a:cubicBezTo>
                        <a:cubicBezTo>
                          <a:pt x="245554" y="129325"/>
                          <a:pt x="239642" y="130974"/>
                          <a:pt x="233799" y="132693"/>
                        </a:cubicBezTo>
                        <a:cubicBezTo>
                          <a:pt x="228093" y="134343"/>
                          <a:pt x="225481" y="138674"/>
                          <a:pt x="226650" y="144586"/>
                        </a:cubicBezTo>
                        <a:cubicBezTo>
                          <a:pt x="227062" y="146854"/>
                          <a:pt x="228368" y="148298"/>
                          <a:pt x="230293" y="149398"/>
                        </a:cubicBezTo>
                        <a:cubicBezTo>
                          <a:pt x="235655" y="152560"/>
                          <a:pt x="241017" y="155722"/>
                          <a:pt x="246448" y="158884"/>
                        </a:cubicBezTo>
                        <a:cubicBezTo>
                          <a:pt x="250435" y="161222"/>
                          <a:pt x="251054" y="162597"/>
                          <a:pt x="249954" y="167065"/>
                        </a:cubicBezTo>
                        <a:cubicBezTo>
                          <a:pt x="249885" y="167340"/>
                          <a:pt x="249885" y="167615"/>
                          <a:pt x="249816" y="167890"/>
                        </a:cubicBezTo>
                        <a:cubicBezTo>
                          <a:pt x="248166" y="173321"/>
                          <a:pt x="246310" y="176002"/>
                          <a:pt x="240123" y="174833"/>
                        </a:cubicBezTo>
                        <a:cubicBezTo>
                          <a:pt x="234555" y="173733"/>
                          <a:pt x="228849" y="173527"/>
                          <a:pt x="223212" y="172702"/>
                        </a:cubicBezTo>
                        <a:cubicBezTo>
                          <a:pt x="219225" y="172152"/>
                          <a:pt x="216613" y="173733"/>
                          <a:pt x="214688" y="177102"/>
                        </a:cubicBezTo>
                        <a:cubicBezTo>
                          <a:pt x="212695" y="180539"/>
                          <a:pt x="211801" y="183770"/>
                          <a:pt x="214551" y="187276"/>
                        </a:cubicBezTo>
                        <a:cubicBezTo>
                          <a:pt x="218263" y="192019"/>
                          <a:pt x="221838" y="196900"/>
                          <a:pt x="225481" y="201712"/>
                        </a:cubicBezTo>
                        <a:cubicBezTo>
                          <a:pt x="228506" y="205630"/>
                          <a:pt x="228506" y="207212"/>
                          <a:pt x="225481" y="211130"/>
                        </a:cubicBezTo>
                        <a:cubicBezTo>
                          <a:pt x="225343" y="211267"/>
                          <a:pt x="225206" y="211474"/>
                          <a:pt x="225068" y="211611"/>
                        </a:cubicBezTo>
                        <a:cubicBezTo>
                          <a:pt x="221081" y="215873"/>
                          <a:pt x="219500" y="217729"/>
                          <a:pt x="213245" y="213948"/>
                        </a:cubicBezTo>
                        <a:cubicBezTo>
                          <a:pt x="208432" y="211061"/>
                          <a:pt x="203345" y="208586"/>
                          <a:pt x="198602" y="205699"/>
                        </a:cubicBezTo>
                        <a:cubicBezTo>
                          <a:pt x="194684" y="203362"/>
                          <a:pt x="191659" y="204737"/>
                          <a:pt x="188565" y="207143"/>
                        </a:cubicBezTo>
                        <a:cubicBezTo>
                          <a:pt x="185472" y="209480"/>
                          <a:pt x="184234" y="212299"/>
                          <a:pt x="185334" y="216217"/>
                        </a:cubicBezTo>
                        <a:cubicBezTo>
                          <a:pt x="187053" y="222267"/>
                          <a:pt x="188565" y="228385"/>
                          <a:pt x="190078" y="234503"/>
                        </a:cubicBezTo>
                        <a:cubicBezTo>
                          <a:pt x="190903" y="237803"/>
                          <a:pt x="190215" y="239590"/>
                          <a:pt x="187397" y="241377"/>
                        </a:cubicBezTo>
                        <a:cubicBezTo>
                          <a:pt x="185884" y="242340"/>
                          <a:pt x="184303" y="243233"/>
                          <a:pt x="182585" y="243852"/>
                        </a:cubicBezTo>
                        <a:cubicBezTo>
                          <a:pt x="179560" y="244952"/>
                          <a:pt x="177360" y="244402"/>
                          <a:pt x="175366" y="241859"/>
                        </a:cubicBezTo>
                        <a:cubicBezTo>
                          <a:pt x="171585" y="237115"/>
                          <a:pt x="167805" y="232303"/>
                          <a:pt x="164024" y="227491"/>
                        </a:cubicBezTo>
                        <a:cubicBezTo>
                          <a:pt x="160380" y="222954"/>
                          <a:pt x="153781" y="222335"/>
                          <a:pt x="149381" y="226254"/>
                        </a:cubicBezTo>
                        <a:cubicBezTo>
                          <a:pt x="148213" y="227285"/>
                          <a:pt x="147663" y="228591"/>
                          <a:pt x="147456" y="230103"/>
                        </a:cubicBezTo>
                        <a:cubicBezTo>
                          <a:pt x="146563" y="236428"/>
                          <a:pt x="145532" y="242683"/>
                          <a:pt x="144844" y="249008"/>
                        </a:cubicBezTo>
                        <a:cubicBezTo>
                          <a:pt x="144432" y="252308"/>
                          <a:pt x="143126" y="254645"/>
                          <a:pt x="139895" y="255676"/>
                        </a:cubicBezTo>
                        <a:cubicBezTo>
                          <a:pt x="137145" y="255676"/>
                          <a:pt x="134326" y="255676"/>
                          <a:pt x="131577" y="255676"/>
                        </a:cubicBezTo>
                        <a:cubicBezTo>
                          <a:pt x="129652" y="254507"/>
                          <a:pt x="128552" y="252789"/>
                          <a:pt x="127933" y="250589"/>
                        </a:cubicBezTo>
                        <a:cubicBezTo>
                          <a:pt x="126283" y="244540"/>
                          <a:pt x="124427" y="238490"/>
                          <a:pt x="122777" y="232372"/>
                        </a:cubicBezTo>
                        <a:cubicBezTo>
                          <a:pt x="121884" y="229141"/>
                          <a:pt x="119890" y="227422"/>
                          <a:pt x="116659" y="227010"/>
                        </a:cubicBezTo>
                        <a:cubicBezTo>
                          <a:pt x="115422" y="226872"/>
                          <a:pt x="114184" y="226666"/>
                          <a:pt x="112947" y="226597"/>
                        </a:cubicBezTo>
                        <a:cubicBezTo>
                          <a:pt x="110060" y="226391"/>
                          <a:pt x="108066" y="227697"/>
                          <a:pt x="106622" y="230103"/>
                        </a:cubicBezTo>
                        <a:cubicBezTo>
                          <a:pt x="106072" y="230997"/>
                          <a:pt x="105591" y="231891"/>
                          <a:pt x="105041" y="232784"/>
                        </a:cubicBezTo>
                        <a:cubicBezTo>
                          <a:pt x="102154" y="237665"/>
                          <a:pt x="99335" y="242615"/>
                          <a:pt x="96380" y="247427"/>
                        </a:cubicBezTo>
                        <a:cubicBezTo>
                          <a:pt x="94798" y="250108"/>
                          <a:pt x="92873" y="250795"/>
                          <a:pt x="89849" y="250108"/>
                        </a:cubicBezTo>
                        <a:cubicBezTo>
                          <a:pt x="87993" y="249695"/>
                          <a:pt x="86274" y="249077"/>
                          <a:pt x="84555" y="248320"/>
                        </a:cubicBezTo>
                        <a:cubicBezTo>
                          <a:pt x="81531" y="246877"/>
                          <a:pt x="80568" y="245021"/>
                          <a:pt x="80981" y="241652"/>
                        </a:cubicBezTo>
                        <a:cubicBezTo>
                          <a:pt x="81737" y="235397"/>
                          <a:pt x="82356" y="229141"/>
                          <a:pt x="83249" y="222885"/>
                        </a:cubicBezTo>
                        <a:cubicBezTo>
                          <a:pt x="83868" y="218486"/>
                          <a:pt x="81531" y="216080"/>
                          <a:pt x="78094" y="214155"/>
                        </a:cubicBezTo>
                        <a:cubicBezTo>
                          <a:pt x="74725" y="212299"/>
                          <a:pt x="71700" y="212024"/>
                          <a:pt x="68538" y="214636"/>
                        </a:cubicBezTo>
                        <a:cubicBezTo>
                          <a:pt x="64139" y="218142"/>
                          <a:pt x="59533" y="221373"/>
                          <a:pt x="55133" y="224810"/>
                        </a:cubicBezTo>
                        <a:cubicBezTo>
                          <a:pt x="50665" y="228316"/>
                          <a:pt x="48740" y="229072"/>
                          <a:pt x="43240" y="224123"/>
                        </a:cubicBezTo>
                        <a:cubicBezTo>
                          <a:pt x="42897" y="223779"/>
                          <a:pt x="42553" y="223435"/>
                          <a:pt x="42209" y="223091"/>
                        </a:cubicBezTo>
                        <a:cubicBezTo>
                          <a:pt x="39528" y="220342"/>
                          <a:pt x="39253" y="218211"/>
                          <a:pt x="41178" y="214842"/>
                        </a:cubicBezTo>
                        <a:cubicBezTo>
                          <a:pt x="44134" y="209549"/>
                          <a:pt x="47159" y="204187"/>
                          <a:pt x="50115" y="198893"/>
                        </a:cubicBezTo>
                        <a:cubicBezTo>
                          <a:pt x="50940" y="197381"/>
                          <a:pt x="51833" y="195869"/>
                          <a:pt x="51627" y="194013"/>
                        </a:cubicBezTo>
                        <a:cubicBezTo>
                          <a:pt x="51146" y="188444"/>
                          <a:pt x="44959" y="184045"/>
                          <a:pt x="39597" y="185420"/>
                        </a:cubicBezTo>
                        <a:cubicBezTo>
                          <a:pt x="33410" y="187001"/>
                          <a:pt x="27223" y="188582"/>
                          <a:pt x="21105" y="190232"/>
                        </a:cubicBezTo>
                        <a:cubicBezTo>
                          <a:pt x="18630" y="190919"/>
                          <a:pt x="16774" y="190163"/>
                          <a:pt x="15193" y="188238"/>
                        </a:cubicBezTo>
                        <a:cubicBezTo>
                          <a:pt x="13887" y="186657"/>
                          <a:pt x="13062" y="184870"/>
                          <a:pt x="12237" y="183014"/>
                        </a:cubicBezTo>
                        <a:cubicBezTo>
                          <a:pt x="10862" y="179783"/>
                          <a:pt x="11481" y="177445"/>
                          <a:pt x="14230" y="175314"/>
                        </a:cubicBezTo>
                        <a:cubicBezTo>
                          <a:pt x="18767" y="171671"/>
                          <a:pt x="23373" y="168096"/>
                          <a:pt x="27910" y="164453"/>
                        </a:cubicBezTo>
                        <a:cubicBezTo>
                          <a:pt x="32722" y="160741"/>
                          <a:pt x="33135" y="159159"/>
                          <a:pt x="31554" y="153385"/>
                        </a:cubicBezTo>
                        <a:cubicBezTo>
                          <a:pt x="30454" y="149604"/>
                          <a:pt x="28185" y="147611"/>
                          <a:pt x="24198" y="147198"/>
                        </a:cubicBezTo>
                        <a:cubicBezTo>
                          <a:pt x="18424" y="146579"/>
                          <a:pt x="12718" y="145479"/>
                          <a:pt x="6943" y="144861"/>
                        </a:cubicBezTo>
                        <a:cubicBezTo>
                          <a:pt x="3644" y="144517"/>
                          <a:pt x="1306" y="143211"/>
                          <a:pt x="138" y="140049"/>
                        </a:cubicBezTo>
                        <a:cubicBezTo>
                          <a:pt x="0" y="137093"/>
                          <a:pt x="0" y="134343"/>
                          <a:pt x="0" y="131525"/>
                        </a:cubicBezTo>
                        <a:cubicBezTo>
                          <a:pt x="1100" y="129462"/>
                          <a:pt x="2819" y="128431"/>
                          <a:pt x="5019" y="127881"/>
                        </a:cubicBezTo>
                        <a:cubicBezTo>
                          <a:pt x="10931" y="126300"/>
                          <a:pt x="16705" y="124513"/>
                          <a:pt x="22617" y="122931"/>
                        </a:cubicBezTo>
                        <a:cubicBezTo>
                          <a:pt x="26192" y="121969"/>
                          <a:pt x="28323" y="119975"/>
                          <a:pt x="28667" y="116194"/>
                        </a:cubicBezTo>
                        <a:cubicBezTo>
                          <a:pt x="28735" y="115232"/>
                          <a:pt x="28873" y="114270"/>
                          <a:pt x="29010" y="113307"/>
                        </a:cubicBezTo>
                        <a:cubicBezTo>
                          <a:pt x="29354" y="110076"/>
                          <a:pt x="27910" y="107876"/>
                          <a:pt x="25229" y="106295"/>
                        </a:cubicBezTo>
                        <a:cubicBezTo>
                          <a:pt x="19867" y="103202"/>
                          <a:pt x="14574" y="100040"/>
                          <a:pt x="9281" y="96946"/>
                        </a:cubicBezTo>
                        <a:cubicBezTo>
                          <a:pt x="5362" y="94678"/>
                          <a:pt x="4675" y="92959"/>
                          <a:pt x="5843" y="88560"/>
                        </a:cubicBezTo>
                        <a:cubicBezTo>
                          <a:pt x="5981" y="88147"/>
                          <a:pt x="6050" y="87735"/>
                          <a:pt x="6187" y="87391"/>
                        </a:cubicBezTo>
                        <a:cubicBezTo>
                          <a:pt x="7906" y="81685"/>
                          <a:pt x="9418" y="80585"/>
                          <a:pt x="15261" y="81135"/>
                        </a:cubicBezTo>
                        <a:cubicBezTo>
                          <a:pt x="20898" y="81685"/>
                          <a:pt x="26535" y="82304"/>
                          <a:pt x="32173" y="83060"/>
                        </a:cubicBezTo>
                        <a:cubicBezTo>
                          <a:pt x="36641" y="83610"/>
                          <a:pt x="38566" y="82854"/>
                          <a:pt x="40834" y="79073"/>
                        </a:cubicBezTo>
                        <a:cubicBezTo>
                          <a:pt x="44065" y="73848"/>
                          <a:pt x="43928" y="72198"/>
                          <a:pt x="40147" y="67318"/>
                        </a:cubicBezTo>
                        <a:cubicBezTo>
                          <a:pt x="36572" y="62712"/>
                          <a:pt x="33066" y="58037"/>
                          <a:pt x="29629" y="53363"/>
                        </a:cubicBezTo>
                        <a:cubicBezTo>
                          <a:pt x="27567" y="50613"/>
                          <a:pt x="27567" y="48344"/>
                          <a:pt x="29629" y="45595"/>
                        </a:cubicBezTo>
                        <a:cubicBezTo>
                          <a:pt x="30660" y="44220"/>
                          <a:pt x="31760" y="42845"/>
                          <a:pt x="33066" y="41745"/>
                        </a:cubicBezTo>
                        <a:cubicBezTo>
                          <a:pt x="35678" y="39545"/>
                          <a:pt x="37466" y="39270"/>
                          <a:pt x="40422" y="40920"/>
                        </a:cubicBezTo>
                        <a:cubicBezTo>
                          <a:pt x="45646" y="43807"/>
                          <a:pt x="51008" y="46488"/>
                          <a:pt x="56027" y="49719"/>
                        </a:cubicBezTo>
                        <a:cubicBezTo>
                          <a:pt x="61801" y="53431"/>
                          <a:pt x="65788" y="50957"/>
                          <a:pt x="69982" y="45801"/>
                        </a:cubicBezTo>
                        <a:cubicBezTo>
                          <a:pt x="71357" y="44082"/>
                          <a:pt x="70875" y="41814"/>
                          <a:pt x="70325" y="39751"/>
                        </a:cubicBezTo>
                        <a:cubicBezTo>
                          <a:pt x="68813" y="33908"/>
                          <a:pt x="67301" y="28065"/>
                          <a:pt x="65788" y="22221"/>
                        </a:cubicBezTo>
                        <a:cubicBezTo>
                          <a:pt x="64688" y="18028"/>
                          <a:pt x="65376" y="16309"/>
                          <a:pt x="69088" y="14110"/>
                        </a:cubicBezTo>
                        <a:cubicBezTo>
                          <a:pt x="69913" y="13628"/>
                          <a:pt x="70738" y="13147"/>
                          <a:pt x="71632" y="12735"/>
                        </a:cubicBezTo>
                        <a:cubicBezTo>
                          <a:pt x="76100" y="10672"/>
                          <a:pt x="78094" y="11154"/>
                          <a:pt x="81118" y="15072"/>
                        </a:cubicBezTo>
                        <a:cubicBezTo>
                          <a:pt x="84762" y="19678"/>
                          <a:pt x="88405" y="24353"/>
                          <a:pt x="92049" y="28958"/>
                        </a:cubicBezTo>
                        <a:cubicBezTo>
                          <a:pt x="95486" y="33221"/>
                          <a:pt x="103529" y="33221"/>
                          <a:pt x="106966" y="28890"/>
                        </a:cubicBezTo>
                        <a:cubicBezTo>
                          <a:pt x="108410" y="27034"/>
                          <a:pt x="108410" y="24696"/>
                          <a:pt x="108754" y="22565"/>
                        </a:cubicBezTo>
                        <a:cubicBezTo>
                          <a:pt x="109578" y="17203"/>
                          <a:pt x="110266" y="11841"/>
                          <a:pt x="110953" y="6479"/>
                        </a:cubicBezTo>
                        <a:cubicBezTo>
                          <a:pt x="111503" y="2217"/>
                          <a:pt x="112672" y="1048"/>
                          <a:pt x="116934" y="292"/>
                        </a:cubicBezTo>
                        <a:cubicBezTo>
                          <a:pt x="118721" y="-52"/>
                          <a:pt x="120509" y="-52"/>
                          <a:pt x="122296" y="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A171706-90FB-4C40-91E5-4B0EAE24AF0A}"/>
                  </a:ext>
                </a:extLst>
              </p:cNvPr>
              <p:cNvGrpSpPr/>
              <p:nvPr/>
            </p:nvGrpSpPr>
            <p:grpSpPr>
              <a:xfrm rot="20362488">
                <a:off x="8877648" y="3930397"/>
                <a:ext cx="796324" cy="796324"/>
                <a:chOff x="8619166" y="3116035"/>
                <a:chExt cx="796324" cy="796324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9F3D735A-854E-41AD-BAC5-17B9C29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13157" t="14965" r="13973" b="16304"/>
                <a:stretch>
                  <a:fillRect/>
                </a:stretch>
              </p:blipFill>
              <p:spPr>
                <a:xfrm>
                  <a:off x="8619166" y="3116035"/>
                  <a:ext cx="796324" cy="796324"/>
                </a:xfrm>
                <a:custGeom>
                  <a:avLst/>
                  <a:gdLst>
                    <a:gd name="connsiteX0" fmla="*/ 1440554 w 1554982"/>
                    <a:gd name="connsiteY0" fmla="*/ 574733 h 1571419"/>
                    <a:gd name="connsiteX1" fmla="*/ 1447875 w 1554982"/>
                    <a:gd name="connsiteY1" fmla="*/ 576792 h 1571419"/>
                    <a:gd name="connsiteX2" fmla="*/ 1441223 w 1554982"/>
                    <a:gd name="connsiteY2" fmla="*/ 577041 h 1571419"/>
                    <a:gd name="connsiteX3" fmla="*/ 737228 w 1554982"/>
                    <a:gd name="connsiteY3" fmla="*/ 337021 h 1571419"/>
                    <a:gd name="connsiteX4" fmla="*/ 647935 w 1554982"/>
                    <a:gd name="connsiteY4" fmla="*/ 353313 h 1571419"/>
                    <a:gd name="connsiteX5" fmla="*/ 343592 w 1554982"/>
                    <a:gd name="connsiteY5" fmla="*/ 912960 h 1571419"/>
                    <a:gd name="connsiteX6" fmla="*/ 899971 w 1554982"/>
                    <a:gd name="connsiteY6" fmla="*/ 1223235 h 1571419"/>
                    <a:gd name="connsiteX7" fmla="*/ 1204315 w 1554982"/>
                    <a:gd name="connsiteY7" fmla="*/ 663588 h 1571419"/>
                    <a:gd name="connsiteX8" fmla="*/ 737228 w 1554982"/>
                    <a:gd name="connsiteY8" fmla="*/ 337021 h 1571419"/>
                    <a:gd name="connsiteX9" fmla="*/ 877634 w 1554982"/>
                    <a:gd name="connsiteY9" fmla="*/ 0 h 1571419"/>
                    <a:gd name="connsiteX10" fmla="*/ 928843 w 1554982"/>
                    <a:gd name="connsiteY10" fmla="*/ 188583 h 1571419"/>
                    <a:gd name="connsiteX11" fmla="*/ 922625 w 1554982"/>
                    <a:gd name="connsiteY11" fmla="*/ 188711 h 1571419"/>
                    <a:gd name="connsiteX12" fmla="*/ 1076277 w 1554982"/>
                    <a:gd name="connsiteY12" fmla="*/ 249630 h 1571419"/>
                    <a:gd name="connsiteX13" fmla="*/ 1231523 w 1554982"/>
                    <a:gd name="connsiteY13" fmla="*/ 159622 h 1571419"/>
                    <a:gd name="connsiteX14" fmla="*/ 1397107 w 1554982"/>
                    <a:gd name="connsiteY14" fmla="*/ 329970 h 1571419"/>
                    <a:gd name="connsiteX15" fmla="*/ 1309008 w 1554982"/>
                    <a:gd name="connsiteY15" fmla="*/ 471826 h 1571419"/>
                    <a:gd name="connsiteX16" fmla="*/ 1377463 w 1554982"/>
                    <a:gd name="connsiteY16" fmla="*/ 635315 h 1571419"/>
                    <a:gd name="connsiteX17" fmla="*/ 1550260 w 1554982"/>
                    <a:gd name="connsiteY17" fmla="*/ 674725 h 1571419"/>
                    <a:gd name="connsiteX18" fmla="*/ 1554982 w 1554982"/>
                    <a:gd name="connsiteY18" fmla="*/ 912196 h 1571419"/>
                    <a:gd name="connsiteX19" fmla="*/ 1373445 w 1554982"/>
                    <a:gd name="connsiteY19" fmla="*/ 961502 h 1571419"/>
                    <a:gd name="connsiteX20" fmla="*/ 1321815 w 1554982"/>
                    <a:gd name="connsiteY20" fmla="*/ 1088305 h 1571419"/>
                    <a:gd name="connsiteX21" fmla="*/ 1425952 w 1554982"/>
                    <a:gd name="connsiteY21" fmla="*/ 1225770 h 1571419"/>
                    <a:gd name="connsiteX22" fmla="*/ 1276762 w 1554982"/>
                    <a:gd name="connsiteY22" fmla="*/ 1410819 h 1571419"/>
                    <a:gd name="connsiteX23" fmla="*/ 1183771 w 1554982"/>
                    <a:gd name="connsiteY23" fmla="*/ 1367910 h 1571419"/>
                    <a:gd name="connsiteX24" fmla="*/ 1183677 w 1554982"/>
                    <a:gd name="connsiteY24" fmla="*/ 1368108 h 1571419"/>
                    <a:gd name="connsiteX25" fmla="*/ 1163451 w 1554982"/>
                    <a:gd name="connsiteY25" fmla="*/ 1358534 h 1571419"/>
                    <a:gd name="connsiteX26" fmla="*/ 1099200 w 1554982"/>
                    <a:gd name="connsiteY26" fmla="*/ 1328886 h 1571419"/>
                    <a:gd name="connsiteX27" fmla="*/ 1099647 w 1554982"/>
                    <a:gd name="connsiteY27" fmla="*/ 1328330 h 1571419"/>
                    <a:gd name="connsiteX28" fmla="*/ 1092031 w 1554982"/>
                    <a:gd name="connsiteY28" fmla="*/ 1324724 h 1571419"/>
                    <a:gd name="connsiteX29" fmla="*/ 949970 w 1554982"/>
                    <a:gd name="connsiteY29" fmla="*/ 1386877 h 1571419"/>
                    <a:gd name="connsiteX30" fmla="*/ 908789 w 1554982"/>
                    <a:gd name="connsiteY30" fmla="*/ 1566540 h 1571419"/>
                    <a:gd name="connsiteX31" fmla="*/ 671060 w 1554982"/>
                    <a:gd name="connsiteY31" fmla="*/ 1571419 h 1571419"/>
                    <a:gd name="connsiteX32" fmla="*/ 622772 w 1554982"/>
                    <a:gd name="connsiteY32" fmla="*/ 1393593 h 1571419"/>
                    <a:gd name="connsiteX33" fmla="*/ 469810 w 1554982"/>
                    <a:gd name="connsiteY33" fmla="*/ 1332052 h 1571419"/>
                    <a:gd name="connsiteX34" fmla="*/ 474444 w 1554982"/>
                    <a:gd name="connsiteY34" fmla="*/ 1337349 h 1571419"/>
                    <a:gd name="connsiteX35" fmla="*/ 300286 w 1554982"/>
                    <a:gd name="connsiteY35" fmla="*/ 1426499 h 1571419"/>
                    <a:gd name="connsiteX36" fmla="*/ 143859 w 1554982"/>
                    <a:gd name="connsiteY36" fmla="*/ 1247722 h 1571419"/>
                    <a:gd name="connsiteX37" fmla="*/ 239362 w 1554982"/>
                    <a:gd name="connsiteY37" fmla="*/ 1110526 h 1571419"/>
                    <a:gd name="connsiteX38" fmla="*/ 175249 w 1554982"/>
                    <a:gd name="connsiteY38" fmla="*/ 965133 h 1571419"/>
                    <a:gd name="connsiteX39" fmla="*/ 4723 w 1554982"/>
                    <a:gd name="connsiteY39" fmla="*/ 926241 h 1571419"/>
                    <a:gd name="connsiteX40" fmla="*/ 0 w 1554982"/>
                    <a:gd name="connsiteY40" fmla="*/ 688770 h 1571419"/>
                    <a:gd name="connsiteX41" fmla="*/ 169187 w 1554982"/>
                    <a:gd name="connsiteY41" fmla="*/ 642819 h 1571419"/>
                    <a:gd name="connsiteX42" fmla="*/ 218996 w 1554982"/>
                    <a:gd name="connsiteY42" fmla="*/ 509350 h 1571419"/>
                    <a:gd name="connsiteX43" fmla="*/ 112276 w 1554982"/>
                    <a:gd name="connsiteY43" fmla="*/ 351979 h 1571419"/>
                    <a:gd name="connsiteX44" fmla="*/ 270952 w 1554982"/>
                    <a:gd name="connsiteY44" fmla="*/ 174976 h 1571419"/>
                    <a:gd name="connsiteX45" fmla="*/ 443970 w 1554982"/>
                    <a:gd name="connsiteY45" fmla="*/ 266083 h 1571419"/>
                    <a:gd name="connsiteX46" fmla="*/ 442857 w 1554982"/>
                    <a:gd name="connsiteY46" fmla="*/ 267326 h 1571419"/>
                    <a:gd name="connsiteX47" fmla="*/ 602454 w 1554982"/>
                    <a:gd name="connsiteY47" fmla="*/ 195281 h 1571419"/>
                    <a:gd name="connsiteX48" fmla="*/ 596235 w 1554982"/>
                    <a:gd name="connsiteY48" fmla="*/ 195409 h 1571419"/>
                    <a:gd name="connsiteX49" fmla="*/ 639906 w 1554982"/>
                    <a:gd name="connsiteY49" fmla="*/ 4879 h 1571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554982" h="1571419">
                      <a:moveTo>
                        <a:pt x="1440554" y="574733"/>
                      </a:moveTo>
                      <a:lnTo>
                        <a:pt x="1447875" y="576792"/>
                      </a:lnTo>
                      <a:lnTo>
                        <a:pt x="1441223" y="577041"/>
                      </a:lnTo>
                      <a:close/>
                      <a:moveTo>
                        <a:pt x="737228" y="337021"/>
                      </a:moveTo>
                      <a:cubicBezTo>
                        <a:pt x="707534" y="339344"/>
                        <a:pt x="677645" y="344705"/>
                        <a:pt x="647935" y="353313"/>
                      </a:cubicBezTo>
                      <a:cubicBezTo>
                        <a:pt x="410253" y="422175"/>
                        <a:pt x="273994" y="672737"/>
                        <a:pt x="343592" y="912960"/>
                      </a:cubicBezTo>
                      <a:cubicBezTo>
                        <a:pt x="413190" y="1153182"/>
                        <a:pt x="662289" y="1292097"/>
                        <a:pt x="899971" y="1223235"/>
                      </a:cubicBezTo>
                      <a:cubicBezTo>
                        <a:pt x="1137654" y="1154373"/>
                        <a:pt x="1273913" y="903811"/>
                        <a:pt x="1204315" y="663588"/>
                      </a:cubicBezTo>
                      <a:cubicBezTo>
                        <a:pt x="1143417" y="453394"/>
                        <a:pt x="945088" y="320763"/>
                        <a:pt x="737228" y="337021"/>
                      </a:cubicBezTo>
                      <a:close/>
                      <a:moveTo>
                        <a:pt x="877634" y="0"/>
                      </a:moveTo>
                      <a:lnTo>
                        <a:pt x="928843" y="188583"/>
                      </a:lnTo>
                      <a:lnTo>
                        <a:pt x="922625" y="188711"/>
                      </a:lnTo>
                      <a:cubicBezTo>
                        <a:pt x="977305" y="201517"/>
                        <a:pt x="1029195" y="221613"/>
                        <a:pt x="1076277" y="249630"/>
                      </a:cubicBezTo>
                      <a:lnTo>
                        <a:pt x="1231523" y="159622"/>
                      </a:lnTo>
                      <a:lnTo>
                        <a:pt x="1397107" y="329970"/>
                      </a:lnTo>
                      <a:lnTo>
                        <a:pt x="1309008" y="471826"/>
                      </a:lnTo>
                      <a:cubicBezTo>
                        <a:pt x="1339697" y="521851"/>
                        <a:pt x="1363229" y="576728"/>
                        <a:pt x="1377463" y="635315"/>
                      </a:cubicBezTo>
                      <a:lnTo>
                        <a:pt x="1550260" y="674725"/>
                      </a:lnTo>
                      <a:lnTo>
                        <a:pt x="1554982" y="912196"/>
                      </a:lnTo>
                      <a:lnTo>
                        <a:pt x="1373445" y="961502"/>
                      </a:lnTo>
                      <a:cubicBezTo>
                        <a:pt x="1361646" y="1006237"/>
                        <a:pt x="1343933" y="1048632"/>
                        <a:pt x="1321815" y="1088305"/>
                      </a:cubicBezTo>
                      <a:lnTo>
                        <a:pt x="1425952" y="1225770"/>
                      </a:lnTo>
                      <a:lnTo>
                        <a:pt x="1276762" y="1410819"/>
                      </a:lnTo>
                      <a:lnTo>
                        <a:pt x="1183771" y="1367910"/>
                      </a:lnTo>
                      <a:lnTo>
                        <a:pt x="1183677" y="1368108"/>
                      </a:lnTo>
                      <a:lnTo>
                        <a:pt x="1163451" y="1358534"/>
                      </a:lnTo>
                      <a:lnTo>
                        <a:pt x="1099200" y="1328886"/>
                      </a:lnTo>
                      <a:lnTo>
                        <a:pt x="1099647" y="1328330"/>
                      </a:lnTo>
                      <a:lnTo>
                        <a:pt x="1092031" y="1324724"/>
                      </a:lnTo>
                      <a:cubicBezTo>
                        <a:pt x="1048460" y="1351884"/>
                        <a:pt x="1000577" y="1372520"/>
                        <a:pt x="949970" y="1386877"/>
                      </a:cubicBezTo>
                      <a:lnTo>
                        <a:pt x="908789" y="1566540"/>
                      </a:lnTo>
                      <a:lnTo>
                        <a:pt x="671060" y="1571419"/>
                      </a:lnTo>
                      <a:lnTo>
                        <a:pt x="622772" y="1393593"/>
                      </a:lnTo>
                      <a:cubicBezTo>
                        <a:pt x="568310" y="1380526"/>
                        <a:pt x="516656" y="1360216"/>
                        <a:pt x="469810" y="1332052"/>
                      </a:cubicBezTo>
                      <a:lnTo>
                        <a:pt x="474444" y="1337349"/>
                      </a:lnTo>
                      <a:lnTo>
                        <a:pt x="300286" y="1426499"/>
                      </a:lnTo>
                      <a:lnTo>
                        <a:pt x="143859" y="1247722"/>
                      </a:lnTo>
                      <a:lnTo>
                        <a:pt x="239362" y="1110526"/>
                      </a:lnTo>
                      <a:cubicBezTo>
                        <a:pt x="211918" y="1065631"/>
                        <a:pt x="190240" y="1016838"/>
                        <a:pt x="175249" y="965133"/>
                      </a:cubicBezTo>
                      <a:lnTo>
                        <a:pt x="4723" y="926241"/>
                      </a:lnTo>
                      <a:lnTo>
                        <a:pt x="0" y="688770"/>
                      </a:lnTo>
                      <a:lnTo>
                        <a:pt x="169187" y="642819"/>
                      </a:lnTo>
                      <a:cubicBezTo>
                        <a:pt x="180365" y="595942"/>
                        <a:pt x="197312" y="551245"/>
                        <a:pt x="218996" y="509350"/>
                      </a:cubicBezTo>
                      <a:lnTo>
                        <a:pt x="112276" y="351979"/>
                      </a:lnTo>
                      <a:lnTo>
                        <a:pt x="270952" y="174976"/>
                      </a:lnTo>
                      <a:lnTo>
                        <a:pt x="443970" y="266083"/>
                      </a:lnTo>
                      <a:lnTo>
                        <a:pt x="442857" y="267326"/>
                      </a:lnTo>
                      <a:cubicBezTo>
                        <a:pt x="491191" y="235208"/>
                        <a:pt x="545095" y="211219"/>
                        <a:pt x="602454" y="195281"/>
                      </a:cubicBezTo>
                      <a:lnTo>
                        <a:pt x="596235" y="195409"/>
                      </a:lnTo>
                      <a:lnTo>
                        <a:pt x="639906" y="4879"/>
                      </a:lnTo>
                      <a:close/>
                    </a:path>
                  </a:pathLst>
                </a:custGeom>
              </p:spPr>
            </p:pic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3E28C044-E0E8-4F4F-8854-DA63201A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4080" y="3318223"/>
                  <a:ext cx="408925" cy="404648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4000">
                      <a:srgbClr val="0682C1"/>
                    </a:gs>
                  </a:gsLst>
                  <a:lin ang="0" scaled="1"/>
                </a:gra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rgbClr val="0682C1"/>
                    </a:solidFill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DD0F7BE-9323-46BD-8719-0F1568D272BD}"/>
                  </a:ext>
                </a:extLst>
              </p:cNvPr>
              <p:cNvGrpSpPr/>
              <p:nvPr/>
            </p:nvGrpSpPr>
            <p:grpSpPr>
              <a:xfrm>
                <a:off x="9029894" y="3909642"/>
                <a:ext cx="3046078" cy="3734081"/>
                <a:chOff x="9087758" y="3138062"/>
                <a:chExt cx="3046078" cy="3734081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4DAF405B-1794-44C0-9C6A-F8FAB12AA9CA}"/>
                    </a:ext>
                  </a:extLst>
                </p:cNvPr>
                <p:cNvGrpSpPr/>
                <p:nvPr/>
              </p:nvGrpSpPr>
              <p:grpSpPr>
                <a:xfrm rot="2947662" flipH="1">
                  <a:off x="9383082" y="3263151"/>
                  <a:ext cx="827730" cy="577552"/>
                  <a:chOff x="5405974" y="1533288"/>
                  <a:chExt cx="608646" cy="424685"/>
                </a:xfrm>
              </p:grpSpPr>
              <p:sp>
                <p:nvSpPr>
                  <p:cNvPr id="147" name="Trapezoid 146">
                    <a:extLst>
                      <a:ext uri="{FF2B5EF4-FFF2-40B4-BE49-F238E27FC236}">
                        <a16:creationId xmlns:a16="http://schemas.microsoft.com/office/drawing/2014/main" id="{7C8562FA-15EE-4B20-A1B6-41A96B659F75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633173" y="1617814"/>
                    <a:ext cx="141626" cy="9318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Trapezoid 147">
                    <a:extLst>
                      <a:ext uri="{FF2B5EF4-FFF2-40B4-BE49-F238E27FC236}">
                        <a16:creationId xmlns:a16="http://schemas.microsoft.com/office/drawing/2014/main" id="{D6FF4305-1B65-417A-8B45-94675EB020FA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857778" y="1735728"/>
                    <a:ext cx="103331" cy="96694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Trapezoid 148">
                    <a:extLst>
                      <a:ext uri="{FF2B5EF4-FFF2-40B4-BE49-F238E27FC236}">
                        <a16:creationId xmlns:a16="http://schemas.microsoft.com/office/drawing/2014/main" id="{A59976DD-1751-4D95-A537-6235810D8053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438996" y="1500266"/>
                    <a:ext cx="200130" cy="266173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rapezoid 149">
                    <a:extLst>
                      <a:ext uri="{FF2B5EF4-FFF2-40B4-BE49-F238E27FC236}">
                        <a16:creationId xmlns:a16="http://schemas.microsoft.com/office/drawing/2014/main" id="{95EBA6E3-8C75-4733-9918-CE577AF1CD8A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727739" y="1619233"/>
                    <a:ext cx="146016" cy="194202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Trapezoid 150">
                    <a:extLst>
                      <a:ext uri="{FF2B5EF4-FFF2-40B4-BE49-F238E27FC236}">
                        <a16:creationId xmlns:a16="http://schemas.microsoft.com/office/drawing/2014/main" id="{162EBE55-ABA6-4E88-BB53-E1D1ACFF7367}"/>
                      </a:ext>
                    </a:extLst>
                  </p:cNvPr>
                  <p:cNvSpPr/>
                  <p:nvPr/>
                </p:nvSpPr>
                <p:spPr>
                  <a:xfrm rot="8867088" flipH="1">
                    <a:off x="5921123" y="1778027"/>
                    <a:ext cx="93497" cy="17994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ADC078-7408-4EF9-A280-2B92622A613A}"/>
                    </a:ext>
                  </a:extLst>
                </p:cNvPr>
                <p:cNvGrpSpPr/>
                <p:nvPr/>
              </p:nvGrpSpPr>
              <p:grpSpPr>
                <a:xfrm rot="7415005" flipH="1">
                  <a:off x="9775096" y="5495950"/>
                  <a:ext cx="688855" cy="2063532"/>
                  <a:chOff x="391500" y="630207"/>
                  <a:chExt cx="531845" cy="1593193"/>
                </a:xfrm>
              </p:grpSpPr>
              <p:sp>
                <p:nvSpPr>
                  <p:cNvPr id="145" name="Rectangle: Rounded Corners 144">
                    <a:extLst>
                      <a:ext uri="{FF2B5EF4-FFF2-40B4-BE49-F238E27FC236}">
                        <a16:creationId xmlns:a16="http://schemas.microsoft.com/office/drawing/2014/main" id="{59B5F806-755D-46D3-8F44-FF93B8253125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3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09FA3A4C-3034-4529-A831-5D0D13D6FF39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500" y="684262"/>
                    <a:ext cx="191608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C741409-1A37-4D6E-810D-0BD40FC003D9}"/>
                    </a:ext>
                  </a:extLst>
                </p:cNvPr>
                <p:cNvGrpSpPr/>
                <p:nvPr/>
              </p:nvGrpSpPr>
              <p:grpSpPr>
                <a:xfrm rot="13514546" flipH="1">
                  <a:off x="10293888" y="3976487"/>
                  <a:ext cx="729571" cy="2548346"/>
                  <a:chOff x="391500" y="630207"/>
                  <a:chExt cx="531845" cy="1593193"/>
                </a:xfrm>
              </p:grpSpPr>
              <p:sp>
                <p:nvSpPr>
                  <p:cNvPr id="143" name="Rectangle: Rounded Corners 142">
                    <a:extLst>
                      <a:ext uri="{FF2B5EF4-FFF2-40B4-BE49-F238E27FC236}">
                        <a16:creationId xmlns:a16="http://schemas.microsoft.com/office/drawing/2014/main" id="{DE320031-E9AA-4B1D-8FE8-492FF03B335F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3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: Rounded Corners 143">
                    <a:extLst>
                      <a:ext uri="{FF2B5EF4-FFF2-40B4-BE49-F238E27FC236}">
                        <a16:creationId xmlns:a16="http://schemas.microsoft.com/office/drawing/2014/main" id="{814FF82F-0806-4A01-928A-C77029760285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500" y="684262"/>
                    <a:ext cx="191608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E8BA4352-BF38-4FB1-8825-5E9B3BFF3571}"/>
                    </a:ext>
                  </a:extLst>
                </p:cNvPr>
                <p:cNvGrpSpPr/>
                <p:nvPr/>
              </p:nvGrpSpPr>
              <p:grpSpPr>
                <a:xfrm rot="6515991" flipH="1">
                  <a:off x="9133139" y="5347988"/>
                  <a:ext cx="926547" cy="926547"/>
                  <a:chOff x="121429" y="411152"/>
                  <a:chExt cx="607378" cy="607378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B7EAA339-7897-431F-BA34-913F91D59C2B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2"/>
                    <a:ext cx="607378" cy="607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7B692B29-DF77-40FC-9E4F-33E6730B33DF}"/>
                      </a:ext>
                    </a:extLst>
                  </p:cNvPr>
                  <p:cNvSpPr/>
                  <p:nvPr/>
                </p:nvSpPr>
                <p:spPr>
                  <a:xfrm>
                    <a:off x="186934" y="476657"/>
                    <a:ext cx="476369" cy="476369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1BA506AC-EC3E-4C54-91C3-1AE23DE374C0}"/>
                      </a:ext>
                    </a:extLst>
                  </p:cNvPr>
                  <p:cNvSpPr/>
                  <p:nvPr/>
                </p:nvSpPr>
                <p:spPr>
                  <a:xfrm>
                    <a:off x="306265" y="596608"/>
                    <a:ext cx="237706" cy="236466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13ED21AD-A729-418F-8712-4A273CE6292C}"/>
                      </a:ext>
                    </a:extLst>
                  </p:cNvPr>
                  <p:cNvSpPr/>
                  <p:nvPr/>
                </p:nvSpPr>
                <p:spPr>
                  <a:xfrm>
                    <a:off x="385557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A69F32E-B6A2-4E4F-B286-35DAB0B7A71A}"/>
                    </a:ext>
                  </a:extLst>
                </p:cNvPr>
                <p:cNvGrpSpPr/>
                <p:nvPr/>
              </p:nvGrpSpPr>
              <p:grpSpPr>
                <a:xfrm rot="17832318" flipH="1">
                  <a:off x="10630036" y="3483559"/>
                  <a:ext cx="606909" cy="1518446"/>
                  <a:chOff x="4130254" y="650162"/>
                  <a:chExt cx="502274" cy="1664988"/>
                </a:xfrm>
                <a:solidFill>
                  <a:schemeClr val="accent2"/>
                </a:solidFill>
              </p:grpSpPr>
              <p:sp>
                <p:nvSpPr>
                  <p:cNvPr id="137" name="Trapezoid 136">
                    <a:extLst>
                      <a:ext uri="{FF2B5EF4-FFF2-40B4-BE49-F238E27FC236}">
                        <a16:creationId xmlns:a16="http://schemas.microsoft.com/office/drawing/2014/main" id="{2F08EB59-F0AD-443A-9E96-77AB13D50788}"/>
                      </a:ext>
                    </a:extLst>
                  </p:cNvPr>
                  <p:cNvSpPr/>
                  <p:nvPr/>
                </p:nvSpPr>
                <p:spPr>
                  <a:xfrm>
                    <a:off x="4130254" y="650162"/>
                    <a:ext cx="502274" cy="1664988"/>
                  </a:xfrm>
                  <a:prstGeom prst="trapezoid">
                    <a:avLst>
                      <a:gd name="adj" fmla="val 9168"/>
                    </a:avLst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Trapezoid 94">
                    <a:extLst>
                      <a:ext uri="{FF2B5EF4-FFF2-40B4-BE49-F238E27FC236}">
                        <a16:creationId xmlns:a16="http://schemas.microsoft.com/office/drawing/2014/main" id="{250AE96A-A125-41FE-9C55-6FC608098210}"/>
                      </a:ext>
                    </a:extLst>
                  </p:cNvPr>
                  <p:cNvSpPr/>
                  <p:nvPr/>
                </p:nvSpPr>
                <p:spPr>
                  <a:xfrm>
                    <a:off x="4449648" y="650162"/>
                    <a:ext cx="182880" cy="1664988"/>
                  </a:xfrm>
                  <a:custGeom>
                    <a:avLst/>
                    <a:gdLst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82880 w 182880"/>
                      <a:gd name="connsiteY2" fmla="*/ 0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0540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68965 w 182880"/>
                      <a:gd name="connsiteY2" fmla="*/ 6157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3619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880" h="1664988">
                        <a:moveTo>
                          <a:pt x="0" y="1664988"/>
                        </a:moveTo>
                        <a:lnTo>
                          <a:pt x="0" y="0"/>
                        </a:lnTo>
                        <a:lnTo>
                          <a:pt x="133619" y="3079"/>
                        </a:lnTo>
                        <a:lnTo>
                          <a:pt x="182880" y="1664988"/>
                        </a:lnTo>
                        <a:lnTo>
                          <a:pt x="0" y="166498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7DFBDFB2-D91E-419E-A78B-ECE4DC45C656}"/>
                    </a:ext>
                  </a:extLst>
                </p:cNvPr>
                <p:cNvGrpSpPr/>
                <p:nvPr/>
              </p:nvGrpSpPr>
              <p:grpSpPr>
                <a:xfrm rot="6515991" flipH="1">
                  <a:off x="11363304" y="4328467"/>
                  <a:ext cx="770532" cy="770532"/>
                  <a:chOff x="121429" y="411152"/>
                  <a:chExt cx="607378" cy="607378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CE35A819-FC3E-4040-B8AF-64738A0CC07F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2"/>
                    <a:ext cx="607378" cy="607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6E1708CD-E85F-4576-BE9D-4AA7E164E3D8}"/>
                      </a:ext>
                    </a:extLst>
                  </p:cNvPr>
                  <p:cNvSpPr/>
                  <p:nvPr/>
                </p:nvSpPr>
                <p:spPr>
                  <a:xfrm>
                    <a:off x="186934" y="476657"/>
                    <a:ext cx="476369" cy="476369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6828518E-A1FB-425D-8171-3DBF8AA0EDC7}"/>
                      </a:ext>
                    </a:extLst>
                  </p:cNvPr>
                  <p:cNvSpPr/>
                  <p:nvPr/>
                </p:nvSpPr>
                <p:spPr>
                  <a:xfrm>
                    <a:off x="306265" y="596608"/>
                    <a:ext cx="237706" cy="236466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21BD2E14-AB90-44A6-8F48-A0A5304EE211}"/>
                      </a:ext>
                    </a:extLst>
                  </p:cNvPr>
                  <p:cNvSpPr/>
                  <p:nvPr/>
                </p:nvSpPr>
                <p:spPr>
                  <a:xfrm>
                    <a:off x="385557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944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64ACB6-B2CB-4CAD-99DD-E100ECBC4985}"/>
              </a:ext>
            </a:extLst>
          </p:cNvPr>
          <p:cNvGrpSpPr/>
          <p:nvPr/>
        </p:nvGrpSpPr>
        <p:grpSpPr>
          <a:xfrm>
            <a:off x="1403010" y="1921952"/>
            <a:ext cx="2538766" cy="2787786"/>
            <a:chOff x="1403010" y="1921952"/>
            <a:chExt cx="2538766" cy="278778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ECB3236-1268-4EA2-88EE-1AAE03F6ADC5}"/>
                </a:ext>
              </a:extLst>
            </p:cNvPr>
            <p:cNvGrpSpPr/>
            <p:nvPr/>
          </p:nvGrpSpPr>
          <p:grpSpPr>
            <a:xfrm>
              <a:off x="1403010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2CFD973-1DA6-4811-BF3D-9632F88080C7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28" name="TextBox 19">
                  <a:extLst>
                    <a:ext uri="{FF2B5EF4-FFF2-40B4-BE49-F238E27FC236}">
                      <a16:creationId xmlns:a16="http://schemas.microsoft.com/office/drawing/2014/main" id="{AE757C58-4487-4115-B415-334505D22661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8811961-64C1-4DDE-A97B-74E3685D75D9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141BD17-251A-4F58-9AEE-FC045AD8A9A9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: Shape 32">
              <a:extLst>
                <a:ext uri="{FF2B5EF4-FFF2-40B4-BE49-F238E27FC236}">
                  <a16:creationId xmlns:a16="http://schemas.microsoft.com/office/drawing/2014/main" id="{F05032D5-9EC5-4BE6-8573-022C38D8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994" y="1921952"/>
              <a:ext cx="545767" cy="54576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2F8EC2-96CF-4CC3-B356-1A417B2F67E3}"/>
              </a:ext>
            </a:extLst>
          </p:cNvPr>
          <p:cNvGrpSpPr/>
          <p:nvPr/>
        </p:nvGrpSpPr>
        <p:grpSpPr>
          <a:xfrm>
            <a:off x="8245277" y="1921952"/>
            <a:ext cx="2538766" cy="2787786"/>
            <a:chOff x="8245277" y="1921952"/>
            <a:chExt cx="2538766" cy="278778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93C1B64-62EA-4F87-B7CF-97D520A1811F}"/>
                </a:ext>
              </a:extLst>
            </p:cNvPr>
            <p:cNvGrpSpPr/>
            <p:nvPr/>
          </p:nvGrpSpPr>
          <p:grpSpPr>
            <a:xfrm>
              <a:off x="8245277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BDCC5955-AE30-440E-B8FF-246CBAEA1C1A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35" name="TextBox 19">
                  <a:extLst>
                    <a:ext uri="{FF2B5EF4-FFF2-40B4-BE49-F238E27FC236}">
                      <a16:creationId xmlns:a16="http://schemas.microsoft.com/office/drawing/2014/main" id="{DEA4B0DB-0F24-4734-A335-AB0305C50931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28F9DC7-B421-4CC8-92DA-90DA1960B2D6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18E682A-713B-409D-B2E6-CB3DA24BE33C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33">
              <a:extLst>
                <a:ext uri="{FF2B5EF4-FFF2-40B4-BE49-F238E27FC236}">
                  <a16:creationId xmlns:a16="http://schemas.microsoft.com/office/drawing/2014/main" id="{05266B4E-EDEA-4D8D-97C6-B0A2FFD7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75" y="1921952"/>
              <a:ext cx="545767" cy="545767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467DD1A-39FE-48F9-ABA6-1853E64C408E}"/>
              </a:ext>
            </a:extLst>
          </p:cNvPr>
          <p:cNvGrpSpPr/>
          <p:nvPr/>
        </p:nvGrpSpPr>
        <p:grpSpPr>
          <a:xfrm>
            <a:off x="4824144" y="1921952"/>
            <a:ext cx="2538766" cy="2787786"/>
            <a:chOff x="4824144" y="1921952"/>
            <a:chExt cx="2538766" cy="278778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814E9D8-2E40-41E8-8C5B-6575B1A35DEF}"/>
                </a:ext>
              </a:extLst>
            </p:cNvPr>
            <p:cNvGrpSpPr/>
            <p:nvPr/>
          </p:nvGrpSpPr>
          <p:grpSpPr>
            <a:xfrm>
              <a:off x="4824144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073CCCE-6174-445F-9C09-B628890A8525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D3AA4701-E1CB-4693-839F-154921C739C0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4F3B2F0-20AC-44BD-9D84-B61DA13038EC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C9E7039-164B-42E9-A571-FA920A827B4E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B0A076CE-B8D2-46E9-92D5-B354970C8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885" y="1921952"/>
              <a:ext cx="545767" cy="545767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749" y="6615116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1618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E72CD9-CF65-40B3-8E30-2DDB9C2F2E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2" t="31795"/>
          <a:stretch/>
        </p:blipFill>
        <p:spPr>
          <a:xfrm>
            <a:off x="6893169" y="1936819"/>
            <a:ext cx="3635025" cy="322552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B5CCBC-8F4E-4373-A0A1-DC911741FD03}"/>
              </a:ext>
            </a:extLst>
          </p:cNvPr>
          <p:cNvSpPr/>
          <p:nvPr/>
        </p:nvSpPr>
        <p:spPr>
          <a:xfrm rot="2700000">
            <a:off x="6310929" y="4585263"/>
            <a:ext cx="1164479" cy="1154154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DE1C64-FA3E-4038-BB35-9F7305D10F4E}"/>
              </a:ext>
            </a:extLst>
          </p:cNvPr>
          <p:cNvSpPr/>
          <p:nvPr/>
        </p:nvSpPr>
        <p:spPr>
          <a:xfrm rot="2700000">
            <a:off x="9945954" y="1359742"/>
            <a:ext cx="1164479" cy="1154154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5F117D-6FF1-49F7-99C2-4C785570B2E2}"/>
              </a:ext>
            </a:extLst>
          </p:cNvPr>
          <p:cNvGrpSpPr/>
          <p:nvPr/>
        </p:nvGrpSpPr>
        <p:grpSpPr>
          <a:xfrm>
            <a:off x="1663806" y="2201311"/>
            <a:ext cx="5088686" cy="1105408"/>
            <a:chOff x="1063992" y="2042368"/>
            <a:chExt cx="5088686" cy="110540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FCE793D-2587-4137-AFB6-5DA4B2A25E47}"/>
                </a:ext>
              </a:extLst>
            </p:cNvPr>
            <p:cNvGrpSpPr/>
            <p:nvPr/>
          </p:nvGrpSpPr>
          <p:grpSpPr>
            <a:xfrm>
              <a:off x="1403992" y="2042368"/>
              <a:ext cx="4748686" cy="1105408"/>
              <a:chOff x="2489213" y="3028890"/>
              <a:chExt cx="4748686" cy="1105408"/>
            </a:xfrm>
          </p:grpSpPr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50971BA6-5CF0-4C09-A076-6CFEFEB23DFC}"/>
                  </a:ext>
                </a:extLst>
              </p:cNvPr>
              <p:cNvSpPr txBox="1"/>
              <p:nvPr/>
            </p:nvSpPr>
            <p:spPr>
              <a:xfrm>
                <a:off x="2489213" y="3028890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F5D1C4-22EA-4F61-8221-68D961857CC8}"/>
                  </a:ext>
                </a:extLst>
              </p:cNvPr>
              <p:cNvSpPr/>
              <p:nvPr/>
            </p:nvSpPr>
            <p:spPr>
              <a:xfrm>
                <a:off x="2489213" y="3346775"/>
                <a:ext cx="4748686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2EEC565-C5B3-4DFC-8ADD-B208C13DC77C}"/>
                </a:ext>
              </a:extLst>
            </p:cNvPr>
            <p:cNvSpPr/>
            <p:nvPr/>
          </p:nvSpPr>
          <p:spPr>
            <a:xfrm rot="2700000">
              <a:off x="1063992" y="2132703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534718F-D2B7-4BF2-A8A5-F887E0F438E7}"/>
                </a:ext>
              </a:extLst>
            </p:cNvPr>
            <p:cNvSpPr/>
            <p:nvPr/>
          </p:nvSpPr>
          <p:spPr>
            <a:xfrm rot="2700000">
              <a:off x="1159086" y="2141256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571A55-20D2-40DD-86E8-44FD05A38170}"/>
              </a:ext>
            </a:extLst>
          </p:cNvPr>
          <p:cNvGrpSpPr/>
          <p:nvPr/>
        </p:nvGrpSpPr>
        <p:grpSpPr>
          <a:xfrm>
            <a:off x="1618244" y="3416306"/>
            <a:ext cx="5088686" cy="1105408"/>
            <a:chOff x="1063992" y="2042368"/>
            <a:chExt cx="5088686" cy="110540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D90D6D-FA37-418D-8B8E-498CF87C81F1}"/>
                </a:ext>
              </a:extLst>
            </p:cNvPr>
            <p:cNvGrpSpPr/>
            <p:nvPr/>
          </p:nvGrpSpPr>
          <p:grpSpPr>
            <a:xfrm>
              <a:off x="1403992" y="2042368"/>
              <a:ext cx="4748686" cy="1105408"/>
              <a:chOff x="2489213" y="3028890"/>
              <a:chExt cx="4748686" cy="1105408"/>
            </a:xfrm>
          </p:grpSpPr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D76F24F-AF31-4A13-B65E-BAF401C1D0D4}"/>
                  </a:ext>
                </a:extLst>
              </p:cNvPr>
              <p:cNvSpPr txBox="1"/>
              <p:nvPr/>
            </p:nvSpPr>
            <p:spPr>
              <a:xfrm>
                <a:off x="2489213" y="3028890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7299DC1-B5F8-43CD-8ADC-A9F659116B6A}"/>
                  </a:ext>
                </a:extLst>
              </p:cNvPr>
              <p:cNvSpPr/>
              <p:nvPr/>
            </p:nvSpPr>
            <p:spPr>
              <a:xfrm>
                <a:off x="2489213" y="3346775"/>
                <a:ext cx="4748686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78B5007-05F9-4522-B151-A640F1B16BEE}"/>
                </a:ext>
              </a:extLst>
            </p:cNvPr>
            <p:cNvSpPr/>
            <p:nvPr/>
          </p:nvSpPr>
          <p:spPr>
            <a:xfrm rot="2700000">
              <a:off x="1063992" y="2132703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1CAA31A-42A7-4A3B-9A5B-4C08054F2E81}"/>
                </a:ext>
              </a:extLst>
            </p:cNvPr>
            <p:cNvSpPr/>
            <p:nvPr/>
          </p:nvSpPr>
          <p:spPr>
            <a:xfrm rot="2700000">
              <a:off x="1159086" y="2141256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6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AFE56-32C7-4CBA-813C-B06CA9B8225B}"/>
              </a:ext>
            </a:extLst>
          </p:cNvPr>
          <p:cNvGrpSpPr/>
          <p:nvPr/>
        </p:nvGrpSpPr>
        <p:grpSpPr>
          <a:xfrm>
            <a:off x="4833906" y="2135542"/>
            <a:ext cx="2550985" cy="2490246"/>
            <a:chOff x="4833906" y="2135542"/>
            <a:chExt cx="2550985" cy="2490246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9881D563-28A2-4F14-98F0-0BC9514A0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55" y="2135542"/>
              <a:ext cx="1983005" cy="1971628"/>
            </a:xfrm>
            <a:custGeom>
              <a:avLst/>
              <a:gdLst>
                <a:gd name="T0" fmla="*/ 2100 w 2100"/>
                <a:gd name="T1" fmla="*/ 630 h 2147"/>
                <a:gd name="T2" fmla="*/ 634 w 2100"/>
                <a:gd name="T3" fmla="*/ 510 h 2147"/>
                <a:gd name="T4" fmla="*/ 1574 w 2100"/>
                <a:gd name="T5" fmla="*/ 1621 h 2147"/>
                <a:gd name="T6" fmla="*/ 991 w 2100"/>
                <a:gd name="T7" fmla="*/ 1572 h 2147"/>
                <a:gd name="T8" fmla="*/ 2100 w 2100"/>
                <a:gd name="T9" fmla="*/ 63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7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7"/>
                    <a:pt x="953" y="2147"/>
                    <a:pt x="1574" y="1621"/>
                  </a:cubicBezTo>
                  <a:cubicBezTo>
                    <a:pt x="1400" y="1768"/>
                    <a:pt x="1139" y="1747"/>
                    <a:pt x="991" y="1572"/>
                  </a:cubicBezTo>
                  <a:cubicBezTo>
                    <a:pt x="466" y="952"/>
                    <a:pt x="1563" y="0"/>
                    <a:pt x="2100" y="63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788401A-3658-4727-AF71-CA8C81D9B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468" y="2181100"/>
              <a:ext cx="2022423" cy="1926070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5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7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9" y="1400"/>
                    <a:pt x="400" y="1139"/>
                    <a:pt x="575" y="991"/>
                  </a:cubicBezTo>
                  <a:cubicBezTo>
                    <a:pt x="1194" y="467"/>
                    <a:pt x="2142" y="1558"/>
                    <a:pt x="1521" y="2097"/>
                  </a:cubicBezTo>
                  <a:close/>
                </a:path>
              </a:pathLst>
            </a:custGeom>
            <a:solidFill>
              <a:srgbClr val="3E57DE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CE0B0FE1-860B-4A2F-8E75-9A70A5685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06" y="2669272"/>
              <a:ext cx="2028452" cy="1929678"/>
            </a:xfrm>
            <a:custGeom>
              <a:avLst/>
              <a:gdLst>
                <a:gd name="T0" fmla="*/ 633 w 2148"/>
                <a:gd name="T1" fmla="*/ 0 h 2101"/>
                <a:gd name="T2" fmla="*/ 512 w 2148"/>
                <a:gd name="T3" fmla="*/ 1467 h 2101"/>
                <a:gd name="T4" fmla="*/ 1623 w 2148"/>
                <a:gd name="T5" fmla="*/ 527 h 2101"/>
                <a:gd name="T6" fmla="*/ 1574 w 2148"/>
                <a:gd name="T7" fmla="*/ 1110 h 2101"/>
                <a:gd name="T8" fmla="*/ 633 w 2148"/>
                <a:gd name="T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1">
                  <a:moveTo>
                    <a:pt x="633" y="0"/>
                  </a:moveTo>
                  <a:cubicBezTo>
                    <a:pt x="195" y="371"/>
                    <a:pt x="140" y="1028"/>
                    <a:pt x="512" y="1467"/>
                  </a:cubicBezTo>
                  <a:cubicBezTo>
                    <a:pt x="1048" y="2101"/>
                    <a:pt x="2148" y="1148"/>
                    <a:pt x="1623" y="527"/>
                  </a:cubicBezTo>
                  <a:cubicBezTo>
                    <a:pt x="1770" y="701"/>
                    <a:pt x="1748" y="962"/>
                    <a:pt x="1574" y="1110"/>
                  </a:cubicBezTo>
                  <a:cubicBezTo>
                    <a:pt x="953" y="1636"/>
                    <a:pt x="0" y="536"/>
                    <a:pt x="633" y="0"/>
                  </a:cubicBezTo>
                  <a:close/>
                </a:path>
              </a:pathLst>
            </a:cu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F178820-E3B1-4C1C-8C77-7F05EECC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438" y="2658220"/>
              <a:ext cx="1980222" cy="1967568"/>
            </a:xfrm>
            <a:custGeom>
              <a:avLst/>
              <a:gdLst>
                <a:gd name="T0" fmla="*/ 0 w 2097"/>
                <a:gd name="T1" fmla="*/ 1520 h 2142"/>
                <a:gd name="T2" fmla="*/ 1463 w 2097"/>
                <a:gd name="T3" fmla="*/ 1636 h 2142"/>
                <a:gd name="T4" fmla="*/ 523 w 2097"/>
                <a:gd name="T5" fmla="*/ 525 h 2142"/>
                <a:gd name="T6" fmla="*/ 1106 w 2097"/>
                <a:gd name="T7" fmla="*/ 574 h 2142"/>
                <a:gd name="T8" fmla="*/ 0 w 2097"/>
                <a:gd name="T9" fmla="*/ 1520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7" h="2142">
                  <a:moveTo>
                    <a:pt x="0" y="1520"/>
                  </a:moveTo>
                  <a:cubicBezTo>
                    <a:pt x="373" y="1954"/>
                    <a:pt x="1026" y="2006"/>
                    <a:pt x="1463" y="1636"/>
                  </a:cubicBezTo>
                  <a:cubicBezTo>
                    <a:pt x="2097" y="1100"/>
                    <a:pt x="1144" y="0"/>
                    <a:pt x="523" y="525"/>
                  </a:cubicBezTo>
                  <a:cubicBezTo>
                    <a:pt x="697" y="378"/>
                    <a:pt x="958" y="400"/>
                    <a:pt x="1106" y="574"/>
                  </a:cubicBezTo>
                  <a:cubicBezTo>
                    <a:pt x="1630" y="1193"/>
                    <a:pt x="539" y="2142"/>
                    <a:pt x="0" y="152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FAA70C-6D36-4E5D-BCE2-BBB394E50697}"/>
              </a:ext>
            </a:extLst>
          </p:cNvPr>
          <p:cNvGrpSpPr/>
          <p:nvPr/>
        </p:nvGrpSpPr>
        <p:grpSpPr>
          <a:xfrm>
            <a:off x="7868004" y="1597664"/>
            <a:ext cx="2372910" cy="1540429"/>
            <a:chOff x="1351914" y="3363608"/>
            <a:chExt cx="2372910" cy="1540429"/>
          </a:xfrm>
        </p:grpSpPr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1D5C5D25-8D0A-42D0-AEF0-5864039869FE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B93EB2-E218-465C-812E-B42BD91FA34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EB687B-C29F-4283-B446-818F43789AC8}"/>
              </a:ext>
            </a:extLst>
          </p:cNvPr>
          <p:cNvGrpSpPr/>
          <p:nvPr/>
        </p:nvGrpSpPr>
        <p:grpSpPr>
          <a:xfrm>
            <a:off x="7868004" y="4058841"/>
            <a:ext cx="2372910" cy="1540429"/>
            <a:chOff x="1351914" y="3363608"/>
            <a:chExt cx="2372910" cy="1540429"/>
          </a:xfrm>
        </p:grpSpPr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58FB0476-D778-488A-99F2-E979A7A8D47E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D3D9FC-F3BF-4DA0-92DD-57C2617B0628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605EA4-D2EF-4F0E-86E3-DA63CDA7E790}"/>
              </a:ext>
            </a:extLst>
          </p:cNvPr>
          <p:cNvGrpSpPr/>
          <p:nvPr/>
        </p:nvGrpSpPr>
        <p:grpSpPr>
          <a:xfrm>
            <a:off x="1807491" y="1597664"/>
            <a:ext cx="2372910" cy="1540429"/>
            <a:chOff x="1351914" y="3363608"/>
            <a:chExt cx="2372910" cy="154042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E8635850-3F42-497E-AFF5-5E99DC1F0542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EF4AD6-93DC-4CFE-9552-C9E0DE7D9F0A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01E865-8193-47E1-A354-751436082A79}"/>
              </a:ext>
            </a:extLst>
          </p:cNvPr>
          <p:cNvGrpSpPr/>
          <p:nvPr/>
        </p:nvGrpSpPr>
        <p:grpSpPr>
          <a:xfrm>
            <a:off x="1807491" y="4058841"/>
            <a:ext cx="2372910" cy="1540429"/>
            <a:chOff x="1351914" y="3363608"/>
            <a:chExt cx="2372910" cy="1540429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B7D4B365-43EC-450C-8D6B-FF2781F67B7C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69F7AF-299A-4990-98E4-7CD408E43FAB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1D97388-0C95-4910-A01B-67D510639B43}"/>
              </a:ext>
            </a:extLst>
          </p:cNvPr>
          <p:cNvSpPr/>
          <p:nvPr/>
        </p:nvSpPr>
        <p:spPr>
          <a:xfrm rot="2700000">
            <a:off x="4455657" y="1798653"/>
            <a:ext cx="3284629" cy="3255506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1C2993-9827-4BBF-940D-08D5963DF9E6}"/>
              </a:ext>
            </a:extLst>
          </p:cNvPr>
          <p:cNvGrpSpPr/>
          <p:nvPr/>
        </p:nvGrpSpPr>
        <p:grpSpPr>
          <a:xfrm>
            <a:off x="7248967" y="1988691"/>
            <a:ext cx="2528080" cy="286720"/>
            <a:chOff x="7248967" y="1988691"/>
            <a:chExt cx="2528080" cy="28672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49820F0-5341-4138-A6BC-5187F0560F7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7248967" y="1988691"/>
              <a:ext cx="951937" cy="28672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E09329E-FC00-456A-8E43-CD79FC614B20}"/>
                </a:ext>
              </a:extLst>
            </p:cNvPr>
            <p:cNvCxnSpPr/>
            <p:nvPr/>
          </p:nvCxnSpPr>
          <p:spPr>
            <a:xfrm>
              <a:off x="8190856" y="1997774"/>
              <a:ext cx="1586191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517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04.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FEB9BE-8918-4E7E-ACB6-6D5FCBD6E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16508" r="22136" b="6190"/>
          <a:stretch>
            <a:fillRect/>
          </a:stretch>
        </p:blipFill>
        <p:spPr>
          <a:xfrm>
            <a:off x="1329713" y="1889083"/>
            <a:ext cx="3343616" cy="3343616"/>
          </a:xfrm>
          <a:custGeom>
            <a:avLst/>
            <a:gdLst>
              <a:gd name="connsiteX0" fmla="*/ 2650672 w 5301344"/>
              <a:gd name="connsiteY0" fmla="*/ 0 h 5301344"/>
              <a:gd name="connsiteX1" fmla="*/ 5301344 w 5301344"/>
              <a:gd name="connsiteY1" fmla="*/ 2650672 h 5301344"/>
              <a:gd name="connsiteX2" fmla="*/ 2650672 w 5301344"/>
              <a:gd name="connsiteY2" fmla="*/ 5301344 h 5301344"/>
              <a:gd name="connsiteX3" fmla="*/ 0 w 5301344"/>
              <a:gd name="connsiteY3" fmla="*/ 2650672 h 5301344"/>
              <a:gd name="connsiteX4" fmla="*/ 2650672 w 5301344"/>
              <a:gd name="connsiteY4" fmla="*/ 0 h 530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344" h="5301344">
                <a:moveTo>
                  <a:pt x="2650672" y="0"/>
                </a:moveTo>
                <a:cubicBezTo>
                  <a:pt x="4114598" y="0"/>
                  <a:pt x="5301344" y="1186746"/>
                  <a:pt x="5301344" y="2650672"/>
                </a:cubicBezTo>
                <a:cubicBezTo>
                  <a:pt x="5301344" y="4114598"/>
                  <a:pt x="4114598" y="5301344"/>
                  <a:pt x="2650672" y="5301344"/>
                </a:cubicBezTo>
                <a:cubicBezTo>
                  <a:pt x="1186746" y="5301344"/>
                  <a:pt x="0" y="4114598"/>
                  <a:pt x="0" y="2650672"/>
                </a:cubicBezTo>
                <a:cubicBezTo>
                  <a:pt x="0" y="1186746"/>
                  <a:pt x="1186746" y="0"/>
                  <a:pt x="2650672" y="0"/>
                </a:cubicBezTo>
                <a:close/>
              </a:path>
            </a:pathLst>
          </a:cu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4B2EA6A-A92C-44F0-9496-D59009D2E8DB}"/>
              </a:ext>
            </a:extLst>
          </p:cNvPr>
          <p:cNvSpPr/>
          <p:nvPr/>
        </p:nvSpPr>
        <p:spPr>
          <a:xfrm rot="2700000">
            <a:off x="1715482" y="1635318"/>
            <a:ext cx="3888769" cy="3854290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069CF3-806D-429F-BF41-58D2D7FD49E5}"/>
              </a:ext>
            </a:extLst>
          </p:cNvPr>
          <p:cNvGrpSpPr/>
          <p:nvPr/>
        </p:nvGrpSpPr>
        <p:grpSpPr>
          <a:xfrm>
            <a:off x="4673329" y="1637892"/>
            <a:ext cx="5952964" cy="787523"/>
            <a:chOff x="4371878" y="1637892"/>
            <a:chExt cx="5952964" cy="7875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83A53F2-4363-407F-B048-332D21AE40F6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6888C3-336E-4E19-BD4D-3F12AAD9ABC4}"/>
                </a:ext>
              </a:extLst>
            </p:cNvPr>
            <p:cNvGrpSpPr/>
            <p:nvPr/>
          </p:nvGrpSpPr>
          <p:grpSpPr>
            <a:xfrm>
              <a:off x="5458989" y="1637892"/>
              <a:ext cx="4865853" cy="787523"/>
              <a:chOff x="6722040" y="2747442"/>
              <a:chExt cx="4865853" cy="78752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F0E941-D4AE-4B54-861A-098A249C9D05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4541842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4E4AEDC-AA49-4CE0-A634-E8D2A1F64DDC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693AB2A-3FC0-45B8-97A9-162C08BFE3DF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34F4048C-3D56-4471-8B91-60F06216814A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846EF4-50CE-4BAD-A8C2-3A978B9C0C57}"/>
              </a:ext>
            </a:extLst>
          </p:cNvPr>
          <p:cNvGrpSpPr/>
          <p:nvPr/>
        </p:nvGrpSpPr>
        <p:grpSpPr>
          <a:xfrm>
            <a:off x="5493558" y="2636865"/>
            <a:ext cx="5132735" cy="787523"/>
            <a:chOff x="4371878" y="1637892"/>
            <a:chExt cx="5132735" cy="7875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72FFE2F-9E5F-440F-910C-4D2B9EF76749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C9A5E47-8124-4737-8599-8A901C949AD8}"/>
                </a:ext>
              </a:extLst>
            </p:cNvPr>
            <p:cNvGrpSpPr/>
            <p:nvPr/>
          </p:nvGrpSpPr>
          <p:grpSpPr>
            <a:xfrm>
              <a:off x="5458989" y="1637892"/>
              <a:ext cx="4045624" cy="787523"/>
              <a:chOff x="6722040" y="2747442"/>
              <a:chExt cx="4045624" cy="787523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2FC5E66-6018-4750-A204-CD44793E831F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3721613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684AF40-4FB0-49B4-8AAE-FB1A93AF0478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5F0AE3E-340D-4BF7-A43F-EDE832F4D7F2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ECC060FC-6C7E-434B-AFE2-3C01C9FF7922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F0BD7B-9CDA-4113-85B2-309DE8B0E4B5}"/>
              </a:ext>
            </a:extLst>
          </p:cNvPr>
          <p:cNvGrpSpPr/>
          <p:nvPr/>
        </p:nvGrpSpPr>
        <p:grpSpPr>
          <a:xfrm>
            <a:off x="5558554" y="3635838"/>
            <a:ext cx="5132735" cy="787523"/>
            <a:chOff x="4371878" y="1637892"/>
            <a:chExt cx="5132735" cy="787523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3607D71-1848-4472-83F0-E4427747EE9C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05CD170-18C7-464B-8E44-446B0ED85DAD}"/>
                </a:ext>
              </a:extLst>
            </p:cNvPr>
            <p:cNvGrpSpPr/>
            <p:nvPr/>
          </p:nvGrpSpPr>
          <p:grpSpPr>
            <a:xfrm>
              <a:off x="5458989" y="1637892"/>
              <a:ext cx="4045624" cy="787523"/>
              <a:chOff x="6722040" y="2747442"/>
              <a:chExt cx="4045624" cy="787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5E9052-D50E-4DE9-BA14-E8657EB2D3D7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3721613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E79C956-4ABC-4B6B-83B1-D8DAEC81160F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09C1CE68-FD53-499E-8267-741C6E1CCCBE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2ECF30D1-3436-4F71-8046-405AB6761E2A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86D39B-876B-4A42-BE57-70FD651FD96D}"/>
              </a:ext>
            </a:extLst>
          </p:cNvPr>
          <p:cNvGrpSpPr/>
          <p:nvPr/>
        </p:nvGrpSpPr>
        <p:grpSpPr>
          <a:xfrm>
            <a:off x="5040569" y="4634811"/>
            <a:ext cx="5585724" cy="787523"/>
            <a:chOff x="4371878" y="1637892"/>
            <a:chExt cx="5585724" cy="78752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37B9F27-E149-4BAB-B772-D2905FCA6328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A451D36-F9DF-4088-AE4F-9060F7463ECA}"/>
                </a:ext>
              </a:extLst>
            </p:cNvPr>
            <p:cNvGrpSpPr/>
            <p:nvPr/>
          </p:nvGrpSpPr>
          <p:grpSpPr>
            <a:xfrm>
              <a:off x="5458989" y="1637892"/>
              <a:ext cx="4498613" cy="787523"/>
              <a:chOff x="6722040" y="2747442"/>
              <a:chExt cx="4498613" cy="78752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E0A8C2-A4B4-4646-AEAA-064513BE5628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4174602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F0136736-3EB7-46DB-9754-F13B2D138C3E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D224B32-8C02-45FA-AA71-AEB985F79FD1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6FE53B28-9BA2-4D88-AACE-7833D7F583D9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07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63634E1-B799-4746-90A3-7D717A6AE8C6}"/>
              </a:ext>
            </a:extLst>
          </p:cNvPr>
          <p:cNvSpPr/>
          <p:nvPr/>
        </p:nvSpPr>
        <p:spPr>
          <a:xfrm>
            <a:off x="1932715" y="2052951"/>
            <a:ext cx="1243533" cy="1243532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338">
            <a:extLst>
              <a:ext uri="{FF2B5EF4-FFF2-40B4-BE49-F238E27FC236}">
                <a16:creationId xmlns:a16="http://schemas.microsoft.com/office/drawing/2014/main" id="{EDBB8F63-669A-4A05-8473-D4DCC9EB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613" y="247790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82%</a:t>
            </a:r>
          </a:p>
        </p:txBody>
      </p:sp>
      <p:sp>
        <p:nvSpPr>
          <p:cNvPr id="4" name="空心弧 3">
            <a:extLst>
              <a:ext uri="{FF2B5EF4-FFF2-40B4-BE49-F238E27FC236}">
                <a16:creationId xmlns:a16="http://schemas.microsoft.com/office/drawing/2014/main" id="{80F5A9FC-A8F6-4A48-9CB7-610B8533B202}"/>
              </a:ext>
            </a:extLst>
          </p:cNvPr>
          <p:cNvSpPr/>
          <p:nvPr/>
        </p:nvSpPr>
        <p:spPr>
          <a:xfrm rot="19800000">
            <a:off x="1882848" y="2014374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340">
            <a:extLst>
              <a:ext uri="{FF2B5EF4-FFF2-40B4-BE49-F238E27FC236}">
                <a16:creationId xmlns:a16="http://schemas.microsoft.com/office/drawing/2014/main" id="{4C87FE75-DA40-4F7F-8AD6-E9EFA68E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146" y="420729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43%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2EB336-379A-4F69-93F7-31C90D73EE5D}"/>
              </a:ext>
            </a:extLst>
          </p:cNvPr>
          <p:cNvSpPr/>
          <p:nvPr/>
        </p:nvSpPr>
        <p:spPr>
          <a:xfrm>
            <a:off x="4268593" y="3743766"/>
            <a:ext cx="1243533" cy="1243532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2CC3CB38-5B0F-40C1-80FB-0757A1A525F2}"/>
              </a:ext>
            </a:extLst>
          </p:cNvPr>
          <p:cNvSpPr/>
          <p:nvPr/>
        </p:nvSpPr>
        <p:spPr>
          <a:xfrm rot="19800000">
            <a:off x="4224202" y="3717545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F36FEC-BE06-4C08-A9A1-9954214C10B5}"/>
              </a:ext>
            </a:extLst>
          </p:cNvPr>
          <p:cNvSpPr/>
          <p:nvPr/>
        </p:nvSpPr>
        <p:spPr>
          <a:xfrm>
            <a:off x="6580172" y="2049771"/>
            <a:ext cx="1184839" cy="1184839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341">
            <a:extLst>
              <a:ext uri="{FF2B5EF4-FFF2-40B4-BE49-F238E27FC236}">
                <a16:creationId xmlns:a16="http://schemas.microsoft.com/office/drawing/2014/main" id="{E9C5C173-31C0-4CC1-B79F-2D5041C6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074" y="247790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25%</a:t>
            </a:r>
          </a:p>
        </p:txBody>
      </p:sp>
      <p:sp>
        <p:nvSpPr>
          <p:cNvPr id="10" name="空心弧 9">
            <a:extLst>
              <a:ext uri="{FF2B5EF4-FFF2-40B4-BE49-F238E27FC236}">
                <a16:creationId xmlns:a16="http://schemas.microsoft.com/office/drawing/2014/main" id="{F3934F2C-02FC-4091-B8E5-CF4EC34D4085}"/>
              </a:ext>
            </a:extLst>
          </p:cNvPr>
          <p:cNvSpPr/>
          <p:nvPr/>
        </p:nvSpPr>
        <p:spPr>
          <a:xfrm rot="19800000">
            <a:off x="6491423" y="2013419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3E1502E-0601-4A4A-B280-B7FE31F09FFA}"/>
              </a:ext>
            </a:extLst>
          </p:cNvPr>
          <p:cNvSpPr/>
          <p:nvPr/>
        </p:nvSpPr>
        <p:spPr>
          <a:xfrm>
            <a:off x="8847954" y="3785866"/>
            <a:ext cx="1184840" cy="1184839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342">
            <a:extLst>
              <a:ext uri="{FF2B5EF4-FFF2-40B4-BE49-F238E27FC236}">
                <a16:creationId xmlns:a16="http://schemas.microsoft.com/office/drawing/2014/main" id="{B9A8D1F4-8869-44C3-8F03-B9DFB915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200" y="420729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10%</a:t>
            </a: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1C25C192-9587-4335-96F2-E8419A5D225C}"/>
              </a:ext>
            </a:extLst>
          </p:cNvPr>
          <p:cNvSpPr/>
          <p:nvPr/>
        </p:nvSpPr>
        <p:spPr>
          <a:xfrm rot="19800000">
            <a:off x="8758639" y="3747573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5D76C9-D99A-43C7-B957-BC46016491C4}"/>
              </a:ext>
            </a:extLst>
          </p:cNvPr>
          <p:cNvGrpSpPr/>
          <p:nvPr/>
        </p:nvGrpSpPr>
        <p:grpSpPr>
          <a:xfrm>
            <a:off x="1283292" y="3539135"/>
            <a:ext cx="2372910" cy="1540429"/>
            <a:chOff x="1351914" y="3363608"/>
            <a:chExt cx="2372910" cy="154042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E3DCF25D-D28F-431F-BD84-58B69C2A2DA0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EBD68D-5127-4E30-AB6C-50F6BF93A6EA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2A0525-B340-406F-9E86-306E57F83EC9}"/>
              </a:ext>
            </a:extLst>
          </p:cNvPr>
          <p:cNvGrpSpPr/>
          <p:nvPr/>
        </p:nvGrpSpPr>
        <p:grpSpPr>
          <a:xfrm>
            <a:off x="6022449" y="3540052"/>
            <a:ext cx="2372910" cy="1540429"/>
            <a:chOff x="1351914" y="3363608"/>
            <a:chExt cx="2372910" cy="1540429"/>
          </a:xfrm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BCF59108-1296-404F-A675-7A38997550B2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035A14-D12C-4357-B76F-61DE6E0D905B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599633-9EFD-490B-8A47-1FD40E81E0DD}"/>
              </a:ext>
            </a:extLst>
          </p:cNvPr>
          <p:cNvGrpSpPr/>
          <p:nvPr/>
        </p:nvGrpSpPr>
        <p:grpSpPr>
          <a:xfrm>
            <a:off x="3762516" y="1926915"/>
            <a:ext cx="2372910" cy="1540429"/>
            <a:chOff x="1351914" y="3363608"/>
            <a:chExt cx="2372910" cy="154042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2CB75458-20D0-45AE-A78D-601D37C5BF4B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1A4E64-AFEB-4A6E-9A78-5B00B5FA4F1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52F1815-67F1-479C-A1F0-774D8E7B679F}"/>
              </a:ext>
            </a:extLst>
          </p:cNvPr>
          <p:cNvGrpSpPr/>
          <p:nvPr/>
        </p:nvGrpSpPr>
        <p:grpSpPr>
          <a:xfrm>
            <a:off x="8158463" y="1926915"/>
            <a:ext cx="2372910" cy="1540429"/>
            <a:chOff x="1351914" y="3363608"/>
            <a:chExt cx="2372910" cy="1540429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D9691217-A52B-46A6-88DC-BB99BBC63C53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D2DC6A-888D-4945-9DD6-A3C9F43B90F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2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6604EA-71AB-4FEE-B58C-AF18F99BC702}"/>
              </a:ext>
            </a:extLst>
          </p:cNvPr>
          <p:cNvGrpSpPr/>
          <p:nvPr/>
        </p:nvGrpSpPr>
        <p:grpSpPr>
          <a:xfrm>
            <a:off x="1151095" y="2021709"/>
            <a:ext cx="3050159" cy="3379680"/>
            <a:chOff x="1030515" y="2099523"/>
            <a:chExt cx="3050159" cy="3379680"/>
          </a:xfrm>
        </p:grpSpPr>
        <p:sp>
          <p:nvSpPr>
            <p:cNvPr id="3" name="矩形: 剪去单角 437">
              <a:extLst>
                <a:ext uri="{FF2B5EF4-FFF2-40B4-BE49-F238E27FC236}">
                  <a16:creationId xmlns:a16="http://schemas.microsoft.com/office/drawing/2014/main" id="{49140AC5-13CF-44B4-9755-2C8C99BE8A46}"/>
                </a:ext>
              </a:extLst>
            </p:cNvPr>
            <p:cNvSpPr/>
            <p:nvPr/>
          </p:nvSpPr>
          <p:spPr>
            <a:xfrm>
              <a:off x="1030515" y="2099523"/>
              <a:ext cx="3050157" cy="3379680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7E5EDFF-C9BA-42C2-9732-13FF893CBD3C}"/>
                </a:ext>
              </a:extLst>
            </p:cNvPr>
            <p:cNvSpPr/>
            <p:nvPr/>
          </p:nvSpPr>
          <p:spPr>
            <a:xfrm>
              <a:off x="1030516" y="5347541"/>
              <a:ext cx="3050157" cy="131662"/>
            </a:xfrm>
            <a:prstGeom prst="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438">
              <a:extLst>
                <a:ext uri="{FF2B5EF4-FFF2-40B4-BE49-F238E27FC236}">
                  <a16:creationId xmlns:a16="http://schemas.microsoft.com/office/drawing/2014/main" id="{C0D1C00D-D09F-4522-8ED6-5EC607FEE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32" y="2099523"/>
              <a:ext cx="769542" cy="7695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: 形状 41">
              <a:extLst>
                <a:ext uri="{FF2B5EF4-FFF2-40B4-BE49-F238E27FC236}">
                  <a16:creationId xmlns:a16="http://schemas.microsoft.com/office/drawing/2014/main" id="{D47D3EB7-4D30-4C3B-B16D-085EA16107EA}"/>
                </a:ext>
              </a:extLst>
            </p:cNvPr>
            <p:cNvSpPr/>
            <p:nvPr/>
          </p:nvSpPr>
          <p:spPr>
            <a:xfrm>
              <a:off x="2319667" y="2453586"/>
              <a:ext cx="471852" cy="3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E5E57B1-D0CC-44F9-B12E-8D0E9FD635DE}"/>
                </a:ext>
              </a:extLst>
            </p:cNvPr>
            <p:cNvGrpSpPr/>
            <p:nvPr/>
          </p:nvGrpSpPr>
          <p:grpSpPr>
            <a:xfrm>
              <a:off x="1717021" y="2964947"/>
              <a:ext cx="1677143" cy="1925549"/>
              <a:chOff x="1935817" y="2935151"/>
              <a:chExt cx="1677143" cy="1925549"/>
            </a:xfrm>
          </p:grpSpPr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A080D3E1-8B03-4FD0-B269-F21A66967E42}"/>
                  </a:ext>
                </a:extLst>
              </p:cNvPr>
              <p:cNvSpPr txBox="1"/>
              <p:nvPr/>
            </p:nvSpPr>
            <p:spPr>
              <a:xfrm>
                <a:off x="2059695" y="2935151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18B6D7-984E-4F1D-88F8-4D913CB5EEFB}"/>
                  </a:ext>
                </a:extLst>
              </p:cNvPr>
              <p:cNvSpPr/>
              <p:nvPr/>
            </p:nvSpPr>
            <p:spPr>
              <a:xfrm>
                <a:off x="1935817" y="3291040"/>
                <a:ext cx="1677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FEEA76E-152F-46C5-8631-8A88BC70EE8B}"/>
              </a:ext>
            </a:extLst>
          </p:cNvPr>
          <p:cNvGrpSpPr/>
          <p:nvPr/>
        </p:nvGrpSpPr>
        <p:grpSpPr>
          <a:xfrm>
            <a:off x="8008499" y="2021709"/>
            <a:ext cx="3050159" cy="3379680"/>
            <a:chOff x="1030515" y="2099523"/>
            <a:chExt cx="3050159" cy="3379680"/>
          </a:xfrm>
        </p:grpSpPr>
        <p:sp>
          <p:nvSpPr>
            <p:cNvPr id="20" name="矩形: 剪去单角 437">
              <a:extLst>
                <a:ext uri="{FF2B5EF4-FFF2-40B4-BE49-F238E27FC236}">
                  <a16:creationId xmlns:a16="http://schemas.microsoft.com/office/drawing/2014/main" id="{B3BBF470-FD02-4FA2-BF01-95053E548157}"/>
                </a:ext>
              </a:extLst>
            </p:cNvPr>
            <p:cNvSpPr/>
            <p:nvPr/>
          </p:nvSpPr>
          <p:spPr>
            <a:xfrm>
              <a:off x="1030515" y="2099523"/>
              <a:ext cx="3050157" cy="3379680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75727E-4E83-41E6-9BB8-F1E160C9F745}"/>
                </a:ext>
              </a:extLst>
            </p:cNvPr>
            <p:cNvSpPr/>
            <p:nvPr/>
          </p:nvSpPr>
          <p:spPr>
            <a:xfrm>
              <a:off x="1030516" y="5347541"/>
              <a:ext cx="3050157" cy="131662"/>
            </a:xfrm>
            <a:prstGeom prst="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: 形状 438">
              <a:extLst>
                <a:ext uri="{FF2B5EF4-FFF2-40B4-BE49-F238E27FC236}">
                  <a16:creationId xmlns:a16="http://schemas.microsoft.com/office/drawing/2014/main" id="{A2E6AD82-E51A-4DED-946B-E41BA619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32" y="2099523"/>
              <a:ext cx="769542" cy="7695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: 形状 41">
              <a:extLst>
                <a:ext uri="{FF2B5EF4-FFF2-40B4-BE49-F238E27FC236}">
                  <a16:creationId xmlns:a16="http://schemas.microsoft.com/office/drawing/2014/main" id="{CA84FAEE-A044-46C2-952A-E6AA93481866}"/>
                </a:ext>
              </a:extLst>
            </p:cNvPr>
            <p:cNvSpPr/>
            <p:nvPr/>
          </p:nvSpPr>
          <p:spPr>
            <a:xfrm>
              <a:off x="2319667" y="2453586"/>
              <a:ext cx="471852" cy="3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17D9966-1E49-45C5-802E-705A6CB0C0B7}"/>
                </a:ext>
              </a:extLst>
            </p:cNvPr>
            <p:cNvGrpSpPr/>
            <p:nvPr/>
          </p:nvGrpSpPr>
          <p:grpSpPr>
            <a:xfrm>
              <a:off x="1717021" y="2964947"/>
              <a:ext cx="1677143" cy="1925549"/>
              <a:chOff x="1935817" y="2935151"/>
              <a:chExt cx="1677143" cy="1925549"/>
            </a:xfrm>
          </p:grpSpPr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32A75872-77AA-4DF5-A743-1727295B4CDC}"/>
                  </a:ext>
                </a:extLst>
              </p:cNvPr>
              <p:cNvSpPr txBox="1"/>
              <p:nvPr/>
            </p:nvSpPr>
            <p:spPr>
              <a:xfrm>
                <a:off x="2059695" y="2935151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B375C4-56F0-463D-8B79-800A44DA3F31}"/>
                  </a:ext>
                </a:extLst>
              </p:cNvPr>
              <p:cNvSpPr/>
              <p:nvPr/>
            </p:nvSpPr>
            <p:spPr>
              <a:xfrm>
                <a:off x="1935817" y="3291040"/>
                <a:ext cx="1677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3F704-D8FD-46FE-BAD1-7768F675168E}"/>
              </a:ext>
            </a:extLst>
          </p:cNvPr>
          <p:cNvGrpSpPr/>
          <p:nvPr/>
        </p:nvGrpSpPr>
        <p:grpSpPr>
          <a:xfrm>
            <a:off x="4579797" y="2021709"/>
            <a:ext cx="3050159" cy="3379680"/>
            <a:chOff x="4579797" y="2021709"/>
            <a:chExt cx="3050159" cy="33796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3254A0C-4E7E-4EF6-97B2-28FEE7FFCA10}"/>
                </a:ext>
              </a:extLst>
            </p:cNvPr>
            <p:cNvGrpSpPr/>
            <p:nvPr/>
          </p:nvGrpSpPr>
          <p:grpSpPr>
            <a:xfrm>
              <a:off x="4579797" y="2021709"/>
              <a:ext cx="3050159" cy="3379680"/>
              <a:chOff x="1030515" y="2099523"/>
              <a:chExt cx="3050159" cy="3379680"/>
            </a:xfrm>
          </p:grpSpPr>
          <p:sp>
            <p:nvSpPr>
              <p:cNvPr id="12" name="矩形: 剪去单角 437">
                <a:extLst>
                  <a:ext uri="{FF2B5EF4-FFF2-40B4-BE49-F238E27FC236}">
                    <a16:creationId xmlns:a16="http://schemas.microsoft.com/office/drawing/2014/main" id="{D36D1AC4-9B36-45F0-9325-289632697265}"/>
                  </a:ext>
                </a:extLst>
              </p:cNvPr>
              <p:cNvSpPr/>
              <p:nvPr/>
            </p:nvSpPr>
            <p:spPr>
              <a:xfrm>
                <a:off x="1030515" y="2099523"/>
                <a:ext cx="3050157" cy="3379680"/>
              </a:xfrm>
              <a:prstGeom prst="snip1Rect">
                <a:avLst>
                  <a:gd name="adj" fmla="val 29383"/>
                </a:avLst>
              </a:prstGeom>
              <a:solidFill>
                <a:srgbClr val="F6F6F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F2BC230-8430-4F33-B08B-31FE088334EB}"/>
                  </a:ext>
                </a:extLst>
              </p:cNvPr>
              <p:cNvSpPr/>
              <p:nvPr/>
            </p:nvSpPr>
            <p:spPr>
              <a:xfrm>
                <a:off x="1030516" y="5347541"/>
                <a:ext cx="3050157" cy="131662"/>
              </a:xfrm>
              <a:prstGeom prst="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438">
                <a:extLst>
                  <a:ext uri="{FF2B5EF4-FFF2-40B4-BE49-F238E27FC236}">
                    <a16:creationId xmlns:a16="http://schemas.microsoft.com/office/drawing/2014/main" id="{B799F07D-24A8-432B-8BA5-5AD850E95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132" y="2099523"/>
                <a:ext cx="769542" cy="769541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CA48638-BAD4-43C1-BBB4-823FB8AEDC07}"/>
                  </a:ext>
                </a:extLst>
              </p:cNvPr>
              <p:cNvGrpSpPr/>
              <p:nvPr/>
            </p:nvGrpSpPr>
            <p:grpSpPr>
              <a:xfrm>
                <a:off x="1717021" y="2964947"/>
                <a:ext cx="1677143" cy="1925549"/>
                <a:chOff x="1935817" y="2935151"/>
                <a:chExt cx="1677143" cy="1925549"/>
              </a:xfrm>
            </p:grpSpPr>
            <p:sp>
              <p:nvSpPr>
                <p:cNvPr id="17" name="TextBox 19">
                  <a:extLst>
                    <a:ext uri="{FF2B5EF4-FFF2-40B4-BE49-F238E27FC236}">
                      <a16:creationId xmlns:a16="http://schemas.microsoft.com/office/drawing/2014/main" id="{8042CA7A-26E6-4416-A893-284EF14623F2}"/>
                    </a:ext>
                  </a:extLst>
                </p:cNvPr>
                <p:cNvSpPr txBox="1"/>
                <p:nvPr/>
              </p:nvSpPr>
              <p:spPr>
                <a:xfrm>
                  <a:off x="2059695" y="2935151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2616CC1-A803-4092-8F64-86AD2BC7C3B6}"/>
                    </a:ext>
                  </a:extLst>
                </p:cNvPr>
                <p:cNvSpPr/>
                <p:nvPr/>
              </p:nvSpPr>
              <p:spPr>
                <a:xfrm>
                  <a:off x="1935817" y="3291040"/>
                  <a:ext cx="167714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7" name="任意多边形: 形状 43">
              <a:extLst>
                <a:ext uri="{FF2B5EF4-FFF2-40B4-BE49-F238E27FC236}">
                  <a16:creationId xmlns:a16="http://schemas.microsoft.com/office/drawing/2014/main" id="{E4254982-9C45-4B24-9899-7F6A523A868D}"/>
                </a:ext>
              </a:extLst>
            </p:cNvPr>
            <p:cNvSpPr/>
            <p:nvPr/>
          </p:nvSpPr>
          <p:spPr>
            <a:xfrm>
              <a:off x="5895944" y="2367420"/>
              <a:ext cx="400112" cy="40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9313" y="4353"/>
                  </a:moveTo>
                  <a:lnTo>
                    <a:pt x="16178" y="7496"/>
                  </a:lnTo>
                  <a:cubicBezTo>
                    <a:pt x="16034" y="7640"/>
                    <a:pt x="15980" y="7851"/>
                    <a:pt x="16036" y="8047"/>
                  </a:cubicBezTo>
                  <a:lnTo>
                    <a:pt x="18732" y="17470"/>
                  </a:lnTo>
                  <a:cubicBezTo>
                    <a:pt x="18788" y="17666"/>
                    <a:pt x="18734" y="17878"/>
                    <a:pt x="18590" y="18022"/>
                  </a:cubicBezTo>
                  <a:lnTo>
                    <a:pt x="17170" y="19445"/>
                  </a:lnTo>
                  <a:cubicBezTo>
                    <a:pt x="17059" y="19556"/>
                    <a:pt x="16916" y="19609"/>
                    <a:pt x="16775" y="19609"/>
                  </a:cubicBezTo>
                  <a:cubicBezTo>
                    <a:pt x="16581" y="19609"/>
                    <a:pt x="16390" y="19510"/>
                    <a:pt x="16285" y="19322"/>
                  </a:cubicBezTo>
                  <a:lnTo>
                    <a:pt x="12375" y="12317"/>
                  </a:lnTo>
                  <a:cubicBezTo>
                    <a:pt x="12271" y="12129"/>
                    <a:pt x="12079" y="12029"/>
                    <a:pt x="11886" y="12029"/>
                  </a:cubicBezTo>
                  <a:cubicBezTo>
                    <a:pt x="11744" y="12029"/>
                    <a:pt x="11602" y="12083"/>
                    <a:pt x="11491" y="12194"/>
                  </a:cubicBezTo>
                  <a:lnTo>
                    <a:pt x="8519" y="15172"/>
                  </a:lnTo>
                  <a:cubicBezTo>
                    <a:pt x="8388" y="15304"/>
                    <a:pt x="8330" y="15492"/>
                    <a:pt x="8365" y="15674"/>
                  </a:cubicBezTo>
                  <a:lnTo>
                    <a:pt x="8996" y="18989"/>
                  </a:lnTo>
                  <a:cubicBezTo>
                    <a:pt x="9031" y="19171"/>
                    <a:pt x="8973" y="19359"/>
                    <a:pt x="8842" y="19491"/>
                  </a:cubicBezTo>
                  <a:lnTo>
                    <a:pt x="8441" y="19893"/>
                  </a:lnTo>
                  <a:cubicBezTo>
                    <a:pt x="8330" y="20004"/>
                    <a:pt x="8187" y="20058"/>
                    <a:pt x="8046" y="20058"/>
                  </a:cubicBezTo>
                  <a:cubicBezTo>
                    <a:pt x="7852" y="20058"/>
                    <a:pt x="7661" y="19958"/>
                    <a:pt x="7556" y="19770"/>
                  </a:cubicBezTo>
                  <a:lnTo>
                    <a:pt x="5577" y="16226"/>
                  </a:lnTo>
                  <a:cubicBezTo>
                    <a:pt x="5526" y="16136"/>
                    <a:pt x="5452" y="16061"/>
                    <a:pt x="5362" y="16010"/>
                  </a:cubicBezTo>
                  <a:lnTo>
                    <a:pt x="1826" y="14027"/>
                  </a:lnTo>
                  <a:cubicBezTo>
                    <a:pt x="1502" y="13845"/>
                    <a:pt x="1441" y="13403"/>
                    <a:pt x="1703" y="13141"/>
                  </a:cubicBezTo>
                  <a:lnTo>
                    <a:pt x="2105" y="12738"/>
                  </a:lnTo>
                  <a:cubicBezTo>
                    <a:pt x="2211" y="12632"/>
                    <a:pt x="2354" y="12574"/>
                    <a:pt x="2501" y="12574"/>
                  </a:cubicBezTo>
                  <a:cubicBezTo>
                    <a:pt x="2536" y="12574"/>
                    <a:pt x="2571" y="12577"/>
                    <a:pt x="2606" y="12584"/>
                  </a:cubicBezTo>
                  <a:lnTo>
                    <a:pt x="5913" y="13216"/>
                  </a:lnTo>
                  <a:cubicBezTo>
                    <a:pt x="5948" y="13223"/>
                    <a:pt x="5983" y="13226"/>
                    <a:pt x="6018" y="13226"/>
                  </a:cubicBezTo>
                  <a:cubicBezTo>
                    <a:pt x="6165" y="13226"/>
                    <a:pt x="6308" y="13168"/>
                    <a:pt x="6414" y="13062"/>
                  </a:cubicBezTo>
                  <a:lnTo>
                    <a:pt x="9385" y="10083"/>
                  </a:lnTo>
                  <a:cubicBezTo>
                    <a:pt x="9648" y="9820"/>
                    <a:pt x="9587" y="9379"/>
                    <a:pt x="9263" y="9197"/>
                  </a:cubicBezTo>
                  <a:lnTo>
                    <a:pt x="2273" y="5278"/>
                  </a:lnTo>
                  <a:cubicBezTo>
                    <a:pt x="1949" y="5097"/>
                    <a:pt x="1888" y="4655"/>
                    <a:pt x="2150" y="4392"/>
                  </a:cubicBezTo>
                  <a:lnTo>
                    <a:pt x="3571" y="2968"/>
                  </a:lnTo>
                  <a:cubicBezTo>
                    <a:pt x="3677" y="2862"/>
                    <a:pt x="3820" y="2804"/>
                    <a:pt x="3966" y="2804"/>
                  </a:cubicBezTo>
                  <a:cubicBezTo>
                    <a:pt x="4018" y="2804"/>
                    <a:pt x="4070" y="2811"/>
                    <a:pt x="4121" y="2826"/>
                  </a:cubicBezTo>
                  <a:lnTo>
                    <a:pt x="13523" y="5528"/>
                  </a:lnTo>
                  <a:cubicBezTo>
                    <a:pt x="13574" y="5543"/>
                    <a:pt x="13625" y="5550"/>
                    <a:pt x="13677" y="5550"/>
                  </a:cubicBezTo>
                  <a:cubicBezTo>
                    <a:pt x="13823" y="5550"/>
                    <a:pt x="13966" y="5493"/>
                    <a:pt x="14073" y="5386"/>
                  </a:cubicBezTo>
                  <a:lnTo>
                    <a:pt x="17208" y="2243"/>
                  </a:lnTo>
                  <a:cubicBezTo>
                    <a:pt x="17593" y="1857"/>
                    <a:pt x="18321" y="1542"/>
                    <a:pt x="18937" y="1542"/>
                  </a:cubicBezTo>
                  <a:cubicBezTo>
                    <a:pt x="19252" y="1542"/>
                    <a:pt x="19538" y="1624"/>
                    <a:pt x="19734" y="1821"/>
                  </a:cubicBezTo>
                  <a:cubicBezTo>
                    <a:pt x="20316" y="2404"/>
                    <a:pt x="19895" y="3770"/>
                    <a:pt x="19313" y="4353"/>
                  </a:cubicBezTo>
                  <a:cubicBezTo>
                    <a:pt x="19313" y="4353"/>
                    <a:pt x="19313" y="4353"/>
                    <a:pt x="19313" y="4353"/>
                  </a:cubicBezTo>
                  <a:close/>
                  <a:moveTo>
                    <a:pt x="20822" y="731"/>
                  </a:moveTo>
                  <a:cubicBezTo>
                    <a:pt x="20557" y="465"/>
                    <a:pt x="20235" y="268"/>
                    <a:pt x="19866" y="145"/>
                  </a:cubicBezTo>
                  <a:cubicBezTo>
                    <a:pt x="19578" y="49"/>
                    <a:pt x="19266" y="0"/>
                    <a:pt x="18937" y="0"/>
                  </a:cubicBezTo>
                  <a:cubicBezTo>
                    <a:pt x="18441" y="0"/>
                    <a:pt x="17909" y="111"/>
                    <a:pt x="17399" y="322"/>
                  </a:cubicBezTo>
                  <a:cubicBezTo>
                    <a:pt x="16897" y="530"/>
                    <a:pt x="16455" y="817"/>
                    <a:pt x="16120" y="1153"/>
                  </a:cubicBezTo>
                  <a:lnTo>
                    <a:pt x="13392" y="3887"/>
                  </a:lnTo>
                  <a:lnTo>
                    <a:pt x="4545" y="1343"/>
                  </a:lnTo>
                  <a:cubicBezTo>
                    <a:pt x="4357" y="1289"/>
                    <a:pt x="4162" y="1262"/>
                    <a:pt x="3966" y="1262"/>
                  </a:cubicBezTo>
                  <a:cubicBezTo>
                    <a:pt x="3691" y="1262"/>
                    <a:pt x="3423" y="1315"/>
                    <a:pt x="3169" y="1420"/>
                  </a:cubicBezTo>
                  <a:cubicBezTo>
                    <a:pt x="2911" y="1526"/>
                    <a:pt x="2680" y="1680"/>
                    <a:pt x="2482" y="1878"/>
                  </a:cubicBezTo>
                  <a:lnTo>
                    <a:pt x="1062" y="3301"/>
                  </a:lnTo>
                  <a:cubicBezTo>
                    <a:pt x="828" y="3536"/>
                    <a:pt x="650" y="3827"/>
                    <a:pt x="549" y="4142"/>
                  </a:cubicBezTo>
                  <a:cubicBezTo>
                    <a:pt x="452" y="4442"/>
                    <a:pt x="424" y="4765"/>
                    <a:pt x="467" y="5077"/>
                  </a:cubicBezTo>
                  <a:cubicBezTo>
                    <a:pt x="511" y="5389"/>
                    <a:pt x="625" y="5693"/>
                    <a:pt x="799" y="5955"/>
                  </a:cubicBezTo>
                  <a:cubicBezTo>
                    <a:pt x="982" y="6230"/>
                    <a:pt x="1232" y="6462"/>
                    <a:pt x="1522" y="6624"/>
                  </a:cubicBezTo>
                  <a:lnTo>
                    <a:pt x="7382" y="9910"/>
                  </a:lnTo>
                  <a:lnTo>
                    <a:pt x="5692" y="11604"/>
                  </a:lnTo>
                  <a:lnTo>
                    <a:pt x="2894" y="11069"/>
                  </a:lnTo>
                  <a:cubicBezTo>
                    <a:pt x="2765" y="11044"/>
                    <a:pt x="2632" y="11031"/>
                    <a:pt x="2501" y="11031"/>
                  </a:cubicBezTo>
                  <a:cubicBezTo>
                    <a:pt x="2225" y="11031"/>
                    <a:pt x="1956" y="11085"/>
                    <a:pt x="1701" y="11190"/>
                  </a:cubicBezTo>
                  <a:cubicBezTo>
                    <a:pt x="1444" y="11296"/>
                    <a:pt x="1213" y="11450"/>
                    <a:pt x="1017" y="11647"/>
                  </a:cubicBezTo>
                  <a:lnTo>
                    <a:pt x="615" y="12050"/>
                  </a:lnTo>
                  <a:cubicBezTo>
                    <a:pt x="380" y="12285"/>
                    <a:pt x="203" y="12576"/>
                    <a:pt x="101" y="12891"/>
                  </a:cubicBezTo>
                  <a:cubicBezTo>
                    <a:pt x="5" y="13191"/>
                    <a:pt x="-23" y="13513"/>
                    <a:pt x="20" y="13826"/>
                  </a:cubicBezTo>
                  <a:cubicBezTo>
                    <a:pt x="63" y="14138"/>
                    <a:pt x="178" y="14441"/>
                    <a:pt x="352" y="14703"/>
                  </a:cubicBezTo>
                  <a:cubicBezTo>
                    <a:pt x="535" y="14979"/>
                    <a:pt x="785" y="15210"/>
                    <a:pt x="1074" y="15373"/>
                  </a:cubicBezTo>
                  <a:lnTo>
                    <a:pt x="4369" y="17221"/>
                  </a:lnTo>
                  <a:lnTo>
                    <a:pt x="6213" y="20524"/>
                  </a:lnTo>
                  <a:cubicBezTo>
                    <a:pt x="6584" y="21188"/>
                    <a:pt x="7286" y="21600"/>
                    <a:pt x="8046" y="21600"/>
                  </a:cubicBezTo>
                  <a:cubicBezTo>
                    <a:pt x="8606" y="21600"/>
                    <a:pt x="9132" y="21381"/>
                    <a:pt x="9529" y="20984"/>
                  </a:cubicBezTo>
                  <a:lnTo>
                    <a:pt x="9930" y="20581"/>
                  </a:lnTo>
                  <a:cubicBezTo>
                    <a:pt x="10422" y="20088"/>
                    <a:pt x="10638" y="19385"/>
                    <a:pt x="10508" y="18700"/>
                  </a:cubicBezTo>
                  <a:lnTo>
                    <a:pt x="9974" y="15896"/>
                  </a:lnTo>
                  <a:lnTo>
                    <a:pt x="11664" y="14201"/>
                  </a:lnTo>
                  <a:lnTo>
                    <a:pt x="14942" y="20075"/>
                  </a:lnTo>
                  <a:cubicBezTo>
                    <a:pt x="15313" y="20739"/>
                    <a:pt x="16015" y="21152"/>
                    <a:pt x="16775" y="21152"/>
                  </a:cubicBezTo>
                  <a:cubicBezTo>
                    <a:pt x="17335" y="21152"/>
                    <a:pt x="17861" y="20933"/>
                    <a:pt x="18258" y="20536"/>
                  </a:cubicBezTo>
                  <a:lnTo>
                    <a:pt x="19678" y="19113"/>
                  </a:lnTo>
                  <a:cubicBezTo>
                    <a:pt x="20217" y="18572"/>
                    <a:pt x="20422" y="17780"/>
                    <a:pt x="20211" y="17045"/>
                  </a:cubicBezTo>
                  <a:lnTo>
                    <a:pt x="17674" y="8178"/>
                  </a:lnTo>
                  <a:lnTo>
                    <a:pt x="20402" y="5443"/>
                  </a:lnTo>
                  <a:cubicBezTo>
                    <a:pt x="20900" y="4943"/>
                    <a:pt x="21298" y="4185"/>
                    <a:pt x="21464" y="3413"/>
                  </a:cubicBezTo>
                  <a:cubicBezTo>
                    <a:pt x="21559" y="2971"/>
                    <a:pt x="21577" y="2546"/>
                    <a:pt x="21517" y="2149"/>
                  </a:cubicBezTo>
                  <a:cubicBezTo>
                    <a:pt x="21432" y="1592"/>
                    <a:pt x="21192" y="1102"/>
                    <a:pt x="20822" y="731"/>
                  </a:cubicBezTo>
                  <a:cubicBezTo>
                    <a:pt x="20822" y="731"/>
                    <a:pt x="20822" y="731"/>
                    <a:pt x="20822" y="731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3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7" y="314284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274490" y="2342656"/>
            <a:ext cx="5265100" cy="2230846"/>
            <a:chOff x="1405342" y="1901067"/>
            <a:chExt cx="5265100" cy="223084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405342" y="2026799"/>
              <a:ext cx="5265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393737"/>
                  </a:solidFill>
                  <a:cs typeface="+mn-ea"/>
                  <a:sym typeface="+mn-lt"/>
                </a:rPr>
                <a:t>Thank you!</a:t>
              </a:r>
              <a:endParaRPr lang="zh-CN" altLang="en-US" sz="8000" dirty="0">
                <a:solidFill>
                  <a:srgbClr val="393737"/>
                </a:solidFill>
                <a:cs typeface="+mn-ea"/>
                <a:sym typeface="+mn-lt"/>
              </a:endParaRPr>
            </a:p>
          </p:txBody>
        </p:sp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9C5BD5E2-A544-4739-8013-A8FDD446A96B}"/>
                </a:ext>
              </a:extLst>
            </p:cNvPr>
            <p:cNvSpPr/>
            <p:nvPr/>
          </p:nvSpPr>
          <p:spPr>
            <a:xfrm flipV="1">
              <a:off x="1848090" y="1901067"/>
              <a:ext cx="508389" cy="123990"/>
            </a:xfrm>
            <a:prstGeom prst="flowChartTerminator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73546" cy="585804"/>
              <a:chOff x="1775078" y="4279238"/>
              <a:chExt cx="4173546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910987" y="4372085"/>
                <a:ext cx="3901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—www.freeppt7.com—</a:t>
                </a:r>
                <a:endPara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D93E81-B0B8-4E59-9C67-A8FB69AE5019}"/>
              </a:ext>
            </a:extLst>
          </p:cNvPr>
          <p:cNvSpPr txBox="1"/>
          <p:nvPr/>
        </p:nvSpPr>
        <p:spPr>
          <a:xfrm>
            <a:off x="1644226" y="1970962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594A42"/>
                </a:solidFill>
                <a:cs typeface="+mn-ea"/>
                <a:sym typeface="+mn-lt"/>
              </a:rPr>
              <a:t>TEXT</a:t>
            </a:r>
            <a:endParaRPr lang="zh-CN" altLang="en-US" sz="14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B7F6AB-953F-4CB1-A4F6-F8BE091E5D76}"/>
              </a:ext>
            </a:extLst>
          </p:cNvPr>
          <p:cNvSpPr txBox="1"/>
          <p:nvPr/>
        </p:nvSpPr>
        <p:spPr>
          <a:xfrm>
            <a:off x="2684106" y="1970963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1943CA-FA8B-448C-860C-5A536788A899}"/>
              </a:ext>
            </a:extLst>
          </p:cNvPr>
          <p:cNvSpPr txBox="1"/>
          <p:nvPr/>
        </p:nvSpPr>
        <p:spPr>
          <a:xfrm>
            <a:off x="3732865" y="1970962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500BF5-104E-439C-8418-BE20295F2A2C}"/>
              </a:ext>
            </a:extLst>
          </p:cNvPr>
          <p:cNvSpPr txBox="1"/>
          <p:nvPr/>
        </p:nvSpPr>
        <p:spPr>
          <a:xfrm>
            <a:off x="4772745" y="1970963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2" name="TextBox 3">
            <a:hlinkClick r:id="rId2"/>
            <a:extLst>
              <a:ext uri="{FF2B5EF4-FFF2-40B4-BE49-F238E27FC236}">
                <a16:creationId xmlns:a16="http://schemas.microsoft.com/office/drawing/2014/main" id="{43E870FF-4C78-4618-82C5-75CF96CF54E5}"/>
              </a:ext>
            </a:extLst>
          </p:cNvPr>
          <p:cNvSpPr txBox="1"/>
          <p:nvPr/>
        </p:nvSpPr>
        <p:spPr>
          <a:xfrm>
            <a:off x="361712" y="6434391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E6616767-2F9D-4054-98BC-FD61510C0049}"/>
              </a:ext>
            </a:extLst>
          </p:cNvPr>
          <p:cNvSpPr/>
          <p:nvPr/>
        </p:nvSpPr>
        <p:spPr>
          <a:xfrm>
            <a:off x="1382597" y="413266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 idx="4294967295"/>
          </p:nvPr>
        </p:nvSpPr>
        <p:spPr>
          <a:xfrm>
            <a:off x="0" y="460318"/>
            <a:ext cx="12192000" cy="1057275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4294967295"/>
          </p:nvPr>
        </p:nvSpPr>
        <p:spPr>
          <a:xfrm>
            <a:off x="1882978" y="1527128"/>
            <a:ext cx="8229600" cy="21494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https://www.jpppt.com/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www.freeppt7.com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4"/>
              </a:rPr>
              <a:t>www.Pixabay.com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06980" y="3182708"/>
            <a:ext cx="7605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https://www.instagram.com/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  <a:hlinkClick r:id="rId5"/>
              </a:rPr>
              <a:t>slidesfree</a:t>
            </a: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/ 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https://www.facebook.com/freeppt7/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https://www.facebook.com/groups/best.PowerPoint.templates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8"/>
              </a:rPr>
              <a:t>https://www.youtube.com/channel/UCdDW77rhEfG4hzWmlBBnfTQ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https://twitter.com/freeppt7_com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/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Isosceles Triangle 51"/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Isosceles Triangle 57"/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Parallelogram 15"/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Freeform 19"/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Rectangle 15"/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Pie 24"/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Block Arc 41"/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Right Triangle 17"/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8" name="Oval 27"/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9" name="Parallelogram 15"/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ound Same Side Corner Rectangle 21"/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Oval 26"/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2" name="Freeform 32"/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3" name="Rounded Rectangle 10"/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4" name="Rounded Rectangle 32"/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5" name="Trapezoid 13"/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Rounded Rectangle 7"/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Rounded Rectangle 25"/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Chord 14"/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Oval 66"/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Isosceles Triangle 13"/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Smiley Face 14"/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Smiley Face 12"/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Smiley Face 15"/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Oval 37"/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Smiley Face 14"/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Rectangle 16"/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Round Same Side Corner Rectangle 6"/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Frame 17"/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Rounded Rectangle 5"/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Right Triangle 17"/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Right Triangle 17"/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Right Triangle 17"/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Oval 44"/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562E0390-D2CE-4AD6-8C24-29697EF8B1D1}"/>
              </a:ext>
            </a:extLst>
          </p:cNvPr>
          <p:cNvGrpSpPr/>
          <p:nvPr/>
        </p:nvGrpSpPr>
        <p:grpSpPr>
          <a:xfrm>
            <a:off x="726505" y="298330"/>
            <a:ext cx="11203872" cy="7071220"/>
            <a:chOff x="726505" y="298330"/>
            <a:chExt cx="11203872" cy="7071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34BEF6-30DC-4EA9-9F69-4615E9C30326}"/>
                </a:ext>
              </a:extLst>
            </p:cNvPr>
            <p:cNvSpPr txBox="1"/>
            <p:nvPr/>
          </p:nvSpPr>
          <p:spPr>
            <a:xfrm>
              <a:off x="3901595" y="2840460"/>
              <a:ext cx="72361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   YNE  TE  </a:t>
              </a:r>
              <a:r>
                <a:rPr lang="en-US" sz="44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 </a:t>
              </a:r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H</a:t>
              </a:r>
              <a:endParaRPr lang="vi-VN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406669-1885-4A78-A34F-F7F8D85A7E49}"/>
                </a:ext>
              </a:extLst>
            </p:cNvPr>
            <p:cNvGrpSpPr/>
            <p:nvPr/>
          </p:nvGrpSpPr>
          <p:grpSpPr>
            <a:xfrm>
              <a:off x="726505" y="298330"/>
              <a:ext cx="3451519" cy="2538224"/>
              <a:chOff x="-211043" y="242749"/>
              <a:chExt cx="3451519" cy="25382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5429736-18BC-4BEE-8984-B0557F8DD765}"/>
                  </a:ext>
                </a:extLst>
              </p:cNvPr>
              <p:cNvGrpSpPr/>
              <p:nvPr/>
            </p:nvGrpSpPr>
            <p:grpSpPr>
              <a:xfrm rot="18821504" flipH="1">
                <a:off x="2536016" y="1987747"/>
                <a:ext cx="830987" cy="577933"/>
                <a:chOff x="5405974" y="1533288"/>
                <a:chExt cx="611040" cy="424965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586E124F-62B5-4CE1-B19D-540A80BF631C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A5EDACA2-78A1-4BA1-887F-E7BAC58AEBDB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BE3E9570-CE9F-4667-BAD5-024EA24DE8BA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D2FC678B-EFBC-41FA-A9F5-07392D26703A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77043D66-130C-47E5-BB09-CBF835B548A1}"/>
                    </a:ext>
                  </a:extLst>
                </p:cNvPr>
                <p:cNvSpPr/>
                <p:nvPr/>
              </p:nvSpPr>
              <p:spPr>
                <a:xfrm rot="8867088" flipH="1">
                  <a:off x="5923517" y="1775373"/>
                  <a:ext cx="93497" cy="182880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E6422CA-D034-4377-A2DA-5E0ED2192E78}"/>
                  </a:ext>
                </a:extLst>
              </p:cNvPr>
              <p:cNvGrpSpPr/>
              <p:nvPr/>
            </p:nvGrpSpPr>
            <p:grpSpPr>
              <a:xfrm rot="20700986">
                <a:off x="-211043" y="561627"/>
                <a:ext cx="688855" cy="2063532"/>
                <a:chOff x="391500" y="630207"/>
                <a:chExt cx="531845" cy="1593193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F0748593-4697-4DD5-A147-CA2E2CC21666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3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F211C371-CE13-4628-9BF3-1A632E076E0F}"/>
                    </a:ext>
                  </a:extLst>
                </p:cNvPr>
                <p:cNvSpPr/>
                <p:nvPr/>
              </p:nvSpPr>
              <p:spPr>
                <a:xfrm rot="20495611">
                  <a:off x="391500" y="684262"/>
                  <a:ext cx="191608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F4115F-F2F4-4115-8655-12166E32DDFB}"/>
                  </a:ext>
                </a:extLst>
              </p:cNvPr>
              <p:cNvGrpSpPr/>
              <p:nvPr/>
            </p:nvGrpSpPr>
            <p:grpSpPr>
              <a:xfrm rot="14601445">
                <a:off x="1150919" y="215556"/>
                <a:ext cx="729571" cy="2548346"/>
                <a:chOff x="391500" y="630207"/>
                <a:chExt cx="531845" cy="1593193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08C1CBEA-0BDB-42E5-8243-0EE91976AB48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3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96E1399-A1D5-4454-8816-D30A5E1A00B5}"/>
                    </a:ext>
                  </a:extLst>
                </p:cNvPr>
                <p:cNvSpPr/>
                <p:nvPr/>
              </p:nvSpPr>
              <p:spPr>
                <a:xfrm rot="20495611">
                  <a:off x="391500" y="684262"/>
                  <a:ext cx="191608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B08BDAA-F2F1-40EF-9DF4-7496C19F891F}"/>
                  </a:ext>
                </a:extLst>
              </p:cNvPr>
              <p:cNvSpPr/>
              <p:nvPr/>
            </p:nvSpPr>
            <p:spPr>
              <a:xfrm>
                <a:off x="182294" y="1854426"/>
                <a:ext cx="926547" cy="926547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9AE062B-5D32-461D-B656-6A98A7B4D419}"/>
                  </a:ext>
                </a:extLst>
              </p:cNvPr>
              <p:cNvSpPr/>
              <p:nvPr/>
            </p:nvSpPr>
            <p:spPr>
              <a:xfrm>
                <a:off x="282221" y="1954353"/>
                <a:ext cx="726695" cy="726695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C325C95-DCDE-46FE-BF3C-354AE4159A85}"/>
                  </a:ext>
                </a:extLst>
              </p:cNvPr>
              <p:cNvSpPr/>
              <p:nvPr/>
            </p:nvSpPr>
            <p:spPr>
              <a:xfrm>
                <a:off x="464259" y="2137337"/>
                <a:ext cx="362617" cy="36072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15C4E5A-6A83-4314-BD4E-864349649021}"/>
                  </a:ext>
                </a:extLst>
              </p:cNvPr>
              <p:cNvSpPr/>
              <p:nvPr/>
            </p:nvSpPr>
            <p:spPr>
              <a:xfrm>
                <a:off x="585218" y="2257350"/>
                <a:ext cx="120700" cy="1207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88C357F-25B7-454E-B6CD-7DC52D077AC7}"/>
                  </a:ext>
                </a:extLst>
              </p:cNvPr>
              <p:cNvGrpSpPr/>
              <p:nvPr/>
            </p:nvGrpSpPr>
            <p:grpSpPr>
              <a:xfrm rot="8720915">
                <a:off x="2465418" y="429474"/>
                <a:ext cx="606909" cy="1518446"/>
                <a:chOff x="4130254" y="650162"/>
                <a:chExt cx="502274" cy="1664988"/>
              </a:xfrm>
              <a:solidFill>
                <a:schemeClr val="accent2"/>
              </a:solidFill>
            </p:grpSpPr>
            <p:sp>
              <p:nvSpPr>
                <p:cNvPr id="67" name="Trapezoid 66">
                  <a:extLst>
                    <a:ext uri="{FF2B5EF4-FFF2-40B4-BE49-F238E27FC236}">
                      <a16:creationId xmlns:a16="http://schemas.microsoft.com/office/drawing/2014/main" id="{41FDD45C-C2D5-45F4-881F-9368FB1AF1CE}"/>
                    </a:ext>
                  </a:extLst>
                </p:cNvPr>
                <p:cNvSpPr/>
                <p:nvPr/>
              </p:nvSpPr>
              <p:spPr>
                <a:xfrm>
                  <a:off x="4130254" y="650162"/>
                  <a:ext cx="502274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rapezoid 94">
                  <a:extLst>
                    <a:ext uri="{FF2B5EF4-FFF2-40B4-BE49-F238E27FC236}">
                      <a16:creationId xmlns:a16="http://schemas.microsoft.com/office/drawing/2014/main" id="{7210503B-E8AF-409D-936C-8D15376B134B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80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DE2EADD-B304-457E-B0FF-3CAFF16F882D}"/>
                  </a:ext>
                </a:extLst>
              </p:cNvPr>
              <p:cNvGrpSpPr/>
              <p:nvPr/>
            </p:nvGrpSpPr>
            <p:grpSpPr>
              <a:xfrm>
                <a:off x="1986951" y="242749"/>
                <a:ext cx="770532" cy="770532"/>
                <a:chOff x="121429" y="411152"/>
                <a:chExt cx="607378" cy="60737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150A150D-2AD4-4653-BCF7-C3C7926F5922}"/>
                    </a:ext>
                  </a:extLst>
                </p:cNvPr>
                <p:cNvSpPr/>
                <p:nvPr/>
              </p:nvSpPr>
              <p:spPr>
                <a:xfrm>
                  <a:off x="121429" y="411152"/>
                  <a:ext cx="607378" cy="607378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5CE5C5AB-DD72-4BB2-8758-ABF9535C2C88}"/>
                    </a:ext>
                  </a:extLst>
                </p:cNvPr>
                <p:cNvSpPr/>
                <p:nvPr/>
              </p:nvSpPr>
              <p:spPr>
                <a:xfrm>
                  <a:off x="186934" y="476657"/>
                  <a:ext cx="476369" cy="476369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E1401EC-BD3B-4C89-AE47-EBF45B325588}"/>
                    </a:ext>
                  </a:extLst>
                </p:cNvPr>
                <p:cNvSpPr/>
                <p:nvPr/>
              </p:nvSpPr>
              <p:spPr>
                <a:xfrm>
                  <a:off x="306265" y="596608"/>
                  <a:ext cx="237706" cy="236466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F435A42-E725-42C0-89A2-D0BED800A5F7}"/>
                    </a:ext>
                  </a:extLst>
                </p:cNvPr>
                <p:cNvSpPr/>
                <p:nvPr/>
              </p:nvSpPr>
              <p:spPr>
                <a:xfrm>
                  <a:off x="385557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702C0C-E245-49D9-9C2C-B935271DD992}"/>
                </a:ext>
              </a:extLst>
            </p:cNvPr>
            <p:cNvGrpSpPr/>
            <p:nvPr/>
          </p:nvGrpSpPr>
          <p:grpSpPr>
            <a:xfrm rot="3536101">
              <a:off x="3842041" y="1547220"/>
              <a:ext cx="509488" cy="509489"/>
              <a:chOff x="5108331" y="1463790"/>
              <a:chExt cx="374637" cy="37463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F8DD708-4476-4FA7-8D6A-C669FB41AF12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909C8DF-340A-4FC7-B902-FD3B8EA443F2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9D56D-5ECC-4E2C-B984-57D897689DC8}"/>
                </a:ext>
              </a:extLst>
            </p:cNvPr>
            <p:cNvSpPr txBox="1"/>
            <p:nvPr/>
          </p:nvSpPr>
          <p:spPr>
            <a:xfrm rot="1529441">
              <a:off x="3027639" y="3423211"/>
              <a:ext cx="75227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gradFill flip="none" rotWithShape="1">
                    <a:gsLst>
                      <a:gs pos="88000">
                        <a:srgbClr val="0682C1">
                          <a:lumMod val="39000"/>
                          <a:lumOff val="61000"/>
                          <a:alpha val="92000"/>
                        </a:srgbClr>
                      </a:gs>
                      <a:gs pos="70748">
                        <a:srgbClr val="0688B9"/>
                      </a:gs>
                      <a:gs pos="0">
                        <a:srgbClr val="F99400">
                          <a:lumMod val="100000"/>
                        </a:srgbClr>
                      </a:gs>
                      <a:gs pos="28000">
                        <a:srgbClr val="E93601"/>
                      </a:gs>
                      <a:gs pos="54000">
                        <a:srgbClr val="07A29A"/>
                      </a:gs>
                    </a:gsLst>
                    <a:lin ang="0" scaled="1"/>
                    <a:tileRect/>
                  </a:gradFill>
                  <a:latin typeface="UTM Avo" panose="02040603050506020204" pitchFamily="18" charset="0"/>
                </a:rPr>
                <a:t>WA           </a:t>
              </a:r>
              <a:r>
                <a:rPr lang="en-US" sz="8000" b="1">
                  <a:solidFill>
                    <a:schemeClr val="bg1"/>
                  </a:solidFill>
                  <a:latin typeface="UTM Avo" panose="02040603050506020204" pitchFamily="18" charset="0"/>
                </a:rPr>
                <a:t>a</a:t>
              </a:r>
              <a:endParaRPr lang="vi-VN" sz="8000" b="1">
                <a:solidFill>
                  <a:schemeClr val="bg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E29C97-E155-42D7-82AB-60E82C0E8D5C}"/>
                </a:ext>
              </a:extLst>
            </p:cNvPr>
            <p:cNvGrpSpPr/>
            <p:nvPr/>
          </p:nvGrpSpPr>
          <p:grpSpPr>
            <a:xfrm rot="3348710">
              <a:off x="3858883" y="2109621"/>
              <a:ext cx="827730" cy="577552"/>
              <a:chOff x="5405974" y="1533288"/>
              <a:chExt cx="608646" cy="424685"/>
            </a:xfrm>
          </p:grpSpPr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0F0ED9E6-167F-4175-9EED-ED187AEE1973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434914D8-B4B7-4DA7-9A04-A96822A4946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D081564D-C617-436A-AEDA-11FFF7ABF6EB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553C04E2-EF56-4B79-9688-E70113C2B8E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D374DFC9-E2B0-409C-B199-FDF514DE9C82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EF0A407-3DDB-46AB-AB1A-1A271B6EDBAD}"/>
                </a:ext>
              </a:extLst>
            </p:cNvPr>
            <p:cNvGrpSpPr/>
            <p:nvPr/>
          </p:nvGrpSpPr>
          <p:grpSpPr>
            <a:xfrm>
              <a:off x="8732053" y="3635469"/>
              <a:ext cx="3198324" cy="3734081"/>
              <a:chOff x="8877648" y="3909642"/>
              <a:chExt cx="3198324" cy="373408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E4933B0-EB6E-4A40-B1D1-29853917EA5A}"/>
                  </a:ext>
                </a:extLst>
              </p:cNvPr>
              <p:cNvGrpSpPr/>
              <p:nvPr/>
            </p:nvGrpSpPr>
            <p:grpSpPr>
              <a:xfrm>
                <a:off x="9114776" y="4419687"/>
                <a:ext cx="1239124" cy="577933"/>
                <a:chOff x="9321722" y="3647694"/>
                <a:chExt cx="1239124" cy="57793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0B3C00A-5EA9-461A-A881-389C7F1FF222}"/>
                    </a:ext>
                  </a:extLst>
                </p:cNvPr>
                <p:cNvGrpSpPr/>
                <p:nvPr/>
              </p:nvGrpSpPr>
              <p:grpSpPr>
                <a:xfrm rot="9652240">
                  <a:off x="9321722" y="3647694"/>
                  <a:ext cx="830987" cy="577933"/>
                  <a:chOff x="5405974" y="1533288"/>
                  <a:chExt cx="611040" cy="424965"/>
                </a:xfrm>
              </p:grpSpPr>
              <p:sp>
                <p:nvSpPr>
                  <p:cNvPr id="17" name="Trapezoid 16">
                    <a:extLst>
                      <a:ext uri="{FF2B5EF4-FFF2-40B4-BE49-F238E27FC236}">
                        <a16:creationId xmlns:a16="http://schemas.microsoft.com/office/drawing/2014/main" id="{762DD1B1-B9A8-4DFC-9E60-8696DE80EA4C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633173" y="1617814"/>
                    <a:ext cx="141626" cy="9318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Trapezoid 17">
                    <a:extLst>
                      <a:ext uri="{FF2B5EF4-FFF2-40B4-BE49-F238E27FC236}">
                        <a16:creationId xmlns:a16="http://schemas.microsoft.com/office/drawing/2014/main" id="{77FB603D-D885-4786-9619-290CC2DA81FE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438996" y="1500266"/>
                    <a:ext cx="200130" cy="266173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rapezoid 18">
                    <a:extLst>
                      <a:ext uri="{FF2B5EF4-FFF2-40B4-BE49-F238E27FC236}">
                        <a16:creationId xmlns:a16="http://schemas.microsoft.com/office/drawing/2014/main" id="{F6BA0797-49AD-48ED-AB64-B185668C608B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857778" y="1735728"/>
                    <a:ext cx="103331" cy="96694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rapezoid 19">
                    <a:extLst>
                      <a:ext uri="{FF2B5EF4-FFF2-40B4-BE49-F238E27FC236}">
                        <a16:creationId xmlns:a16="http://schemas.microsoft.com/office/drawing/2014/main" id="{E84792A4-7089-4CC3-A06E-2AA46065555D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727739" y="1619233"/>
                    <a:ext cx="146016" cy="194202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rapezoid 20">
                    <a:extLst>
                      <a:ext uri="{FF2B5EF4-FFF2-40B4-BE49-F238E27FC236}">
                        <a16:creationId xmlns:a16="http://schemas.microsoft.com/office/drawing/2014/main" id="{1C657052-8F74-43AB-B8B5-115F26D73045}"/>
                      </a:ext>
                    </a:extLst>
                  </p:cNvPr>
                  <p:cNvSpPr/>
                  <p:nvPr/>
                </p:nvSpPr>
                <p:spPr>
                  <a:xfrm rot="8867088" flipH="1">
                    <a:off x="5923517" y="1775373"/>
                    <a:ext cx="93497" cy="182880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EB89B6F-42F4-4FC3-B242-FB6B797523A6}"/>
                    </a:ext>
                  </a:extLst>
                </p:cNvPr>
                <p:cNvGrpSpPr/>
                <p:nvPr/>
              </p:nvGrpSpPr>
              <p:grpSpPr>
                <a:xfrm rot="2979890" flipH="1">
                  <a:off x="10051358" y="3654191"/>
                  <a:ext cx="509488" cy="509489"/>
                  <a:chOff x="5108331" y="1463790"/>
                  <a:chExt cx="374637" cy="374637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956FE06C-8490-46CD-AFC0-B9C2BD8CC723}"/>
                      </a:ext>
                    </a:extLst>
                  </p:cNvPr>
                  <p:cNvSpPr/>
                  <p:nvPr/>
                </p:nvSpPr>
                <p:spPr>
                  <a:xfrm>
                    <a:off x="5108331" y="1463790"/>
                    <a:ext cx="374637" cy="37463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0D6002A6-5CC1-4277-A61D-687298AAC1FC}"/>
                      </a:ext>
                    </a:extLst>
                  </p:cNvPr>
                  <p:cNvSpPr/>
                  <p:nvPr/>
                </p:nvSpPr>
                <p:spPr>
                  <a:xfrm>
                    <a:off x="5167785" y="1523588"/>
                    <a:ext cx="255882" cy="255676"/>
                  </a:xfrm>
                  <a:custGeom>
                    <a:avLst/>
                    <a:gdLst>
                      <a:gd name="connsiteX0" fmla="*/ 127864 w 255882"/>
                      <a:gd name="connsiteY0" fmla="*/ 81461 h 255676"/>
                      <a:gd name="connsiteX1" fmla="*/ 81805 w 255882"/>
                      <a:gd name="connsiteY1" fmla="*/ 127520 h 255676"/>
                      <a:gd name="connsiteX2" fmla="*/ 127864 w 255882"/>
                      <a:gd name="connsiteY2" fmla="*/ 173579 h 255676"/>
                      <a:gd name="connsiteX3" fmla="*/ 173923 w 255882"/>
                      <a:gd name="connsiteY3" fmla="*/ 127520 h 255676"/>
                      <a:gd name="connsiteX4" fmla="*/ 127864 w 255882"/>
                      <a:gd name="connsiteY4" fmla="*/ 81461 h 255676"/>
                      <a:gd name="connsiteX5" fmla="*/ 122296 w 255882"/>
                      <a:gd name="connsiteY5" fmla="*/ 86 h 255676"/>
                      <a:gd name="connsiteX6" fmla="*/ 127383 w 255882"/>
                      <a:gd name="connsiteY6" fmla="*/ 4211 h 255676"/>
                      <a:gd name="connsiteX7" fmla="*/ 132401 w 255882"/>
                      <a:gd name="connsiteY7" fmla="*/ 21809 h 255676"/>
                      <a:gd name="connsiteX8" fmla="*/ 145188 w 255882"/>
                      <a:gd name="connsiteY8" fmla="*/ 29027 h 255676"/>
                      <a:gd name="connsiteX9" fmla="*/ 149312 w 255882"/>
                      <a:gd name="connsiteY9" fmla="*/ 25452 h 255676"/>
                      <a:gd name="connsiteX10" fmla="*/ 158937 w 255882"/>
                      <a:gd name="connsiteY10" fmla="*/ 9160 h 255676"/>
                      <a:gd name="connsiteX11" fmla="*/ 166705 w 255882"/>
                      <a:gd name="connsiteY11" fmla="*/ 5929 h 255676"/>
                      <a:gd name="connsiteX12" fmla="*/ 174404 w 255882"/>
                      <a:gd name="connsiteY12" fmla="*/ 18372 h 255676"/>
                      <a:gd name="connsiteX13" fmla="*/ 172479 w 255882"/>
                      <a:gd name="connsiteY13" fmla="*/ 34046 h 255676"/>
                      <a:gd name="connsiteX14" fmla="*/ 172479 w 255882"/>
                      <a:gd name="connsiteY14" fmla="*/ 35695 h 255676"/>
                      <a:gd name="connsiteX15" fmla="*/ 186434 w 255882"/>
                      <a:gd name="connsiteY15" fmla="*/ 41882 h 255676"/>
                      <a:gd name="connsiteX16" fmla="*/ 201764 w 255882"/>
                      <a:gd name="connsiteY16" fmla="*/ 30402 h 255676"/>
                      <a:gd name="connsiteX17" fmla="*/ 211045 w 255882"/>
                      <a:gd name="connsiteY17" fmla="*/ 30540 h 255676"/>
                      <a:gd name="connsiteX18" fmla="*/ 212488 w 255882"/>
                      <a:gd name="connsiteY18" fmla="*/ 31777 h 255676"/>
                      <a:gd name="connsiteX19" fmla="*/ 214069 w 255882"/>
                      <a:gd name="connsiteY19" fmla="*/ 42364 h 255676"/>
                      <a:gd name="connsiteX20" fmla="*/ 205614 w 255882"/>
                      <a:gd name="connsiteY20" fmla="*/ 57418 h 255676"/>
                      <a:gd name="connsiteX21" fmla="*/ 206783 w 255882"/>
                      <a:gd name="connsiteY21" fmla="*/ 67180 h 255676"/>
                      <a:gd name="connsiteX22" fmla="*/ 215719 w 255882"/>
                      <a:gd name="connsiteY22" fmla="*/ 70755 h 255676"/>
                      <a:gd name="connsiteX23" fmla="*/ 233799 w 255882"/>
                      <a:gd name="connsiteY23" fmla="*/ 66011 h 255676"/>
                      <a:gd name="connsiteX24" fmla="*/ 241498 w 255882"/>
                      <a:gd name="connsiteY24" fmla="*/ 68967 h 255676"/>
                      <a:gd name="connsiteX25" fmla="*/ 243836 w 255882"/>
                      <a:gd name="connsiteY25" fmla="*/ 73573 h 255676"/>
                      <a:gd name="connsiteX26" fmla="*/ 241911 w 255882"/>
                      <a:gd name="connsiteY26" fmla="*/ 80379 h 255676"/>
                      <a:gd name="connsiteX27" fmla="*/ 226443 w 255882"/>
                      <a:gd name="connsiteY27" fmla="*/ 92684 h 255676"/>
                      <a:gd name="connsiteX28" fmla="*/ 223694 w 255882"/>
                      <a:gd name="connsiteY28" fmla="*/ 100177 h 255676"/>
                      <a:gd name="connsiteX29" fmla="*/ 224519 w 255882"/>
                      <a:gd name="connsiteY29" fmla="*/ 103202 h 255676"/>
                      <a:gd name="connsiteX30" fmla="*/ 230843 w 255882"/>
                      <a:gd name="connsiteY30" fmla="*/ 108633 h 255676"/>
                      <a:gd name="connsiteX31" fmla="*/ 249541 w 255882"/>
                      <a:gd name="connsiteY31" fmla="*/ 111176 h 255676"/>
                      <a:gd name="connsiteX32" fmla="*/ 255591 w 255882"/>
                      <a:gd name="connsiteY32" fmla="*/ 117157 h 255676"/>
                      <a:gd name="connsiteX33" fmla="*/ 255797 w 255882"/>
                      <a:gd name="connsiteY33" fmla="*/ 122519 h 255676"/>
                      <a:gd name="connsiteX34" fmla="*/ 251398 w 255882"/>
                      <a:gd name="connsiteY34" fmla="*/ 127675 h 255676"/>
                      <a:gd name="connsiteX35" fmla="*/ 233799 w 255882"/>
                      <a:gd name="connsiteY35" fmla="*/ 132693 h 255676"/>
                      <a:gd name="connsiteX36" fmla="*/ 226650 w 255882"/>
                      <a:gd name="connsiteY36" fmla="*/ 144586 h 255676"/>
                      <a:gd name="connsiteX37" fmla="*/ 230293 w 255882"/>
                      <a:gd name="connsiteY37" fmla="*/ 149398 h 255676"/>
                      <a:gd name="connsiteX38" fmla="*/ 246448 w 255882"/>
                      <a:gd name="connsiteY38" fmla="*/ 158884 h 255676"/>
                      <a:gd name="connsiteX39" fmla="*/ 249954 w 255882"/>
                      <a:gd name="connsiteY39" fmla="*/ 167065 h 255676"/>
                      <a:gd name="connsiteX40" fmla="*/ 249816 w 255882"/>
                      <a:gd name="connsiteY40" fmla="*/ 167890 h 255676"/>
                      <a:gd name="connsiteX41" fmla="*/ 240123 w 255882"/>
                      <a:gd name="connsiteY41" fmla="*/ 174833 h 255676"/>
                      <a:gd name="connsiteX42" fmla="*/ 223212 w 255882"/>
                      <a:gd name="connsiteY42" fmla="*/ 172702 h 255676"/>
                      <a:gd name="connsiteX43" fmla="*/ 214688 w 255882"/>
                      <a:gd name="connsiteY43" fmla="*/ 177102 h 255676"/>
                      <a:gd name="connsiteX44" fmla="*/ 214551 w 255882"/>
                      <a:gd name="connsiteY44" fmla="*/ 187276 h 255676"/>
                      <a:gd name="connsiteX45" fmla="*/ 225481 w 255882"/>
                      <a:gd name="connsiteY45" fmla="*/ 201712 h 255676"/>
                      <a:gd name="connsiteX46" fmla="*/ 225481 w 255882"/>
                      <a:gd name="connsiteY46" fmla="*/ 211130 h 255676"/>
                      <a:gd name="connsiteX47" fmla="*/ 225068 w 255882"/>
                      <a:gd name="connsiteY47" fmla="*/ 211611 h 255676"/>
                      <a:gd name="connsiteX48" fmla="*/ 213245 w 255882"/>
                      <a:gd name="connsiteY48" fmla="*/ 213948 h 255676"/>
                      <a:gd name="connsiteX49" fmla="*/ 198602 w 255882"/>
                      <a:gd name="connsiteY49" fmla="*/ 205699 h 255676"/>
                      <a:gd name="connsiteX50" fmla="*/ 188565 w 255882"/>
                      <a:gd name="connsiteY50" fmla="*/ 207143 h 255676"/>
                      <a:gd name="connsiteX51" fmla="*/ 185334 w 255882"/>
                      <a:gd name="connsiteY51" fmla="*/ 216217 h 255676"/>
                      <a:gd name="connsiteX52" fmla="*/ 190078 w 255882"/>
                      <a:gd name="connsiteY52" fmla="*/ 234503 h 255676"/>
                      <a:gd name="connsiteX53" fmla="*/ 187397 w 255882"/>
                      <a:gd name="connsiteY53" fmla="*/ 241377 h 255676"/>
                      <a:gd name="connsiteX54" fmla="*/ 182585 w 255882"/>
                      <a:gd name="connsiteY54" fmla="*/ 243852 h 255676"/>
                      <a:gd name="connsiteX55" fmla="*/ 175366 w 255882"/>
                      <a:gd name="connsiteY55" fmla="*/ 241859 h 255676"/>
                      <a:gd name="connsiteX56" fmla="*/ 164024 w 255882"/>
                      <a:gd name="connsiteY56" fmla="*/ 227491 h 255676"/>
                      <a:gd name="connsiteX57" fmla="*/ 149381 w 255882"/>
                      <a:gd name="connsiteY57" fmla="*/ 226254 h 255676"/>
                      <a:gd name="connsiteX58" fmla="*/ 147456 w 255882"/>
                      <a:gd name="connsiteY58" fmla="*/ 230103 h 255676"/>
                      <a:gd name="connsiteX59" fmla="*/ 144844 w 255882"/>
                      <a:gd name="connsiteY59" fmla="*/ 249008 h 255676"/>
                      <a:gd name="connsiteX60" fmla="*/ 139895 w 255882"/>
                      <a:gd name="connsiteY60" fmla="*/ 255676 h 255676"/>
                      <a:gd name="connsiteX61" fmla="*/ 131577 w 255882"/>
                      <a:gd name="connsiteY61" fmla="*/ 255676 h 255676"/>
                      <a:gd name="connsiteX62" fmla="*/ 127933 w 255882"/>
                      <a:gd name="connsiteY62" fmla="*/ 250589 h 255676"/>
                      <a:gd name="connsiteX63" fmla="*/ 122777 w 255882"/>
                      <a:gd name="connsiteY63" fmla="*/ 232372 h 255676"/>
                      <a:gd name="connsiteX64" fmla="*/ 116659 w 255882"/>
                      <a:gd name="connsiteY64" fmla="*/ 227010 h 255676"/>
                      <a:gd name="connsiteX65" fmla="*/ 112947 w 255882"/>
                      <a:gd name="connsiteY65" fmla="*/ 226597 h 255676"/>
                      <a:gd name="connsiteX66" fmla="*/ 106622 w 255882"/>
                      <a:gd name="connsiteY66" fmla="*/ 230103 h 255676"/>
                      <a:gd name="connsiteX67" fmla="*/ 105041 w 255882"/>
                      <a:gd name="connsiteY67" fmla="*/ 232784 h 255676"/>
                      <a:gd name="connsiteX68" fmla="*/ 96380 w 255882"/>
                      <a:gd name="connsiteY68" fmla="*/ 247427 h 255676"/>
                      <a:gd name="connsiteX69" fmla="*/ 89849 w 255882"/>
                      <a:gd name="connsiteY69" fmla="*/ 250108 h 255676"/>
                      <a:gd name="connsiteX70" fmla="*/ 84555 w 255882"/>
                      <a:gd name="connsiteY70" fmla="*/ 248320 h 255676"/>
                      <a:gd name="connsiteX71" fmla="*/ 80981 w 255882"/>
                      <a:gd name="connsiteY71" fmla="*/ 241652 h 255676"/>
                      <a:gd name="connsiteX72" fmla="*/ 83249 w 255882"/>
                      <a:gd name="connsiteY72" fmla="*/ 222885 h 255676"/>
                      <a:gd name="connsiteX73" fmla="*/ 78094 w 255882"/>
                      <a:gd name="connsiteY73" fmla="*/ 214155 h 255676"/>
                      <a:gd name="connsiteX74" fmla="*/ 68538 w 255882"/>
                      <a:gd name="connsiteY74" fmla="*/ 214636 h 255676"/>
                      <a:gd name="connsiteX75" fmla="*/ 55133 w 255882"/>
                      <a:gd name="connsiteY75" fmla="*/ 224810 h 255676"/>
                      <a:gd name="connsiteX76" fmla="*/ 43240 w 255882"/>
                      <a:gd name="connsiteY76" fmla="*/ 224123 h 255676"/>
                      <a:gd name="connsiteX77" fmla="*/ 42209 w 255882"/>
                      <a:gd name="connsiteY77" fmla="*/ 223091 h 255676"/>
                      <a:gd name="connsiteX78" fmla="*/ 41178 w 255882"/>
                      <a:gd name="connsiteY78" fmla="*/ 214842 h 255676"/>
                      <a:gd name="connsiteX79" fmla="*/ 50115 w 255882"/>
                      <a:gd name="connsiteY79" fmla="*/ 198893 h 255676"/>
                      <a:gd name="connsiteX80" fmla="*/ 51627 w 255882"/>
                      <a:gd name="connsiteY80" fmla="*/ 194013 h 255676"/>
                      <a:gd name="connsiteX81" fmla="*/ 39597 w 255882"/>
                      <a:gd name="connsiteY81" fmla="*/ 185420 h 255676"/>
                      <a:gd name="connsiteX82" fmla="*/ 21105 w 255882"/>
                      <a:gd name="connsiteY82" fmla="*/ 190232 h 255676"/>
                      <a:gd name="connsiteX83" fmla="*/ 15193 w 255882"/>
                      <a:gd name="connsiteY83" fmla="*/ 188238 h 255676"/>
                      <a:gd name="connsiteX84" fmla="*/ 12237 w 255882"/>
                      <a:gd name="connsiteY84" fmla="*/ 183014 h 255676"/>
                      <a:gd name="connsiteX85" fmla="*/ 14230 w 255882"/>
                      <a:gd name="connsiteY85" fmla="*/ 175314 h 255676"/>
                      <a:gd name="connsiteX86" fmla="*/ 27910 w 255882"/>
                      <a:gd name="connsiteY86" fmla="*/ 164453 h 255676"/>
                      <a:gd name="connsiteX87" fmla="*/ 31554 w 255882"/>
                      <a:gd name="connsiteY87" fmla="*/ 153385 h 255676"/>
                      <a:gd name="connsiteX88" fmla="*/ 24198 w 255882"/>
                      <a:gd name="connsiteY88" fmla="*/ 147198 h 255676"/>
                      <a:gd name="connsiteX89" fmla="*/ 6943 w 255882"/>
                      <a:gd name="connsiteY89" fmla="*/ 144861 h 255676"/>
                      <a:gd name="connsiteX90" fmla="*/ 138 w 255882"/>
                      <a:gd name="connsiteY90" fmla="*/ 140049 h 255676"/>
                      <a:gd name="connsiteX91" fmla="*/ 0 w 255882"/>
                      <a:gd name="connsiteY91" fmla="*/ 131525 h 255676"/>
                      <a:gd name="connsiteX92" fmla="*/ 5019 w 255882"/>
                      <a:gd name="connsiteY92" fmla="*/ 127881 h 255676"/>
                      <a:gd name="connsiteX93" fmla="*/ 22617 w 255882"/>
                      <a:gd name="connsiteY93" fmla="*/ 122931 h 255676"/>
                      <a:gd name="connsiteX94" fmla="*/ 28667 w 255882"/>
                      <a:gd name="connsiteY94" fmla="*/ 116194 h 255676"/>
                      <a:gd name="connsiteX95" fmla="*/ 29010 w 255882"/>
                      <a:gd name="connsiteY95" fmla="*/ 113307 h 255676"/>
                      <a:gd name="connsiteX96" fmla="*/ 25229 w 255882"/>
                      <a:gd name="connsiteY96" fmla="*/ 106295 h 255676"/>
                      <a:gd name="connsiteX97" fmla="*/ 9281 w 255882"/>
                      <a:gd name="connsiteY97" fmla="*/ 96946 h 255676"/>
                      <a:gd name="connsiteX98" fmla="*/ 5843 w 255882"/>
                      <a:gd name="connsiteY98" fmla="*/ 88560 h 255676"/>
                      <a:gd name="connsiteX99" fmla="*/ 6187 w 255882"/>
                      <a:gd name="connsiteY99" fmla="*/ 87391 h 255676"/>
                      <a:gd name="connsiteX100" fmla="*/ 15261 w 255882"/>
                      <a:gd name="connsiteY100" fmla="*/ 81135 h 255676"/>
                      <a:gd name="connsiteX101" fmla="*/ 32173 w 255882"/>
                      <a:gd name="connsiteY101" fmla="*/ 83060 h 255676"/>
                      <a:gd name="connsiteX102" fmla="*/ 40834 w 255882"/>
                      <a:gd name="connsiteY102" fmla="*/ 79073 h 255676"/>
                      <a:gd name="connsiteX103" fmla="*/ 40147 w 255882"/>
                      <a:gd name="connsiteY103" fmla="*/ 67318 h 255676"/>
                      <a:gd name="connsiteX104" fmla="*/ 29629 w 255882"/>
                      <a:gd name="connsiteY104" fmla="*/ 53363 h 255676"/>
                      <a:gd name="connsiteX105" fmla="*/ 29629 w 255882"/>
                      <a:gd name="connsiteY105" fmla="*/ 45595 h 255676"/>
                      <a:gd name="connsiteX106" fmla="*/ 33066 w 255882"/>
                      <a:gd name="connsiteY106" fmla="*/ 41745 h 255676"/>
                      <a:gd name="connsiteX107" fmla="*/ 40422 w 255882"/>
                      <a:gd name="connsiteY107" fmla="*/ 40920 h 255676"/>
                      <a:gd name="connsiteX108" fmla="*/ 56027 w 255882"/>
                      <a:gd name="connsiteY108" fmla="*/ 49719 h 255676"/>
                      <a:gd name="connsiteX109" fmla="*/ 69982 w 255882"/>
                      <a:gd name="connsiteY109" fmla="*/ 45801 h 255676"/>
                      <a:gd name="connsiteX110" fmla="*/ 70325 w 255882"/>
                      <a:gd name="connsiteY110" fmla="*/ 39751 h 255676"/>
                      <a:gd name="connsiteX111" fmla="*/ 65788 w 255882"/>
                      <a:gd name="connsiteY111" fmla="*/ 22221 h 255676"/>
                      <a:gd name="connsiteX112" fmla="*/ 69088 w 255882"/>
                      <a:gd name="connsiteY112" fmla="*/ 14110 h 255676"/>
                      <a:gd name="connsiteX113" fmla="*/ 71632 w 255882"/>
                      <a:gd name="connsiteY113" fmla="*/ 12735 h 255676"/>
                      <a:gd name="connsiteX114" fmla="*/ 81118 w 255882"/>
                      <a:gd name="connsiteY114" fmla="*/ 15072 h 255676"/>
                      <a:gd name="connsiteX115" fmla="*/ 92049 w 255882"/>
                      <a:gd name="connsiteY115" fmla="*/ 28958 h 255676"/>
                      <a:gd name="connsiteX116" fmla="*/ 106966 w 255882"/>
                      <a:gd name="connsiteY116" fmla="*/ 28890 h 255676"/>
                      <a:gd name="connsiteX117" fmla="*/ 108754 w 255882"/>
                      <a:gd name="connsiteY117" fmla="*/ 22565 h 255676"/>
                      <a:gd name="connsiteX118" fmla="*/ 110953 w 255882"/>
                      <a:gd name="connsiteY118" fmla="*/ 6479 h 255676"/>
                      <a:gd name="connsiteX119" fmla="*/ 116934 w 255882"/>
                      <a:gd name="connsiteY119" fmla="*/ 292 h 255676"/>
                      <a:gd name="connsiteX120" fmla="*/ 122296 w 255882"/>
                      <a:gd name="connsiteY120" fmla="*/ 86 h 25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</a:cxnLst>
                    <a:rect l="l" t="t" r="r" b="b"/>
                    <a:pathLst>
                      <a:path w="255882" h="255676">
                        <a:moveTo>
                          <a:pt x="127864" y="81461"/>
                        </a:moveTo>
                        <a:cubicBezTo>
                          <a:pt x="102426" y="81461"/>
                          <a:pt x="81805" y="102082"/>
                          <a:pt x="81805" y="127520"/>
                        </a:cubicBezTo>
                        <a:cubicBezTo>
                          <a:pt x="81805" y="152958"/>
                          <a:pt x="102426" y="173579"/>
                          <a:pt x="127864" y="173579"/>
                        </a:cubicBezTo>
                        <a:cubicBezTo>
                          <a:pt x="153302" y="173579"/>
                          <a:pt x="173923" y="152958"/>
                          <a:pt x="173923" y="127520"/>
                        </a:cubicBezTo>
                        <a:cubicBezTo>
                          <a:pt x="173923" y="102082"/>
                          <a:pt x="153302" y="81461"/>
                          <a:pt x="127864" y="81461"/>
                        </a:cubicBezTo>
                        <a:close/>
                        <a:moveTo>
                          <a:pt x="122296" y="86"/>
                        </a:moveTo>
                        <a:cubicBezTo>
                          <a:pt x="124908" y="223"/>
                          <a:pt x="126696" y="1598"/>
                          <a:pt x="127383" y="4211"/>
                        </a:cubicBezTo>
                        <a:cubicBezTo>
                          <a:pt x="129033" y="10054"/>
                          <a:pt x="130752" y="15966"/>
                          <a:pt x="132401" y="21809"/>
                        </a:cubicBezTo>
                        <a:cubicBezTo>
                          <a:pt x="134120" y="27790"/>
                          <a:pt x="139070" y="30608"/>
                          <a:pt x="145188" y="29027"/>
                        </a:cubicBezTo>
                        <a:cubicBezTo>
                          <a:pt x="147181" y="28546"/>
                          <a:pt x="148350" y="27102"/>
                          <a:pt x="149312" y="25452"/>
                        </a:cubicBezTo>
                        <a:cubicBezTo>
                          <a:pt x="152475" y="20022"/>
                          <a:pt x="155706" y="14591"/>
                          <a:pt x="158937" y="9160"/>
                        </a:cubicBezTo>
                        <a:cubicBezTo>
                          <a:pt x="160999" y="5654"/>
                          <a:pt x="162786" y="4898"/>
                          <a:pt x="166705" y="5929"/>
                        </a:cubicBezTo>
                        <a:cubicBezTo>
                          <a:pt x="174542" y="7923"/>
                          <a:pt x="175573" y="9641"/>
                          <a:pt x="174404" y="18372"/>
                        </a:cubicBezTo>
                        <a:cubicBezTo>
                          <a:pt x="173717" y="23596"/>
                          <a:pt x="173098" y="28821"/>
                          <a:pt x="172479" y="34046"/>
                        </a:cubicBezTo>
                        <a:cubicBezTo>
                          <a:pt x="172410" y="34595"/>
                          <a:pt x="172410" y="35145"/>
                          <a:pt x="172479" y="35695"/>
                        </a:cubicBezTo>
                        <a:cubicBezTo>
                          <a:pt x="173373" y="41264"/>
                          <a:pt x="181828" y="45113"/>
                          <a:pt x="186434" y="41882"/>
                        </a:cubicBezTo>
                        <a:cubicBezTo>
                          <a:pt x="191659" y="38170"/>
                          <a:pt x="196677" y="34252"/>
                          <a:pt x="201764" y="30402"/>
                        </a:cubicBezTo>
                        <a:cubicBezTo>
                          <a:pt x="205476" y="27584"/>
                          <a:pt x="207333" y="27652"/>
                          <a:pt x="211045" y="30540"/>
                        </a:cubicBezTo>
                        <a:cubicBezTo>
                          <a:pt x="211526" y="30952"/>
                          <a:pt x="212007" y="31296"/>
                          <a:pt x="212488" y="31777"/>
                        </a:cubicBezTo>
                        <a:cubicBezTo>
                          <a:pt x="216819" y="35902"/>
                          <a:pt x="217025" y="37139"/>
                          <a:pt x="214069" y="42364"/>
                        </a:cubicBezTo>
                        <a:cubicBezTo>
                          <a:pt x="211251" y="47382"/>
                          <a:pt x="208570" y="52469"/>
                          <a:pt x="205614" y="57418"/>
                        </a:cubicBezTo>
                        <a:cubicBezTo>
                          <a:pt x="203483" y="61062"/>
                          <a:pt x="204445" y="64087"/>
                          <a:pt x="206783" y="67180"/>
                        </a:cubicBezTo>
                        <a:cubicBezTo>
                          <a:pt x="209120" y="70274"/>
                          <a:pt x="211801" y="71786"/>
                          <a:pt x="215719" y="70755"/>
                        </a:cubicBezTo>
                        <a:cubicBezTo>
                          <a:pt x="221769" y="69174"/>
                          <a:pt x="227818" y="67661"/>
                          <a:pt x="233799" y="66011"/>
                        </a:cubicBezTo>
                        <a:cubicBezTo>
                          <a:pt x="237649" y="64980"/>
                          <a:pt x="239367" y="65599"/>
                          <a:pt x="241498" y="68967"/>
                        </a:cubicBezTo>
                        <a:cubicBezTo>
                          <a:pt x="242461" y="70411"/>
                          <a:pt x="243286" y="71923"/>
                          <a:pt x="243836" y="73573"/>
                        </a:cubicBezTo>
                        <a:cubicBezTo>
                          <a:pt x="244867" y="76529"/>
                          <a:pt x="244385" y="78385"/>
                          <a:pt x="241911" y="80379"/>
                        </a:cubicBezTo>
                        <a:cubicBezTo>
                          <a:pt x="236755" y="84504"/>
                          <a:pt x="231668" y="88628"/>
                          <a:pt x="226443" y="92684"/>
                        </a:cubicBezTo>
                        <a:cubicBezTo>
                          <a:pt x="223831" y="94678"/>
                          <a:pt x="223144" y="97152"/>
                          <a:pt x="223694" y="100177"/>
                        </a:cubicBezTo>
                        <a:cubicBezTo>
                          <a:pt x="223900" y="101208"/>
                          <a:pt x="224244" y="102171"/>
                          <a:pt x="224519" y="103202"/>
                        </a:cubicBezTo>
                        <a:cubicBezTo>
                          <a:pt x="225412" y="106433"/>
                          <a:pt x="227543" y="108220"/>
                          <a:pt x="230843" y="108633"/>
                        </a:cubicBezTo>
                        <a:cubicBezTo>
                          <a:pt x="237099" y="109458"/>
                          <a:pt x="243354" y="110351"/>
                          <a:pt x="249541" y="111176"/>
                        </a:cubicBezTo>
                        <a:cubicBezTo>
                          <a:pt x="253254" y="111657"/>
                          <a:pt x="255178" y="113445"/>
                          <a:pt x="255591" y="117157"/>
                        </a:cubicBezTo>
                        <a:cubicBezTo>
                          <a:pt x="255797" y="118944"/>
                          <a:pt x="256003" y="120732"/>
                          <a:pt x="255797" y="122519"/>
                        </a:cubicBezTo>
                        <a:cubicBezTo>
                          <a:pt x="255453" y="125337"/>
                          <a:pt x="254010" y="126919"/>
                          <a:pt x="251398" y="127675"/>
                        </a:cubicBezTo>
                        <a:cubicBezTo>
                          <a:pt x="245554" y="129325"/>
                          <a:pt x="239642" y="130974"/>
                          <a:pt x="233799" y="132693"/>
                        </a:cubicBezTo>
                        <a:cubicBezTo>
                          <a:pt x="228093" y="134343"/>
                          <a:pt x="225481" y="138674"/>
                          <a:pt x="226650" y="144586"/>
                        </a:cubicBezTo>
                        <a:cubicBezTo>
                          <a:pt x="227062" y="146854"/>
                          <a:pt x="228368" y="148298"/>
                          <a:pt x="230293" y="149398"/>
                        </a:cubicBezTo>
                        <a:cubicBezTo>
                          <a:pt x="235655" y="152560"/>
                          <a:pt x="241017" y="155722"/>
                          <a:pt x="246448" y="158884"/>
                        </a:cubicBezTo>
                        <a:cubicBezTo>
                          <a:pt x="250435" y="161222"/>
                          <a:pt x="251054" y="162597"/>
                          <a:pt x="249954" y="167065"/>
                        </a:cubicBezTo>
                        <a:cubicBezTo>
                          <a:pt x="249885" y="167340"/>
                          <a:pt x="249885" y="167615"/>
                          <a:pt x="249816" y="167890"/>
                        </a:cubicBezTo>
                        <a:cubicBezTo>
                          <a:pt x="248166" y="173321"/>
                          <a:pt x="246310" y="176002"/>
                          <a:pt x="240123" y="174833"/>
                        </a:cubicBezTo>
                        <a:cubicBezTo>
                          <a:pt x="234555" y="173733"/>
                          <a:pt x="228849" y="173527"/>
                          <a:pt x="223212" y="172702"/>
                        </a:cubicBezTo>
                        <a:cubicBezTo>
                          <a:pt x="219225" y="172152"/>
                          <a:pt x="216613" y="173733"/>
                          <a:pt x="214688" y="177102"/>
                        </a:cubicBezTo>
                        <a:cubicBezTo>
                          <a:pt x="212695" y="180539"/>
                          <a:pt x="211801" y="183770"/>
                          <a:pt x="214551" y="187276"/>
                        </a:cubicBezTo>
                        <a:cubicBezTo>
                          <a:pt x="218263" y="192019"/>
                          <a:pt x="221838" y="196900"/>
                          <a:pt x="225481" y="201712"/>
                        </a:cubicBezTo>
                        <a:cubicBezTo>
                          <a:pt x="228506" y="205630"/>
                          <a:pt x="228506" y="207212"/>
                          <a:pt x="225481" y="211130"/>
                        </a:cubicBezTo>
                        <a:cubicBezTo>
                          <a:pt x="225343" y="211267"/>
                          <a:pt x="225206" y="211474"/>
                          <a:pt x="225068" y="211611"/>
                        </a:cubicBezTo>
                        <a:cubicBezTo>
                          <a:pt x="221081" y="215873"/>
                          <a:pt x="219500" y="217729"/>
                          <a:pt x="213245" y="213948"/>
                        </a:cubicBezTo>
                        <a:cubicBezTo>
                          <a:pt x="208432" y="211061"/>
                          <a:pt x="203345" y="208586"/>
                          <a:pt x="198602" y="205699"/>
                        </a:cubicBezTo>
                        <a:cubicBezTo>
                          <a:pt x="194684" y="203362"/>
                          <a:pt x="191659" y="204737"/>
                          <a:pt x="188565" y="207143"/>
                        </a:cubicBezTo>
                        <a:cubicBezTo>
                          <a:pt x="185472" y="209480"/>
                          <a:pt x="184234" y="212299"/>
                          <a:pt x="185334" y="216217"/>
                        </a:cubicBezTo>
                        <a:cubicBezTo>
                          <a:pt x="187053" y="222267"/>
                          <a:pt x="188565" y="228385"/>
                          <a:pt x="190078" y="234503"/>
                        </a:cubicBezTo>
                        <a:cubicBezTo>
                          <a:pt x="190903" y="237803"/>
                          <a:pt x="190215" y="239590"/>
                          <a:pt x="187397" y="241377"/>
                        </a:cubicBezTo>
                        <a:cubicBezTo>
                          <a:pt x="185884" y="242340"/>
                          <a:pt x="184303" y="243233"/>
                          <a:pt x="182585" y="243852"/>
                        </a:cubicBezTo>
                        <a:cubicBezTo>
                          <a:pt x="179560" y="244952"/>
                          <a:pt x="177360" y="244402"/>
                          <a:pt x="175366" y="241859"/>
                        </a:cubicBezTo>
                        <a:cubicBezTo>
                          <a:pt x="171585" y="237115"/>
                          <a:pt x="167805" y="232303"/>
                          <a:pt x="164024" y="227491"/>
                        </a:cubicBezTo>
                        <a:cubicBezTo>
                          <a:pt x="160380" y="222954"/>
                          <a:pt x="153781" y="222335"/>
                          <a:pt x="149381" y="226254"/>
                        </a:cubicBezTo>
                        <a:cubicBezTo>
                          <a:pt x="148213" y="227285"/>
                          <a:pt x="147663" y="228591"/>
                          <a:pt x="147456" y="230103"/>
                        </a:cubicBezTo>
                        <a:cubicBezTo>
                          <a:pt x="146563" y="236428"/>
                          <a:pt x="145532" y="242683"/>
                          <a:pt x="144844" y="249008"/>
                        </a:cubicBezTo>
                        <a:cubicBezTo>
                          <a:pt x="144432" y="252308"/>
                          <a:pt x="143126" y="254645"/>
                          <a:pt x="139895" y="255676"/>
                        </a:cubicBezTo>
                        <a:cubicBezTo>
                          <a:pt x="137145" y="255676"/>
                          <a:pt x="134326" y="255676"/>
                          <a:pt x="131577" y="255676"/>
                        </a:cubicBezTo>
                        <a:cubicBezTo>
                          <a:pt x="129652" y="254507"/>
                          <a:pt x="128552" y="252789"/>
                          <a:pt x="127933" y="250589"/>
                        </a:cubicBezTo>
                        <a:cubicBezTo>
                          <a:pt x="126283" y="244540"/>
                          <a:pt x="124427" y="238490"/>
                          <a:pt x="122777" y="232372"/>
                        </a:cubicBezTo>
                        <a:cubicBezTo>
                          <a:pt x="121884" y="229141"/>
                          <a:pt x="119890" y="227422"/>
                          <a:pt x="116659" y="227010"/>
                        </a:cubicBezTo>
                        <a:cubicBezTo>
                          <a:pt x="115422" y="226872"/>
                          <a:pt x="114184" y="226666"/>
                          <a:pt x="112947" y="226597"/>
                        </a:cubicBezTo>
                        <a:cubicBezTo>
                          <a:pt x="110060" y="226391"/>
                          <a:pt x="108066" y="227697"/>
                          <a:pt x="106622" y="230103"/>
                        </a:cubicBezTo>
                        <a:cubicBezTo>
                          <a:pt x="106072" y="230997"/>
                          <a:pt x="105591" y="231891"/>
                          <a:pt x="105041" y="232784"/>
                        </a:cubicBezTo>
                        <a:cubicBezTo>
                          <a:pt x="102154" y="237665"/>
                          <a:pt x="99335" y="242615"/>
                          <a:pt x="96380" y="247427"/>
                        </a:cubicBezTo>
                        <a:cubicBezTo>
                          <a:pt x="94798" y="250108"/>
                          <a:pt x="92873" y="250795"/>
                          <a:pt x="89849" y="250108"/>
                        </a:cubicBezTo>
                        <a:cubicBezTo>
                          <a:pt x="87993" y="249695"/>
                          <a:pt x="86274" y="249077"/>
                          <a:pt x="84555" y="248320"/>
                        </a:cubicBezTo>
                        <a:cubicBezTo>
                          <a:pt x="81531" y="246877"/>
                          <a:pt x="80568" y="245021"/>
                          <a:pt x="80981" y="241652"/>
                        </a:cubicBezTo>
                        <a:cubicBezTo>
                          <a:pt x="81737" y="235397"/>
                          <a:pt x="82356" y="229141"/>
                          <a:pt x="83249" y="222885"/>
                        </a:cubicBezTo>
                        <a:cubicBezTo>
                          <a:pt x="83868" y="218486"/>
                          <a:pt x="81531" y="216080"/>
                          <a:pt x="78094" y="214155"/>
                        </a:cubicBezTo>
                        <a:cubicBezTo>
                          <a:pt x="74725" y="212299"/>
                          <a:pt x="71700" y="212024"/>
                          <a:pt x="68538" y="214636"/>
                        </a:cubicBezTo>
                        <a:cubicBezTo>
                          <a:pt x="64139" y="218142"/>
                          <a:pt x="59533" y="221373"/>
                          <a:pt x="55133" y="224810"/>
                        </a:cubicBezTo>
                        <a:cubicBezTo>
                          <a:pt x="50665" y="228316"/>
                          <a:pt x="48740" y="229072"/>
                          <a:pt x="43240" y="224123"/>
                        </a:cubicBezTo>
                        <a:cubicBezTo>
                          <a:pt x="42897" y="223779"/>
                          <a:pt x="42553" y="223435"/>
                          <a:pt x="42209" y="223091"/>
                        </a:cubicBezTo>
                        <a:cubicBezTo>
                          <a:pt x="39528" y="220342"/>
                          <a:pt x="39253" y="218211"/>
                          <a:pt x="41178" y="214842"/>
                        </a:cubicBezTo>
                        <a:cubicBezTo>
                          <a:pt x="44134" y="209549"/>
                          <a:pt x="47159" y="204187"/>
                          <a:pt x="50115" y="198893"/>
                        </a:cubicBezTo>
                        <a:cubicBezTo>
                          <a:pt x="50940" y="197381"/>
                          <a:pt x="51833" y="195869"/>
                          <a:pt x="51627" y="194013"/>
                        </a:cubicBezTo>
                        <a:cubicBezTo>
                          <a:pt x="51146" y="188444"/>
                          <a:pt x="44959" y="184045"/>
                          <a:pt x="39597" y="185420"/>
                        </a:cubicBezTo>
                        <a:cubicBezTo>
                          <a:pt x="33410" y="187001"/>
                          <a:pt x="27223" y="188582"/>
                          <a:pt x="21105" y="190232"/>
                        </a:cubicBezTo>
                        <a:cubicBezTo>
                          <a:pt x="18630" y="190919"/>
                          <a:pt x="16774" y="190163"/>
                          <a:pt x="15193" y="188238"/>
                        </a:cubicBezTo>
                        <a:cubicBezTo>
                          <a:pt x="13887" y="186657"/>
                          <a:pt x="13062" y="184870"/>
                          <a:pt x="12237" y="183014"/>
                        </a:cubicBezTo>
                        <a:cubicBezTo>
                          <a:pt x="10862" y="179783"/>
                          <a:pt x="11481" y="177445"/>
                          <a:pt x="14230" y="175314"/>
                        </a:cubicBezTo>
                        <a:cubicBezTo>
                          <a:pt x="18767" y="171671"/>
                          <a:pt x="23373" y="168096"/>
                          <a:pt x="27910" y="164453"/>
                        </a:cubicBezTo>
                        <a:cubicBezTo>
                          <a:pt x="32722" y="160741"/>
                          <a:pt x="33135" y="159159"/>
                          <a:pt x="31554" y="153385"/>
                        </a:cubicBezTo>
                        <a:cubicBezTo>
                          <a:pt x="30454" y="149604"/>
                          <a:pt x="28185" y="147611"/>
                          <a:pt x="24198" y="147198"/>
                        </a:cubicBezTo>
                        <a:cubicBezTo>
                          <a:pt x="18424" y="146579"/>
                          <a:pt x="12718" y="145479"/>
                          <a:pt x="6943" y="144861"/>
                        </a:cubicBezTo>
                        <a:cubicBezTo>
                          <a:pt x="3644" y="144517"/>
                          <a:pt x="1306" y="143211"/>
                          <a:pt x="138" y="140049"/>
                        </a:cubicBezTo>
                        <a:cubicBezTo>
                          <a:pt x="0" y="137093"/>
                          <a:pt x="0" y="134343"/>
                          <a:pt x="0" y="131525"/>
                        </a:cubicBezTo>
                        <a:cubicBezTo>
                          <a:pt x="1100" y="129462"/>
                          <a:pt x="2819" y="128431"/>
                          <a:pt x="5019" y="127881"/>
                        </a:cubicBezTo>
                        <a:cubicBezTo>
                          <a:pt x="10931" y="126300"/>
                          <a:pt x="16705" y="124513"/>
                          <a:pt x="22617" y="122931"/>
                        </a:cubicBezTo>
                        <a:cubicBezTo>
                          <a:pt x="26192" y="121969"/>
                          <a:pt x="28323" y="119975"/>
                          <a:pt x="28667" y="116194"/>
                        </a:cubicBezTo>
                        <a:cubicBezTo>
                          <a:pt x="28735" y="115232"/>
                          <a:pt x="28873" y="114270"/>
                          <a:pt x="29010" y="113307"/>
                        </a:cubicBezTo>
                        <a:cubicBezTo>
                          <a:pt x="29354" y="110076"/>
                          <a:pt x="27910" y="107876"/>
                          <a:pt x="25229" y="106295"/>
                        </a:cubicBezTo>
                        <a:cubicBezTo>
                          <a:pt x="19867" y="103202"/>
                          <a:pt x="14574" y="100040"/>
                          <a:pt x="9281" y="96946"/>
                        </a:cubicBezTo>
                        <a:cubicBezTo>
                          <a:pt x="5362" y="94678"/>
                          <a:pt x="4675" y="92959"/>
                          <a:pt x="5843" y="88560"/>
                        </a:cubicBezTo>
                        <a:cubicBezTo>
                          <a:pt x="5981" y="88147"/>
                          <a:pt x="6050" y="87735"/>
                          <a:pt x="6187" y="87391"/>
                        </a:cubicBezTo>
                        <a:cubicBezTo>
                          <a:pt x="7906" y="81685"/>
                          <a:pt x="9418" y="80585"/>
                          <a:pt x="15261" y="81135"/>
                        </a:cubicBezTo>
                        <a:cubicBezTo>
                          <a:pt x="20898" y="81685"/>
                          <a:pt x="26535" y="82304"/>
                          <a:pt x="32173" y="83060"/>
                        </a:cubicBezTo>
                        <a:cubicBezTo>
                          <a:pt x="36641" y="83610"/>
                          <a:pt x="38566" y="82854"/>
                          <a:pt x="40834" y="79073"/>
                        </a:cubicBezTo>
                        <a:cubicBezTo>
                          <a:pt x="44065" y="73848"/>
                          <a:pt x="43928" y="72198"/>
                          <a:pt x="40147" y="67318"/>
                        </a:cubicBezTo>
                        <a:cubicBezTo>
                          <a:pt x="36572" y="62712"/>
                          <a:pt x="33066" y="58037"/>
                          <a:pt x="29629" y="53363"/>
                        </a:cubicBezTo>
                        <a:cubicBezTo>
                          <a:pt x="27567" y="50613"/>
                          <a:pt x="27567" y="48344"/>
                          <a:pt x="29629" y="45595"/>
                        </a:cubicBezTo>
                        <a:cubicBezTo>
                          <a:pt x="30660" y="44220"/>
                          <a:pt x="31760" y="42845"/>
                          <a:pt x="33066" y="41745"/>
                        </a:cubicBezTo>
                        <a:cubicBezTo>
                          <a:pt x="35678" y="39545"/>
                          <a:pt x="37466" y="39270"/>
                          <a:pt x="40422" y="40920"/>
                        </a:cubicBezTo>
                        <a:cubicBezTo>
                          <a:pt x="45646" y="43807"/>
                          <a:pt x="51008" y="46488"/>
                          <a:pt x="56027" y="49719"/>
                        </a:cubicBezTo>
                        <a:cubicBezTo>
                          <a:pt x="61801" y="53431"/>
                          <a:pt x="65788" y="50957"/>
                          <a:pt x="69982" y="45801"/>
                        </a:cubicBezTo>
                        <a:cubicBezTo>
                          <a:pt x="71357" y="44082"/>
                          <a:pt x="70875" y="41814"/>
                          <a:pt x="70325" y="39751"/>
                        </a:cubicBezTo>
                        <a:cubicBezTo>
                          <a:pt x="68813" y="33908"/>
                          <a:pt x="67301" y="28065"/>
                          <a:pt x="65788" y="22221"/>
                        </a:cubicBezTo>
                        <a:cubicBezTo>
                          <a:pt x="64688" y="18028"/>
                          <a:pt x="65376" y="16309"/>
                          <a:pt x="69088" y="14110"/>
                        </a:cubicBezTo>
                        <a:cubicBezTo>
                          <a:pt x="69913" y="13628"/>
                          <a:pt x="70738" y="13147"/>
                          <a:pt x="71632" y="12735"/>
                        </a:cubicBezTo>
                        <a:cubicBezTo>
                          <a:pt x="76100" y="10672"/>
                          <a:pt x="78094" y="11154"/>
                          <a:pt x="81118" y="15072"/>
                        </a:cubicBezTo>
                        <a:cubicBezTo>
                          <a:pt x="84762" y="19678"/>
                          <a:pt x="88405" y="24353"/>
                          <a:pt x="92049" y="28958"/>
                        </a:cubicBezTo>
                        <a:cubicBezTo>
                          <a:pt x="95486" y="33221"/>
                          <a:pt x="103529" y="33221"/>
                          <a:pt x="106966" y="28890"/>
                        </a:cubicBezTo>
                        <a:cubicBezTo>
                          <a:pt x="108410" y="27034"/>
                          <a:pt x="108410" y="24696"/>
                          <a:pt x="108754" y="22565"/>
                        </a:cubicBezTo>
                        <a:cubicBezTo>
                          <a:pt x="109578" y="17203"/>
                          <a:pt x="110266" y="11841"/>
                          <a:pt x="110953" y="6479"/>
                        </a:cubicBezTo>
                        <a:cubicBezTo>
                          <a:pt x="111503" y="2217"/>
                          <a:pt x="112672" y="1048"/>
                          <a:pt x="116934" y="292"/>
                        </a:cubicBezTo>
                        <a:cubicBezTo>
                          <a:pt x="118721" y="-52"/>
                          <a:pt x="120509" y="-52"/>
                          <a:pt x="122296" y="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8E1E9BF-2C23-4689-BD65-2048275DB2EB}"/>
                  </a:ext>
                </a:extLst>
              </p:cNvPr>
              <p:cNvGrpSpPr/>
              <p:nvPr/>
            </p:nvGrpSpPr>
            <p:grpSpPr>
              <a:xfrm rot="20362488">
                <a:off x="8877648" y="3930397"/>
                <a:ext cx="796324" cy="796324"/>
                <a:chOff x="8619166" y="3116035"/>
                <a:chExt cx="796324" cy="796324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E113DB4-9D71-4673-9B1F-5F4D73EB41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13157" t="14965" r="13973" b="16304"/>
                <a:stretch>
                  <a:fillRect/>
                </a:stretch>
              </p:blipFill>
              <p:spPr>
                <a:xfrm>
                  <a:off x="8619166" y="3116035"/>
                  <a:ext cx="796324" cy="796324"/>
                </a:xfrm>
                <a:custGeom>
                  <a:avLst/>
                  <a:gdLst>
                    <a:gd name="connsiteX0" fmla="*/ 1440554 w 1554982"/>
                    <a:gd name="connsiteY0" fmla="*/ 574733 h 1571419"/>
                    <a:gd name="connsiteX1" fmla="*/ 1447875 w 1554982"/>
                    <a:gd name="connsiteY1" fmla="*/ 576792 h 1571419"/>
                    <a:gd name="connsiteX2" fmla="*/ 1441223 w 1554982"/>
                    <a:gd name="connsiteY2" fmla="*/ 577041 h 1571419"/>
                    <a:gd name="connsiteX3" fmla="*/ 737228 w 1554982"/>
                    <a:gd name="connsiteY3" fmla="*/ 337021 h 1571419"/>
                    <a:gd name="connsiteX4" fmla="*/ 647935 w 1554982"/>
                    <a:gd name="connsiteY4" fmla="*/ 353313 h 1571419"/>
                    <a:gd name="connsiteX5" fmla="*/ 343592 w 1554982"/>
                    <a:gd name="connsiteY5" fmla="*/ 912960 h 1571419"/>
                    <a:gd name="connsiteX6" fmla="*/ 899971 w 1554982"/>
                    <a:gd name="connsiteY6" fmla="*/ 1223235 h 1571419"/>
                    <a:gd name="connsiteX7" fmla="*/ 1204315 w 1554982"/>
                    <a:gd name="connsiteY7" fmla="*/ 663588 h 1571419"/>
                    <a:gd name="connsiteX8" fmla="*/ 737228 w 1554982"/>
                    <a:gd name="connsiteY8" fmla="*/ 337021 h 1571419"/>
                    <a:gd name="connsiteX9" fmla="*/ 877634 w 1554982"/>
                    <a:gd name="connsiteY9" fmla="*/ 0 h 1571419"/>
                    <a:gd name="connsiteX10" fmla="*/ 928843 w 1554982"/>
                    <a:gd name="connsiteY10" fmla="*/ 188583 h 1571419"/>
                    <a:gd name="connsiteX11" fmla="*/ 922625 w 1554982"/>
                    <a:gd name="connsiteY11" fmla="*/ 188711 h 1571419"/>
                    <a:gd name="connsiteX12" fmla="*/ 1076277 w 1554982"/>
                    <a:gd name="connsiteY12" fmla="*/ 249630 h 1571419"/>
                    <a:gd name="connsiteX13" fmla="*/ 1231523 w 1554982"/>
                    <a:gd name="connsiteY13" fmla="*/ 159622 h 1571419"/>
                    <a:gd name="connsiteX14" fmla="*/ 1397107 w 1554982"/>
                    <a:gd name="connsiteY14" fmla="*/ 329970 h 1571419"/>
                    <a:gd name="connsiteX15" fmla="*/ 1309008 w 1554982"/>
                    <a:gd name="connsiteY15" fmla="*/ 471826 h 1571419"/>
                    <a:gd name="connsiteX16" fmla="*/ 1377463 w 1554982"/>
                    <a:gd name="connsiteY16" fmla="*/ 635315 h 1571419"/>
                    <a:gd name="connsiteX17" fmla="*/ 1550260 w 1554982"/>
                    <a:gd name="connsiteY17" fmla="*/ 674725 h 1571419"/>
                    <a:gd name="connsiteX18" fmla="*/ 1554982 w 1554982"/>
                    <a:gd name="connsiteY18" fmla="*/ 912196 h 1571419"/>
                    <a:gd name="connsiteX19" fmla="*/ 1373445 w 1554982"/>
                    <a:gd name="connsiteY19" fmla="*/ 961502 h 1571419"/>
                    <a:gd name="connsiteX20" fmla="*/ 1321815 w 1554982"/>
                    <a:gd name="connsiteY20" fmla="*/ 1088305 h 1571419"/>
                    <a:gd name="connsiteX21" fmla="*/ 1425952 w 1554982"/>
                    <a:gd name="connsiteY21" fmla="*/ 1225770 h 1571419"/>
                    <a:gd name="connsiteX22" fmla="*/ 1276762 w 1554982"/>
                    <a:gd name="connsiteY22" fmla="*/ 1410819 h 1571419"/>
                    <a:gd name="connsiteX23" fmla="*/ 1183771 w 1554982"/>
                    <a:gd name="connsiteY23" fmla="*/ 1367910 h 1571419"/>
                    <a:gd name="connsiteX24" fmla="*/ 1183677 w 1554982"/>
                    <a:gd name="connsiteY24" fmla="*/ 1368108 h 1571419"/>
                    <a:gd name="connsiteX25" fmla="*/ 1163451 w 1554982"/>
                    <a:gd name="connsiteY25" fmla="*/ 1358534 h 1571419"/>
                    <a:gd name="connsiteX26" fmla="*/ 1099200 w 1554982"/>
                    <a:gd name="connsiteY26" fmla="*/ 1328886 h 1571419"/>
                    <a:gd name="connsiteX27" fmla="*/ 1099647 w 1554982"/>
                    <a:gd name="connsiteY27" fmla="*/ 1328330 h 1571419"/>
                    <a:gd name="connsiteX28" fmla="*/ 1092031 w 1554982"/>
                    <a:gd name="connsiteY28" fmla="*/ 1324724 h 1571419"/>
                    <a:gd name="connsiteX29" fmla="*/ 949970 w 1554982"/>
                    <a:gd name="connsiteY29" fmla="*/ 1386877 h 1571419"/>
                    <a:gd name="connsiteX30" fmla="*/ 908789 w 1554982"/>
                    <a:gd name="connsiteY30" fmla="*/ 1566540 h 1571419"/>
                    <a:gd name="connsiteX31" fmla="*/ 671060 w 1554982"/>
                    <a:gd name="connsiteY31" fmla="*/ 1571419 h 1571419"/>
                    <a:gd name="connsiteX32" fmla="*/ 622772 w 1554982"/>
                    <a:gd name="connsiteY32" fmla="*/ 1393593 h 1571419"/>
                    <a:gd name="connsiteX33" fmla="*/ 469810 w 1554982"/>
                    <a:gd name="connsiteY33" fmla="*/ 1332052 h 1571419"/>
                    <a:gd name="connsiteX34" fmla="*/ 474444 w 1554982"/>
                    <a:gd name="connsiteY34" fmla="*/ 1337349 h 1571419"/>
                    <a:gd name="connsiteX35" fmla="*/ 300286 w 1554982"/>
                    <a:gd name="connsiteY35" fmla="*/ 1426499 h 1571419"/>
                    <a:gd name="connsiteX36" fmla="*/ 143859 w 1554982"/>
                    <a:gd name="connsiteY36" fmla="*/ 1247722 h 1571419"/>
                    <a:gd name="connsiteX37" fmla="*/ 239362 w 1554982"/>
                    <a:gd name="connsiteY37" fmla="*/ 1110526 h 1571419"/>
                    <a:gd name="connsiteX38" fmla="*/ 175249 w 1554982"/>
                    <a:gd name="connsiteY38" fmla="*/ 965133 h 1571419"/>
                    <a:gd name="connsiteX39" fmla="*/ 4723 w 1554982"/>
                    <a:gd name="connsiteY39" fmla="*/ 926241 h 1571419"/>
                    <a:gd name="connsiteX40" fmla="*/ 0 w 1554982"/>
                    <a:gd name="connsiteY40" fmla="*/ 688770 h 1571419"/>
                    <a:gd name="connsiteX41" fmla="*/ 169187 w 1554982"/>
                    <a:gd name="connsiteY41" fmla="*/ 642819 h 1571419"/>
                    <a:gd name="connsiteX42" fmla="*/ 218996 w 1554982"/>
                    <a:gd name="connsiteY42" fmla="*/ 509350 h 1571419"/>
                    <a:gd name="connsiteX43" fmla="*/ 112276 w 1554982"/>
                    <a:gd name="connsiteY43" fmla="*/ 351979 h 1571419"/>
                    <a:gd name="connsiteX44" fmla="*/ 270952 w 1554982"/>
                    <a:gd name="connsiteY44" fmla="*/ 174976 h 1571419"/>
                    <a:gd name="connsiteX45" fmla="*/ 443970 w 1554982"/>
                    <a:gd name="connsiteY45" fmla="*/ 266083 h 1571419"/>
                    <a:gd name="connsiteX46" fmla="*/ 442857 w 1554982"/>
                    <a:gd name="connsiteY46" fmla="*/ 267326 h 1571419"/>
                    <a:gd name="connsiteX47" fmla="*/ 602454 w 1554982"/>
                    <a:gd name="connsiteY47" fmla="*/ 195281 h 1571419"/>
                    <a:gd name="connsiteX48" fmla="*/ 596235 w 1554982"/>
                    <a:gd name="connsiteY48" fmla="*/ 195409 h 1571419"/>
                    <a:gd name="connsiteX49" fmla="*/ 639906 w 1554982"/>
                    <a:gd name="connsiteY49" fmla="*/ 4879 h 1571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554982" h="1571419">
                      <a:moveTo>
                        <a:pt x="1440554" y="574733"/>
                      </a:moveTo>
                      <a:lnTo>
                        <a:pt x="1447875" y="576792"/>
                      </a:lnTo>
                      <a:lnTo>
                        <a:pt x="1441223" y="577041"/>
                      </a:lnTo>
                      <a:close/>
                      <a:moveTo>
                        <a:pt x="737228" y="337021"/>
                      </a:moveTo>
                      <a:cubicBezTo>
                        <a:pt x="707534" y="339344"/>
                        <a:pt x="677645" y="344705"/>
                        <a:pt x="647935" y="353313"/>
                      </a:cubicBezTo>
                      <a:cubicBezTo>
                        <a:pt x="410253" y="422175"/>
                        <a:pt x="273994" y="672737"/>
                        <a:pt x="343592" y="912960"/>
                      </a:cubicBezTo>
                      <a:cubicBezTo>
                        <a:pt x="413190" y="1153182"/>
                        <a:pt x="662289" y="1292097"/>
                        <a:pt x="899971" y="1223235"/>
                      </a:cubicBezTo>
                      <a:cubicBezTo>
                        <a:pt x="1137654" y="1154373"/>
                        <a:pt x="1273913" y="903811"/>
                        <a:pt x="1204315" y="663588"/>
                      </a:cubicBezTo>
                      <a:cubicBezTo>
                        <a:pt x="1143417" y="453394"/>
                        <a:pt x="945088" y="320763"/>
                        <a:pt x="737228" y="337021"/>
                      </a:cubicBezTo>
                      <a:close/>
                      <a:moveTo>
                        <a:pt x="877634" y="0"/>
                      </a:moveTo>
                      <a:lnTo>
                        <a:pt x="928843" y="188583"/>
                      </a:lnTo>
                      <a:lnTo>
                        <a:pt x="922625" y="188711"/>
                      </a:lnTo>
                      <a:cubicBezTo>
                        <a:pt x="977305" y="201517"/>
                        <a:pt x="1029195" y="221613"/>
                        <a:pt x="1076277" y="249630"/>
                      </a:cubicBezTo>
                      <a:lnTo>
                        <a:pt x="1231523" y="159622"/>
                      </a:lnTo>
                      <a:lnTo>
                        <a:pt x="1397107" y="329970"/>
                      </a:lnTo>
                      <a:lnTo>
                        <a:pt x="1309008" y="471826"/>
                      </a:lnTo>
                      <a:cubicBezTo>
                        <a:pt x="1339697" y="521851"/>
                        <a:pt x="1363229" y="576728"/>
                        <a:pt x="1377463" y="635315"/>
                      </a:cubicBezTo>
                      <a:lnTo>
                        <a:pt x="1550260" y="674725"/>
                      </a:lnTo>
                      <a:lnTo>
                        <a:pt x="1554982" y="912196"/>
                      </a:lnTo>
                      <a:lnTo>
                        <a:pt x="1373445" y="961502"/>
                      </a:lnTo>
                      <a:cubicBezTo>
                        <a:pt x="1361646" y="1006237"/>
                        <a:pt x="1343933" y="1048632"/>
                        <a:pt x="1321815" y="1088305"/>
                      </a:cubicBezTo>
                      <a:lnTo>
                        <a:pt x="1425952" y="1225770"/>
                      </a:lnTo>
                      <a:lnTo>
                        <a:pt x="1276762" y="1410819"/>
                      </a:lnTo>
                      <a:lnTo>
                        <a:pt x="1183771" y="1367910"/>
                      </a:lnTo>
                      <a:lnTo>
                        <a:pt x="1183677" y="1368108"/>
                      </a:lnTo>
                      <a:lnTo>
                        <a:pt x="1163451" y="1358534"/>
                      </a:lnTo>
                      <a:lnTo>
                        <a:pt x="1099200" y="1328886"/>
                      </a:lnTo>
                      <a:lnTo>
                        <a:pt x="1099647" y="1328330"/>
                      </a:lnTo>
                      <a:lnTo>
                        <a:pt x="1092031" y="1324724"/>
                      </a:lnTo>
                      <a:cubicBezTo>
                        <a:pt x="1048460" y="1351884"/>
                        <a:pt x="1000577" y="1372520"/>
                        <a:pt x="949970" y="1386877"/>
                      </a:cubicBezTo>
                      <a:lnTo>
                        <a:pt x="908789" y="1566540"/>
                      </a:lnTo>
                      <a:lnTo>
                        <a:pt x="671060" y="1571419"/>
                      </a:lnTo>
                      <a:lnTo>
                        <a:pt x="622772" y="1393593"/>
                      </a:lnTo>
                      <a:cubicBezTo>
                        <a:pt x="568310" y="1380526"/>
                        <a:pt x="516656" y="1360216"/>
                        <a:pt x="469810" y="1332052"/>
                      </a:cubicBezTo>
                      <a:lnTo>
                        <a:pt x="474444" y="1337349"/>
                      </a:lnTo>
                      <a:lnTo>
                        <a:pt x="300286" y="1426499"/>
                      </a:lnTo>
                      <a:lnTo>
                        <a:pt x="143859" y="1247722"/>
                      </a:lnTo>
                      <a:lnTo>
                        <a:pt x="239362" y="1110526"/>
                      </a:lnTo>
                      <a:cubicBezTo>
                        <a:pt x="211918" y="1065631"/>
                        <a:pt x="190240" y="1016838"/>
                        <a:pt x="175249" y="965133"/>
                      </a:cubicBezTo>
                      <a:lnTo>
                        <a:pt x="4723" y="926241"/>
                      </a:lnTo>
                      <a:lnTo>
                        <a:pt x="0" y="688770"/>
                      </a:lnTo>
                      <a:lnTo>
                        <a:pt x="169187" y="642819"/>
                      </a:lnTo>
                      <a:cubicBezTo>
                        <a:pt x="180365" y="595942"/>
                        <a:pt x="197312" y="551245"/>
                        <a:pt x="218996" y="509350"/>
                      </a:cubicBezTo>
                      <a:lnTo>
                        <a:pt x="112276" y="351979"/>
                      </a:lnTo>
                      <a:lnTo>
                        <a:pt x="270952" y="174976"/>
                      </a:lnTo>
                      <a:lnTo>
                        <a:pt x="443970" y="266083"/>
                      </a:lnTo>
                      <a:lnTo>
                        <a:pt x="442857" y="267326"/>
                      </a:lnTo>
                      <a:cubicBezTo>
                        <a:pt x="491191" y="235208"/>
                        <a:pt x="545095" y="211219"/>
                        <a:pt x="602454" y="195281"/>
                      </a:cubicBezTo>
                      <a:lnTo>
                        <a:pt x="596235" y="195409"/>
                      </a:lnTo>
                      <a:lnTo>
                        <a:pt x="639906" y="4879"/>
                      </a:lnTo>
                      <a:close/>
                    </a:path>
                  </a:pathLst>
                </a:custGeom>
              </p:spPr>
            </p:pic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826C601-6CFC-447E-AF4A-FC6627C9A4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4080" y="3318223"/>
                  <a:ext cx="408925" cy="404648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4000">
                      <a:srgbClr val="0682C1"/>
                    </a:gs>
                  </a:gsLst>
                  <a:lin ang="0" scaled="1"/>
                </a:gra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rgbClr val="0682C1"/>
                    </a:solidFill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395D0CE-6D96-4433-95B4-12CB40B71C0B}"/>
                  </a:ext>
                </a:extLst>
              </p:cNvPr>
              <p:cNvGrpSpPr/>
              <p:nvPr/>
            </p:nvGrpSpPr>
            <p:grpSpPr>
              <a:xfrm>
                <a:off x="9029894" y="3909642"/>
                <a:ext cx="3046078" cy="3734081"/>
                <a:chOff x="9087758" y="3138062"/>
                <a:chExt cx="3046078" cy="373408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3D37F6B-7961-4DEB-B113-7DC91D55426D}"/>
                    </a:ext>
                  </a:extLst>
                </p:cNvPr>
                <p:cNvGrpSpPr/>
                <p:nvPr/>
              </p:nvGrpSpPr>
              <p:grpSpPr>
                <a:xfrm rot="2947662" flipH="1">
                  <a:off x="9383082" y="3263151"/>
                  <a:ext cx="827730" cy="577552"/>
                  <a:chOff x="5405974" y="1533288"/>
                  <a:chExt cx="608646" cy="424685"/>
                </a:xfrm>
              </p:grpSpPr>
              <p:sp>
                <p:nvSpPr>
                  <p:cNvPr id="49" name="Trapezoid 48">
                    <a:extLst>
                      <a:ext uri="{FF2B5EF4-FFF2-40B4-BE49-F238E27FC236}">
                        <a16:creationId xmlns:a16="http://schemas.microsoft.com/office/drawing/2014/main" id="{AEFA7135-899B-4FC6-B346-FA714F87E507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633173" y="1617814"/>
                    <a:ext cx="141626" cy="9318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rapezoid 49">
                    <a:extLst>
                      <a:ext uri="{FF2B5EF4-FFF2-40B4-BE49-F238E27FC236}">
                        <a16:creationId xmlns:a16="http://schemas.microsoft.com/office/drawing/2014/main" id="{7CBA437B-469D-4F40-8040-8E00CEDB67E7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857778" y="1735728"/>
                    <a:ext cx="103331" cy="96694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rapezoid 50">
                    <a:extLst>
                      <a:ext uri="{FF2B5EF4-FFF2-40B4-BE49-F238E27FC236}">
                        <a16:creationId xmlns:a16="http://schemas.microsoft.com/office/drawing/2014/main" id="{596AC7A6-3C0E-4B7F-9472-3E5B775F075A}"/>
                      </a:ext>
                    </a:extLst>
                  </p:cNvPr>
                  <p:cNvSpPr/>
                  <p:nvPr/>
                </p:nvSpPr>
                <p:spPr>
                  <a:xfrm rot="5912136" flipH="1">
                    <a:off x="5438996" y="1500266"/>
                    <a:ext cx="200130" cy="266173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rapezoid 51">
                    <a:extLst>
                      <a:ext uri="{FF2B5EF4-FFF2-40B4-BE49-F238E27FC236}">
                        <a16:creationId xmlns:a16="http://schemas.microsoft.com/office/drawing/2014/main" id="{60CD9ED5-75B2-4EF6-B55E-4135FF3E1582}"/>
                      </a:ext>
                    </a:extLst>
                  </p:cNvPr>
                  <p:cNvSpPr/>
                  <p:nvPr/>
                </p:nvSpPr>
                <p:spPr>
                  <a:xfrm rot="7277434" flipH="1">
                    <a:off x="5727739" y="1619233"/>
                    <a:ext cx="146016" cy="194202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rapezoid 52">
                    <a:extLst>
                      <a:ext uri="{FF2B5EF4-FFF2-40B4-BE49-F238E27FC236}">
                        <a16:creationId xmlns:a16="http://schemas.microsoft.com/office/drawing/2014/main" id="{7F28C0A2-2943-4FB1-B092-AAE17E6BE251}"/>
                      </a:ext>
                    </a:extLst>
                  </p:cNvPr>
                  <p:cNvSpPr/>
                  <p:nvPr/>
                </p:nvSpPr>
                <p:spPr>
                  <a:xfrm rot="8867088" flipH="1">
                    <a:off x="5921123" y="1778027"/>
                    <a:ext cx="93497" cy="179946"/>
                  </a:xfrm>
                  <a:prstGeom prst="trapezoid">
                    <a:avLst>
                      <a:gd name="adj" fmla="val 12383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6F634C6-1059-4D80-B7A3-D7E1E47904B3}"/>
                    </a:ext>
                  </a:extLst>
                </p:cNvPr>
                <p:cNvGrpSpPr/>
                <p:nvPr/>
              </p:nvGrpSpPr>
              <p:grpSpPr>
                <a:xfrm rot="7415005" flipH="1">
                  <a:off x="9775096" y="5495950"/>
                  <a:ext cx="688855" cy="2063532"/>
                  <a:chOff x="391500" y="630207"/>
                  <a:chExt cx="531845" cy="1593193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431E4BB4-2FE5-4A1B-9351-DC888C970A53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3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72109D2D-F049-469F-A810-F571BB364C51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500" y="684262"/>
                    <a:ext cx="191608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031DC27-AC61-480E-A43B-49D8679BEDB5}"/>
                    </a:ext>
                  </a:extLst>
                </p:cNvPr>
                <p:cNvGrpSpPr/>
                <p:nvPr/>
              </p:nvGrpSpPr>
              <p:grpSpPr>
                <a:xfrm rot="13514546" flipH="1">
                  <a:off x="10293888" y="3976487"/>
                  <a:ext cx="729571" cy="2548346"/>
                  <a:chOff x="391500" y="630207"/>
                  <a:chExt cx="531845" cy="1593193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1E16610C-AB2C-4854-AA3D-E2BC8EC33497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3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C9344E5F-F0F4-4633-AE7A-BBD6D8DC304D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500" y="684262"/>
                    <a:ext cx="191608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B0C8676-FAF5-4978-B02E-9803FFBC663A}"/>
                    </a:ext>
                  </a:extLst>
                </p:cNvPr>
                <p:cNvGrpSpPr/>
                <p:nvPr/>
              </p:nvGrpSpPr>
              <p:grpSpPr>
                <a:xfrm rot="6515991" flipH="1">
                  <a:off x="9133139" y="5347988"/>
                  <a:ext cx="926547" cy="926547"/>
                  <a:chOff x="121429" y="411152"/>
                  <a:chExt cx="607378" cy="607378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3805537-888D-416C-9F7B-D2C3FA8D661F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2"/>
                    <a:ext cx="607378" cy="607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F824055A-3850-4F5A-8F24-04EA41B40F3C}"/>
                      </a:ext>
                    </a:extLst>
                  </p:cNvPr>
                  <p:cNvSpPr/>
                  <p:nvPr/>
                </p:nvSpPr>
                <p:spPr>
                  <a:xfrm>
                    <a:off x="186934" y="476657"/>
                    <a:ext cx="476369" cy="476369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D6C02355-2C3F-428E-9A48-2DDC2057DFE7}"/>
                      </a:ext>
                    </a:extLst>
                  </p:cNvPr>
                  <p:cNvSpPr/>
                  <p:nvPr/>
                </p:nvSpPr>
                <p:spPr>
                  <a:xfrm>
                    <a:off x="306265" y="596608"/>
                    <a:ext cx="237706" cy="236466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58E7366-A611-4AD3-B593-17F1C10A91E8}"/>
                      </a:ext>
                    </a:extLst>
                  </p:cNvPr>
                  <p:cNvSpPr/>
                  <p:nvPr/>
                </p:nvSpPr>
                <p:spPr>
                  <a:xfrm>
                    <a:off x="385557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BF02ABF-DCD7-491D-B4B9-582E32D3EE66}"/>
                    </a:ext>
                  </a:extLst>
                </p:cNvPr>
                <p:cNvGrpSpPr/>
                <p:nvPr/>
              </p:nvGrpSpPr>
              <p:grpSpPr>
                <a:xfrm rot="17832318" flipH="1">
                  <a:off x="10630036" y="3483559"/>
                  <a:ext cx="606909" cy="1518446"/>
                  <a:chOff x="4130254" y="650162"/>
                  <a:chExt cx="502274" cy="1664988"/>
                </a:xfrm>
                <a:solidFill>
                  <a:schemeClr val="accent2"/>
                </a:solidFill>
              </p:grpSpPr>
              <p:sp>
                <p:nvSpPr>
                  <p:cNvPr id="39" name="Trapezoid 38">
                    <a:extLst>
                      <a:ext uri="{FF2B5EF4-FFF2-40B4-BE49-F238E27FC236}">
                        <a16:creationId xmlns:a16="http://schemas.microsoft.com/office/drawing/2014/main" id="{183CE66C-DEB0-44CF-972E-F954A18D7B16}"/>
                      </a:ext>
                    </a:extLst>
                  </p:cNvPr>
                  <p:cNvSpPr/>
                  <p:nvPr/>
                </p:nvSpPr>
                <p:spPr>
                  <a:xfrm>
                    <a:off x="4130254" y="650162"/>
                    <a:ext cx="502274" cy="1664988"/>
                  </a:xfrm>
                  <a:prstGeom prst="trapezoid">
                    <a:avLst>
                      <a:gd name="adj" fmla="val 9168"/>
                    </a:avLst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rapezoid 94">
                    <a:extLst>
                      <a:ext uri="{FF2B5EF4-FFF2-40B4-BE49-F238E27FC236}">
                        <a16:creationId xmlns:a16="http://schemas.microsoft.com/office/drawing/2014/main" id="{FC24A7C4-3133-4207-AE39-4D0EF4F14C0A}"/>
                      </a:ext>
                    </a:extLst>
                  </p:cNvPr>
                  <p:cNvSpPr/>
                  <p:nvPr/>
                </p:nvSpPr>
                <p:spPr>
                  <a:xfrm>
                    <a:off x="4449648" y="650162"/>
                    <a:ext cx="182880" cy="1664988"/>
                  </a:xfrm>
                  <a:custGeom>
                    <a:avLst/>
                    <a:gdLst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82880 w 182880"/>
                      <a:gd name="connsiteY2" fmla="*/ 0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0540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68965 w 182880"/>
                      <a:gd name="connsiteY2" fmla="*/ 6157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3619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880" h="1664988">
                        <a:moveTo>
                          <a:pt x="0" y="1664988"/>
                        </a:moveTo>
                        <a:lnTo>
                          <a:pt x="0" y="0"/>
                        </a:lnTo>
                        <a:lnTo>
                          <a:pt x="133619" y="3079"/>
                        </a:lnTo>
                        <a:lnTo>
                          <a:pt x="182880" y="1664988"/>
                        </a:lnTo>
                        <a:lnTo>
                          <a:pt x="0" y="166498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040DC8A-3B67-4B91-9C57-64E8798B317A}"/>
                    </a:ext>
                  </a:extLst>
                </p:cNvPr>
                <p:cNvGrpSpPr/>
                <p:nvPr/>
              </p:nvGrpSpPr>
              <p:grpSpPr>
                <a:xfrm rot="6515991" flipH="1">
                  <a:off x="11363304" y="4328467"/>
                  <a:ext cx="770532" cy="770532"/>
                  <a:chOff x="121429" y="411152"/>
                  <a:chExt cx="607378" cy="607378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A83C440-86A6-4E0A-8B8A-394878164622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2"/>
                    <a:ext cx="607378" cy="607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FA7DDDB8-C426-473B-AD39-93CDC32D543C}"/>
                      </a:ext>
                    </a:extLst>
                  </p:cNvPr>
                  <p:cNvSpPr/>
                  <p:nvPr/>
                </p:nvSpPr>
                <p:spPr>
                  <a:xfrm>
                    <a:off x="186934" y="476657"/>
                    <a:ext cx="476369" cy="476369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4F01371F-7DDE-46BD-BDFD-925B096A066B}"/>
                      </a:ext>
                    </a:extLst>
                  </p:cNvPr>
                  <p:cNvSpPr/>
                  <p:nvPr/>
                </p:nvSpPr>
                <p:spPr>
                  <a:xfrm>
                    <a:off x="306265" y="596608"/>
                    <a:ext cx="237706" cy="236466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A04B0F5-17C7-4D4B-A086-90F396DC5D90}"/>
                      </a:ext>
                    </a:extLst>
                  </p:cNvPr>
                  <p:cNvSpPr/>
                  <p:nvPr/>
                </p:nvSpPr>
                <p:spPr>
                  <a:xfrm>
                    <a:off x="385557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90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/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Freeform 48"/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Freeform 49"/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Freeform 50"/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Teardrop 9"/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Freeform 97"/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Donut 22"/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Freeform 99"/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Oval 10"/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Freeform 101"/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4" name="Group 102"/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6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7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69" name="Freeform 107"/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Freeform 108"/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Oval 8"/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2" name="Group 110"/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75" name="Rectangle 19"/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Freeform 114"/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Rounded Rectangle 31"/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Oval 47"/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Oval 50"/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Heart 17"/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Rounded Rectangle 25"/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Chord 32"/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Rounded Rectangle 40"/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Rounded Rectangle 7"/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Rounded Rectangle 17"/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Oval 21"/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Block Arc 20"/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Block Arc 11"/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Round Same Side Corner Rectangle 8"/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Isosceles Triangle 5"/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Trapezoid 22"/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Rounded Rectangle 20"/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Trapezoid 28"/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Rounded Rectangle 2"/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9" name="Rounded Rectangle 2"/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0" name="Rounded Rectangle 3"/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1" name="Rounded Rectangle 10"/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2" name="Block Arc 6"/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3" name="Left Arrow 1"/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4" name="Oval 35"/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/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Isosceles Triangle 8"/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Donut 8"/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Freeform 18"/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Oval 7"/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Freeform 20"/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Rounded Rectangle 25"/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Block Arc 41"/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Round Same Side Corner Rectangle 11"/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4" name="Donut 39"/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Freeform 25"/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Rounded Rectangle 27"/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9" name="Chord 15"/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16"/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Rounded Rectangle 6"/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2" name="Rounded Rectangle 6"/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3" name="Rounded Rectangle 6"/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4" name="Rounded Rectangle 6"/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5" name="Teardrop 6"/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Chord 38"/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Heart 38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Round Same Side Corner Rectangle 19"/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Rectangle 23"/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Oval 31"/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Rectangle 23"/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Oval 31"/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Teardrop 17"/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Rectangle 23"/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Round Same Side Corner Rectangle 8"/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Round Same Side Corner Rectangle 20"/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Donut 90"/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Oval 6"/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Block Arc 25"/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Block Arc 31"/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Freeform 53"/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Block Arc 10"/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Round Same Side Corner Rectangle 36"/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Oval 21"/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Oval 32"/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B94F43-08EF-45B4-B05A-99CC69266DD6}"/>
              </a:ext>
            </a:extLst>
          </p:cNvPr>
          <p:cNvGrpSpPr/>
          <p:nvPr/>
        </p:nvGrpSpPr>
        <p:grpSpPr>
          <a:xfrm>
            <a:off x="-69303" y="2511723"/>
            <a:ext cx="4296964" cy="1809467"/>
            <a:chOff x="411263" y="2362199"/>
            <a:chExt cx="4296964" cy="18094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F85D86-0413-467A-916B-6659C6E85FA4}"/>
                </a:ext>
              </a:extLst>
            </p:cNvPr>
            <p:cNvGrpSpPr/>
            <p:nvPr/>
          </p:nvGrpSpPr>
          <p:grpSpPr>
            <a:xfrm>
              <a:off x="1062770" y="2362199"/>
              <a:ext cx="2416430" cy="1809467"/>
              <a:chOff x="1748570" y="2316217"/>
              <a:chExt cx="2972102" cy="22255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4082AB6-BB46-4E68-B3FF-F852E7CD3FF0}"/>
                  </a:ext>
                </a:extLst>
              </p:cNvPr>
              <p:cNvSpPr/>
              <p:nvPr/>
            </p:nvSpPr>
            <p:spPr>
              <a:xfrm rot="2700000">
                <a:off x="1748570" y="2392756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E7E74CC-F50C-4B9E-94BE-5C995FB1A0F7}"/>
                  </a:ext>
                </a:extLst>
              </p:cNvPr>
              <p:cNvSpPr/>
              <p:nvPr/>
            </p:nvSpPr>
            <p:spPr>
              <a:xfrm rot="2700000">
                <a:off x="2495108" y="2316217"/>
                <a:ext cx="2225564" cy="2225564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75793-4887-4B36-A05A-89A68F32178E}"/>
                </a:ext>
              </a:extLst>
            </p:cNvPr>
            <p:cNvSpPr txBox="1"/>
            <p:nvPr/>
          </p:nvSpPr>
          <p:spPr>
            <a:xfrm>
              <a:off x="411263" y="3018733"/>
              <a:ext cx="4296964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6B9EE-D5DE-4E7E-8D3B-C4E3DDED6E53}"/>
              </a:ext>
            </a:extLst>
          </p:cNvPr>
          <p:cNvGrpSpPr/>
          <p:nvPr/>
        </p:nvGrpSpPr>
        <p:grpSpPr>
          <a:xfrm>
            <a:off x="3549872" y="2402483"/>
            <a:ext cx="4178943" cy="874106"/>
            <a:chOff x="4092502" y="2469748"/>
            <a:chExt cx="4216326" cy="87410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DA9DA06-CA06-4F01-AB2D-37CCE98C10D6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54F8711-1C50-4210-999D-60A83208031A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545647-E8F6-4148-AE26-AC9C1C3EF98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F10D79-BDA4-4167-A2E4-A8C869503EA3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14DEB5-584D-406C-9293-FA3CEF8174CD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01.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2E5D1-F0F2-4725-B735-93FEF943931E}"/>
              </a:ext>
            </a:extLst>
          </p:cNvPr>
          <p:cNvGrpSpPr/>
          <p:nvPr/>
        </p:nvGrpSpPr>
        <p:grpSpPr>
          <a:xfrm>
            <a:off x="3549872" y="3761221"/>
            <a:ext cx="4178943" cy="874106"/>
            <a:chOff x="4092502" y="2469748"/>
            <a:chExt cx="4216326" cy="87410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8807205-B4DC-48D5-9B43-528ACF96098E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B4AD77-8643-4453-834C-F6F5C9FFA7D0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798BD46-6855-4E1D-8164-A79B6460E878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861B5D7-7378-4D5F-B956-C49CA120214F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DE9CA-079C-4437-86B0-0C1A9E9315D1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03.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20C439-646B-478F-A01E-40545F420019}"/>
              </a:ext>
            </a:extLst>
          </p:cNvPr>
          <p:cNvGrpSpPr/>
          <p:nvPr/>
        </p:nvGrpSpPr>
        <p:grpSpPr>
          <a:xfrm>
            <a:off x="7540248" y="2348317"/>
            <a:ext cx="4178943" cy="874106"/>
            <a:chOff x="4092502" y="2469748"/>
            <a:chExt cx="4216326" cy="874106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C7664D1-2650-4944-BAE9-7CFA9AEE8222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CC5228D-2343-4E95-B065-5E7770BB80B3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59760-CAEB-44F2-8618-C8A7E49439D1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556AA9-1E48-4886-A5A9-F8A45F7BED1A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C8E228-750C-4816-81C8-623817F981A0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02.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9CCBA1-E949-4ADC-8D81-5786BDB26871}"/>
              </a:ext>
            </a:extLst>
          </p:cNvPr>
          <p:cNvGrpSpPr/>
          <p:nvPr/>
        </p:nvGrpSpPr>
        <p:grpSpPr>
          <a:xfrm>
            <a:off x="7540248" y="3707055"/>
            <a:ext cx="4178943" cy="874106"/>
            <a:chOff x="4092502" y="2469748"/>
            <a:chExt cx="4216326" cy="874106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E74B6DB-6CA2-4256-BABB-93F5E4247020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9625F04-98A3-4F67-95DA-6468C2DABDC5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8CAA214-A0E4-4898-B945-A9995E60EBA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323B94-B3F7-4597-936E-C4AE241AF03E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4828FA-1948-4F46-83B0-8BB7227FEAE5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04.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E8581-0C57-4CE5-9980-B6EE09109D77}"/>
              </a:ext>
            </a:extLst>
          </p:cNvPr>
          <p:cNvGrpSpPr/>
          <p:nvPr/>
        </p:nvGrpSpPr>
        <p:grpSpPr>
          <a:xfrm>
            <a:off x="8726976" y="-1170972"/>
            <a:ext cx="4052386" cy="3133206"/>
            <a:chOff x="8662564" y="1352254"/>
            <a:chExt cx="4052386" cy="313320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988F31F-FF63-48AD-86A2-66A9F100FED1}"/>
                </a:ext>
              </a:extLst>
            </p:cNvPr>
            <p:cNvSpPr/>
            <p:nvPr/>
          </p:nvSpPr>
          <p:spPr>
            <a:xfrm rot="2700000">
              <a:off x="11259775" y="2097417"/>
              <a:ext cx="1455175" cy="1455175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7C2C4B-0C66-434E-B318-D0EA535456FC}"/>
                </a:ext>
              </a:extLst>
            </p:cNvPr>
            <p:cNvSpPr/>
            <p:nvPr/>
          </p:nvSpPr>
          <p:spPr>
            <a:xfrm rot="2700000">
              <a:off x="10135339" y="3489937"/>
              <a:ext cx="995523" cy="995523"/>
            </a:xfrm>
            <a:prstGeom prst="roundRect">
              <a:avLst/>
            </a:pr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110E10-7EB5-4E91-99C5-E9D1564E274C}"/>
                </a:ext>
              </a:extLst>
            </p:cNvPr>
            <p:cNvSpPr/>
            <p:nvPr/>
          </p:nvSpPr>
          <p:spPr>
            <a:xfrm rot="2700000">
              <a:off x="10012580" y="1873787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ECC2EF-2F73-4141-B569-1A076553D40F}"/>
                </a:ext>
              </a:extLst>
            </p:cNvPr>
            <p:cNvSpPr/>
            <p:nvPr/>
          </p:nvSpPr>
          <p:spPr>
            <a:xfrm rot="2700000">
              <a:off x="8662564" y="1352254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5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01.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41108E-FE06-44AC-A97A-FDCD9432AA2A}"/>
              </a:ext>
            </a:extLst>
          </p:cNvPr>
          <p:cNvGrpSpPr/>
          <p:nvPr/>
        </p:nvGrpSpPr>
        <p:grpSpPr>
          <a:xfrm>
            <a:off x="1010814" y="1902549"/>
            <a:ext cx="5194043" cy="3627393"/>
            <a:chOff x="803985" y="1946092"/>
            <a:chExt cx="5194043" cy="3627393"/>
          </a:xfrm>
        </p:grpSpPr>
        <p:pic>
          <p:nvPicPr>
            <p:cNvPr id="11" name="Picture 104">
              <a:extLst>
                <a:ext uri="{FF2B5EF4-FFF2-40B4-BE49-F238E27FC236}">
                  <a16:creationId xmlns:a16="http://schemas.microsoft.com/office/drawing/2014/main" id="{1898F7C2-B3AF-4C2D-89FF-054A9AB4D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3985" y="1946092"/>
              <a:ext cx="5194043" cy="36273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0E2F6F-A32E-48B1-BB61-A7CDC6E36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"/>
            <a:stretch/>
          </p:blipFill>
          <p:spPr>
            <a:xfrm>
              <a:off x="1534886" y="2421106"/>
              <a:ext cx="3755571" cy="2325065"/>
            </a:xfrm>
            <a:prstGeom prst="rect">
              <a:avLst/>
            </a:prstGeom>
          </p:spPr>
        </p:pic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D1BE4F-B914-4D45-96E2-74F30C172A90}"/>
              </a:ext>
            </a:extLst>
          </p:cNvPr>
          <p:cNvSpPr/>
          <p:nvPr/>
        </p:nvSpPr>
        <p:spPr>
          <a:xfrm>
            <a:off x="6402358" y="2195451"/>
            <a:ext cx="4603099" cy="2840347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347B03-2C89-4E54-BF0C-85A6BCED22BF}"/>
              </a:ext>
            </a:extLst>
          </p:cNvPr>
          <p:cNvGrpSpPr/>
          <p:nvPr/>
        </p:nvGrpSpPr>
        <p:grpSpPr>
          <a:xfrm>
            <a:off x="7353520" y="1902549"/>
            <a:ext cx="2683493" cy="585804"/>
            <a:chOff x="6259288" y="1796548"/>
            <a:chExt cx="2683493" cy="58580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107063A-4452-4EA1-81CF-7A2CC1E01A2B}"/>
                </a:ext>
              </a:extLst>
            </p:cNvPr>
            <p:cNvSpPr/>
            <p:nvPr/>
          </p:nvSpPr>
          <p:spPr>
            <a:xfrm>
              <a:off x="6259288" y="1796548"/>
              <a:ext cx="2683493" cy="585804"/>
            </a:xfrm>
            <a:prstGeom prst="roundRect">
              <a:avLst>
                <a:gd name="adj" fmla="val 50000"/>
              </a:avLst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46A28E5D-56CA-4D8B-A7C6-92D917404740}"/>
                </a:ext>
              </a:extLst>
            </p:cNvPr>
            <p:cNvSpPr txBox="1"/>
            <p:nvPr/>
          </p:nvSpPr>
          <p:spPr>
            <a:xfrm>
              <a:off x="6517067" y="1796548"/>
              <a:ext cx="2185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z="2800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z="2800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82AF4B-C42E-4184-AC04-2121BCBB86F7}"/>
              </a:ext>
            </a:extLst>
          </p:cNvPr>
          <p:cNvGrpSpPr/>
          <p:nvPr/>
        </p:nvGrpSpPr>
        <p:grpSpPr>
          <a:xfrm>
            <a:off x="6735365" y="2813549"/>
            <a:ext cx="3980628" cy="787523"/>
            <a:chOff x="6722040" y="2747442"/>
            <a:chExt cx="3980628" cy="78752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B204FB-D054-4AA7-815C-CDDA61AE5981}"/>
                </a:ext>
              </a:extLst>
            </p:cNvPr>
            <p:cNvSpPr/>
            <p:nvPr/>
          </p:nvSpPr>
          <p:spPr>
            <a:xfrm>
              <a:off x="7046051" y="2747442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3021CC9-830E-4CCF-B168-A0691F58CCB9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9B4829F-0908-4E69-86D1-6DC8570F5FC1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732D633B-2995-4453-B995-4478E65BBED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39ADC3-F5E4-44E6-8D48-538773D7A26D}"/>
              </a:ext>
            </a:extLst>
          </p:cNvPr>
          <p:cNvGrpSpPr/>
          <p:nvPr/>
        </p:nvGrpSpPr>
        <p:grpSpPr>
          <a:xfrm>
            <a:off x="6735365" y="3683153"/>
            <a:ext cx="3980628" cy="787523"/>
            <a:chOff x="6722040" y="2747442"/>
            <a:chExt cx="3980628" cy="78752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38FDCB9-A38E-4DF3-86EA-79074761DE01}"/>
                </a:ext>
              </a:extLst>
            </p:cNvPr>
            <p:cNvSpPr/>
            <p:nvPr/>
          </p:nvSpPr>
          <p:spPr>
            <a:xfrm>
              <a:off x="7046051" y="2747442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FBD7337-8013-4C0B-8DE0-6B4FEC7A668E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F7148313-755B-46F9-BDD7-9F61191D6A8D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56DABCD7-23F0-491C-B77B-2DBCE13548C5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A7FCDD-D891-4204-934F-09267A62C80F}"/>
              </a:ext>
            </a:extLst>
          </p:cNvPr>
          <p:cNvGrpSpPr/>
          <p:nvPr/>
        </p:nvGrpSpPr>
        <p:grpSpPr>
          <a:xfrm>
            <a:off x="1556325" y="4089964"/>
            <a:ext cx="4539675" cy="787523"/>
            <a:chOff x="1545476" y="2753684"/>
            <a:chExt cx="4539675" cy="78752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D02EFEB-F30B-4108-B725-A2A75202B74E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EE29E4-3A38-4D93-A42D-8CC6338BD9D3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526C79-89CC-42DC-92F5-DB33407506DF}"/>
              </a:ext>
            </a:extLst>
          </p:cNvPr>
          <p:cNvGrpSpPr/>
          <p:nvPr/>
        </p:nvGrpSpPr>
        <p:grpSpPr>
          <a:xfrm>
            <a:off x="4168966" y="1292949"/>
            <a:ext cx="3984424" cy="1078761"/>
            <a:chOff x="4168965" y="1554206"/>
            <a:chExt cx="3984424" cy="107876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06E8740-F53E-4CB8-8B90-CF3B12BDCAC8}"/>
                </a:ext>
              </a:extLst>
            </p:cNvPr>
            <p:cNvGrpSpPr/>
            <p:nvPr/>
          </p:nvGrpSpPr>
          <p:grpSpPr>
            <a:xfrm>
              <a:off x="4754253" y="1554206"/>
              <a:ext cx="2683493" cy="585804"/>
              <a:chOff x="6259288" y="1796548"/>
              <a:chExt cx="2683493" cy="58580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B3FAC12-B04E-465E-A866-1291100308C4}"/>
                  </a:ext>
                </a:extLst>
              </p:cNvPr>
              <p:cNvSpPr/>
              <p:nvPr/>
            </p:nvSpPr>
            <p:spPr>
              <a:xfrm>
                <a:off x="6259288" y="1796548"/>
                <a:ext cx="2683493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F8ACD118-2A9E-4DCE-89AF-F17FB10E08E9}"/>
                  </a:ext>
                </a:extLst>
              </p:cNvPr>
              <p:cNvSpPr txBox="1"/>
              <p:nvPr/>
            </p:nvSpPr>
            <p:spPr>
              <a:xfrm>
                <a:off x="6508427" y="1805979"/>
                <a:ext cx="2185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pPr algn="ctr"/>
                <a:r>
                  <a:rPr lang="en-US" altLang="zh-CN" sz="2800" spc="3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z="2800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8752633-48C8-4480-BAC0-0FCFEF8BAE6A}"/>
                </a:ext>
              </a:extLst>
            </p:cNvPr>
            <p:cNvSpPr txBox="1"/>
            <p:nvPr/>
          </p:nvSpPr>
          <p:spPr>
            <a:xfrm>
              <a:off x="4168965" y="2232857"/>
              <a:ext cx="3984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Brief introduction of the item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任意多边形: 形状 31">
            <a:extLst>
              <a:ext uri="{FF2B5EF4-FFF2-40B4-BE49-F238E27FC236}">
                <a16:creationId xmlns:a16="http://schemas.microsoft.com/office/drawing/2014/main" id="{297B96B2-3F19-49A0-89F9-E6C274DB8159}"/>
              </a:ext>
            </a:extLst>
          </p:cNvPr>
          <p:cNvSpPr/>
          <p:nvPr/>
        </p:nvSpPr>
        <p:spPr>
          <a:xfrm>
            <a:off x="1772999" y="4347875"/>
            <a:ext cx="291659" cy="27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36">
            <a:extLst>
              <a:ext uri="{FF2B5EF4-FFF2-40B4-BE49-F238E27FC236}">
                <a16:creationId xmlns:a16="http://schemas.microsoft.com/office/drawing/2014/main" id="{6FE070D6-BAA7-4F45-BC84-DAE2089A0A4C}"/>
              </a:ext>
            </a:extLst>
          </p:cNvPr>
          <p:cNvSpPr/>
          <p:nvPr/>
        </p:nvSpPr>
        <p:spPr>
          <a:xfrm>
            <a:off x="6800271" y="4336989"/>
            <a:ext cx="226294" cy="2773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3FD469-9FC1-4BC9-984D-08254FB7663F}"/>
              </a:ext>
            </a:extLst>
          </p:cNvPr>
          <p:cNvGrpSpPr/>
          <p:nvPr/>
        </p:nvGrpSpPr>
        <p:grpSpPr>
          <a:xfrm>
            <a:off x="1556325" y="2676663"/>
            <a:ext cx="4539675" cy="787523"/>
            <a:chOff x="1545476" y="2753684"/>
            <a:chExt cx="4539675" cy="78752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CCE02AF-19E2-46F1-B2C8-21CDB24B178E}"/>
                </a:ext>
              </a:extLst>
            </p:cNvPr>
            <p:cNvGrpSpPr/>
            <p:nvPr/>
          </p:nvGrpSpPr>
          <p:grpSpPr>
            <a:xfrm>
              <a:off x="1545476" y="2781930"/>
              <a:ext cx="729638" cy="736165"/>
              <a:chOff x="1545476" y="2391482"/>
              <a:chExt cx="1116624" cy="112661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9392FCE-AF7A-4D73-B360-E3E5E077DFEE}"/>
                  </a:ext>
                </a:extLst>
              </p:cNvPr>
              <p:cNvSpPr/>
              <p:nvPr/>
            </p:nvSpPr>
            <p:spPr>
              <a:xfrm rot="2700000">
                <a:off x="1540481" y="2396477"/>
                <a:ext cx="1126613" cy="1116624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32">
                <a:extLst>
                  <a:ext uri="{FF2B5EF4-FFF2-40B4-BE49-F238E27FC236}">
                    <a16:creationId xmlns:a16="http://schemas.microsoft.com/office/drawing/2014/main" id="{3CE4764A-6344-4364-9CC0-B781ABD6C53B}"/>
                  </a:ext>
                </a:extLst>
              </p:cNvPr>
              <p:cNvSpPr/>
              <p:nvPr/>
            </p:nvSpPr>
            <p:spPr>
              <a:xfrm>
                <a:off x="1877070" y="2756150"/>
                <a:ext cx="453433" cy="3972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rgbClr val="0E2DB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7041AB5-114F-4165-8CAA-61B8DB6B7616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F87951-6EDF-479B-8371-F21F0BFAD829}"/>
              </a:ext>
            </a:extLst>
          </p:cNvPr>
          <p:cNvGrpSpPr/>
          <p:nvPr/>
        </p:nvGrpSpPr>
        <p:grpSpPr>
          <a:xfrm>
            <a:off x="6531097" y="4089964"/>
            <a:ext cx="4539675" cy="787523"/>
            <a:chOff x="1545476" y="2753684"/>
            <a:chExt cx="4539675" cy="78752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9A8B42E-4A9A-42B1-841D-742E2BE6A5AB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52EB240-A078-46CA-85E9-B482976354F3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010ACD-B999-4A0D-B787-A60CD35D5130}"/>
              </a:ext>
            </a:extLst>
          </p:cNvPr>
          <p:cNvGrpSpPr/>
          <p:nvPr/>
        </p:nvGrpSpPr>
        <p:grpSpPr>
          <a:xfrm>
            <a:off x="6531097" y="2676663"/>
            <a:ext cx="4539675" cy="787523"/>
            <a:chOff x="1545476" y="2753684"/>
            <a:chExt cx="4539675" cy="787523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1E9687-6F69-4A76-B269-5BC1A95C3950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463189-D38F-4035-B237-9A606BD9946B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33">
            <a:extLst>
              <a:ext uri="{FF2B5EF4-FFF2-40B4-BE49-F238E27FC236}">
                <a16:creationId xmlns:a16="http://schemas.microsoft.com/office/drawing/2014/main" id="{34A95010-138F-4220-8AD7-7CA1AAFB304E}"/>
              </a:ext>
            </a:extLst>
          </p:cNvPr>
          <p:cNvSpPr/>
          <p:nvPr/>
        </p:nvSpPr>
        <p:spPr>
          <a:xfrm>
            <a:off x="6783218" y="2924662"/>
            <a:ext cx="282173" cy="2781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0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7033BC-2100-4617-A981-C38148FAE2A1}"/>
              </a:ext>
            </a:extLst>
          </p:cNvPr>
          <p:cNvSpPr/>
          <p:nvPr/>
        </p:nvSpPr>
        <p:spPr>
          <a:xfrm rot="2700000">
            <a:off x="5203317" y="2536316"/>
            <a:ext cx="1785367" cy="1785367"/>
          </a:xfrm>
          <a:prstGeom prst="ellipse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32">
            <a:extLst>
              <a:ext uri="{FF2B5EF4-FFF2-40B4-BE49-F238E27FC236}">
                <a16:creationId xmlns:a16="http://schemas.microsoft.com/office/drawing/2014/main" id="{E11D234C-5ECB-4BDD-B1A4-23E661C722AA}"/>
              </a:ext>
            </a:extLst>
          </p:cNvPr>
          <p:cNvSpPr/>
          <p:nvPr/>
        </p:nvSpPr>
        <p:spPr>
          <a:xfrm>
            <a:off x="5817728" y="3185192"/>
            <a:ext cx="556544" cy="487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598CD6E-E67E-43F3-B830-62334FE62DE0}"/>
              </a:ext>
            </a:extLst>
          </p:cNvPr>
          <p:cNvSpPr/>
          <p:nvPr/>
        </p:nvSpPr>
        <p:spPr>
          <a:xfrm rot="2700000">
            <a:off x="4509346" y="1856412"/>
            <a:ext cx="3173308" cy="3145173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CDC12-6CE1-4629-999A-555383162C07}"/>
              </a:ext>
            </a:extLst>
          </p:cNvPr>
          <p:cNvSpPr/>
          <p:nvPr/>
        </p:nvSpPr>
        <p:spPr>
          <a:xfrm>
            <a:off x="1421167" y="2068744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8496B5-1675-4CCC-8AA7-96A4AD6D08EF}"/>
              </a:ext>
            </a:extLst>
          </p:cNvPr>
          <p:cNvGrpSpPr/>
          <p:nvPr/>
        </p:nvGrpSpPr>
        <p:grpSpPr>
          <a:xfrm>
            <a:off x="4348028" y="2212882"/>
            <a:ext cx="703269" cy="648176"/>
            <a:chOff x="1848819" y="3878956"/>
            <a:chExt cx="703269" cy="64817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A3E44AA-AB6C-4953-859A-CB08CCCF038D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EB93AE-2F83-42C6-83F0-D52777E65545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ACE82C-AFF0-449E-A045-10EF0B4531ED}"/>
              </a:ext>
            </a:extLst>
          </p:cNvPr>
          <p:cNvGrpSpPr/>
          <p:nvPr/>
        </p:nvGrpSpPr>
        <p:grpSpPr>
          <a:xfrm>
            <a:off x="4587513" y="4180101"/>
            <a:ext cx="703269" cy="648176"/>
            <a:chOff x="1848819" y="3878956"/>
            <a:chExt cx="703269" cy="6481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B375061-43E7-422E-B751-53BED0F5B424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9E93CD0-5BD3-4FA5-93B9-E6DAF5D1BF06}"/>
                </a:ext>
              </a:extLst>
            </p:cNvPr>
            <p:cNvSpPr txBox="1"/>
            <p:nvPr/>
          </p:nvSpPr>
          <p:spPr>
            <a:xfrm>
              <a:off x="1848819" y="3930464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4C83E02-B18F-4B92-BA3E-47D2BB718DA9}"/>
              </a:ext>
            </a:extLst>
          </p:cNvPr>
          <p:cNvSpPr/>
          <p:nvPr/>
        </p:nvSpPr>
        <p:spPr>
          <a:xfrm>
            <a:off x="1607304" y="4056774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9D57AA-5D66-46AE-8F57-B44F426D6B8A}"/>
              </a:ext>
            </a:extLst>
          </p:cNvPr>
          <p:cNvGrpSpPr/>
          <p:nvPr/>
        </p:nvGrpSpPr>
        <p:grpSpPr>
          <a:xfrm>
            <a:off x="6709499" y="1798509"/>
            <a:ext cx="703269" cy="648176"/>
            <a:chOff x="1848819" y="3878956"/>
            <a:chExt cx="703269" cy="64817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86EC1A-8B07-4A07-A8EA-5D44828FB56B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5792E2-149B-46D9-A0EF-FE4985DB696D}"/>
                </a:ext>
              </a:extLst>
            </p:cNvPr>
            <p:cNvSpPr txBox="1"/>
            <p:nvPr/>
          </p:nvSpPr>
          <p:spPr>
            <a:xfrm>
              <a:off x="1848819" y="3975927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FEE2700-07A3-4004-8B0F-3D7A832EC809}"/>
              </a:ext>
            </a:extLst>
          </p:cNvPr>
          <p:cNvSpPr/>
          <p:nvPr/>
        </p:nvSpPr>
        <p:spPr>
          <a:xfrm>
            <a:off x="7601699" y="1664267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F8578C-760D-48B5-ABA6-5B78BEFC2479}"/>
              </a:ext>
            </a:extLst>
          </p:cNvPr>
          <p:cNvGrpSpPr/>
          <p:nvPr/>
        </p:nvGrpSpPr>
        <p:grpSpPr>
          <a:xfrm>
            <a:off x="7194052" y="3719072"/>
            <a:ext cx="703269" cy="648176"/>
            <a:chOff x="1848819" y="3878956"/>
            <a:chExt cx="703269" cy="6481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CA9D32C-6544-4322-BDC1-594311C5DA6E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3244163-743A-4234-9B20-083D755F7781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C6F0E22-A556-4248-9F05-7A5DAB616A19}"/>
              </a:ext>
            </a:extLst>
          </p:cNvPr>
          <p:cNvSpPr/>
          <p:nvPr/>
        </p:nvSpPr>
        <p:spPr>
          <a:xfrm>
            <a:off x="7938092" y="3663593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5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18" grpId="0"/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F90499-CF40-41FA-B27F-221A0A297292}"/>
              </a:ext>
            </a:extLst>
          </p:cNvPr>
          <p:cNvGrpSpPr/>
          <p:nvPr/>
        </p:nvGrpSpPr>
        <p:grpSpPr>
          <a:xfrm>
            <a:off x="2125436" y="1273181"/>
            <a:ext cx="7941128" cy="4311637"/>
            <a:chOff x="2422072" y="1484969"/>
            <a:chExt cx="6518624" cy="3539288"/>
          </a:xfrm>
        </p:grpSpPr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id="{61545DF7-9F41-4694-B6DB-957DC1BD524F}"/>
                </a:ext>
              </a:extLst>
            </p:cNvPr>
            <p:cNvSpPr/>
            <p:nvPr/>
          </p:nvSpPr>
          <p:spPr>
            <a:xfrm>
              <a:off x="5566969" y="3254613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1">
              <a:extLst>
                <a:ext uri="{FF2B5EF4-FFF2-40B4-BE49-F238E27FC236}">
                  <a16:creationId xmlns:a16="http://schemas.microsoft.com/office/drawing/2014/main" id="{B89BEC8E-723C-4D84-919A-FA8AAC99D2C4}"/>
                </a:ext>
              </a:extLst>
            </p:cNvPr>
            <p:cNvSpPr/>
            <p:nvPr/>
          </p:nvSpPr>
          <p:spPr>
            <a:xfrm flipH="1" flipV="1">
              <a:off x="7145966" y="1484969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3">
              <a:extLst>
                <a:ext uri="{FF2B5EF4-FFF2-40B4-BE49-F238E27FC236}">
                  <a16:creationId xmlns:a16="http://schemas.microsoft.com/office/drawing/2014/main" id="{4071DC39-58D4-44BF-809B-7EBA43D2D94C}"/>
                </a:ext>
              </a:extLst>
            </p:cNvPr>
            <p:cNvSpPr/>
            <p:nvPr/>
          </p:nvSpPr>
          <p:spPr>
            <a:xfrm flipH="1" flipV="1">
              <a:off x="3996848" y="1484969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E2B8EFC7-A92C-42E8-B5F0-797AFCFBE067}"/>
                </a:ext>
              </a:extLst>
            </p:cNvPr>
            <p:cNvSpPr/>
            <p:nvPr/>
          </p:nvSpPr>
          <p:spPr>
            <a:xfrm>
              <a:off x="2422072" y="3254613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BA4CB4E7-3A23-42FC-9E50-79728722C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075" y="2357250"/>
              <a:ext cx="1795315" cy="897365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3BF8F02A-08C5-4BFE-B82C-8EECA024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966" y="3254615"/>
              <a:ext cx="1794730" cy="897365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: Shape 7">
              <a:extLst>
                <a:ext uri="{FF2B5EF4-FFF2-40B4-BE49-F238E27FC236}">
                  <a16:creationId xmlns:a16="http://schemas.microsoft.com/office/drawing/2014/main" id="{AA734231-B789-4E68-A75F-29AAD292F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241" y="2357250"/>
              <a:ext cx="1795314" cy="897365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id="{BD1E6C0B-984B-468A-B0E5-DF15D3CAB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850" y="3254615"/>
              <a:ext cx="1794729" cy="897365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22D217-9DB4-4675-97CA-79DEFE6D9AD8}"/>
              </a:ext>
            </a:extLst>
          </p:cNvPr>
          <p:cNvGrpSpPr/>
          <p:nvPr/>
        </p:nvGrpSpPr>
        <p:grpSpPr>
          <a:xfrm>
            <a:off x="2365335" y="3057251"/>
            <a:ext cx="1677143" cy="1925549"/>
            <a:chOff x="2365335" y="3028890"/>
            <a:chExt cx="1677143" cy="1925549"/>
          </a:xfrm>
        </p:grpSpPr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94212FB5-F80F-4D53-8387-CED7FE0A89D0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B60B61E-C9AE-4096-89C4-4592DF088A97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5FD90E-DA70-4EB3-BB4E-F1A9CC54B2A2}"/>
              </a:ext>
            </a:extLst>
          </p:cNvPr>
          <p:cNvGrpSpPr/>
          <p:nvPr/>
        </p:nvGrpSpPr>
        <p:grpSpPr>
          <a:xfrm>
            <a:off x="4294984" y="1938804"/>
            <a:ext cx="1677143" cy="1925549"/>
            <a:chOff x="2365335" y="3028890"/>
            <a:chExt cx="1677143" cy="1925549"/>
          </a:xfrm>
        </p:grpSpPr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F2CB13DA-2DFE-4E48-B328-AC752AC5B137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73C28DB-3563-46D0-910F-4F3219711208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011BF08-2D61-432B-8724-5EA3BBC82B67}"/>
              </a:ext>
            </a:extLst>
          </p:cNvPr>
          <p:cNvGrpSpPr/>
          <p:nvPr/>
        </p:nvGrpSpPr>
        <p:grpSpPr>
          <a:xfrm>
            <a:off x="6211234" y="3057251"/>
            <a:ext cx="1677143" cy="1925549"/>
            <a:chOff x="2365335" y="3028890"/>
            <a:chExt cx="1677143" cy="1925549"/>
          </a:xfrm>
        </p:grpSpPr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28F8E038-2006-49A6-BB89-929E56AF6C88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E919C3-9C40-444C-ACC7-F1E62AEB4DBA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7F72A5E-AB38-4CE4-8B32-3F6482CA66EA}"/>
              </a:ext>
            </a:extLst>
          </p:cNvPr>
          <p:cNvGrpSpPr/>
          <p:nvPr/>
        </p:nvGrpSpPr>
        <p:grpSpPr>
          <a:xfrm>
            <a:off x="8134802" y="1938804"/>
            <a:ext cx="1677143" cy="1925549"/>
            <a:chOff x="2365335" y="3028890"/>
            <a:chExt cx="1677143" cy="1925549"/>
          </a:xfrm>
        </p:grpSpPr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C01F8D73-723A-47ED-BDAC-08DCA1DFA562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D858310-CAA8-492A-AB74-EFC90DBBC950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6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ie0m2am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ww.freeppt7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1091</Words>
  <Application>Microsoft Office PowerPoint</Application>
  <PresentationFormat>Widescreen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Calibri</vt:lpstr>
      <vt:lpstr>Calibri Light</vt:lpstr>
      <vt:lpstr>Lato Light</vt:lpstr>
      <vt:lpstr>UTM Avo</vt:lpstr>
      <vt:lpstr>www.freeppt7.com</vt:lpstr>
      <vt:lpstr>www.jpppt.com</vt:lpstr>
      <vt:lpstr>1_www.freeppt7.com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follow us for more information: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www.freeppt7.com</cp:keywords>
  <dc:description>www.freeppt7.com</dc:description>
  <cp:lastModifiedBy>HUYNH THI THUY KIEU-RHM18</cp:lastModifiedBy>
  <cp:revision>126</cp:revision>
  <dcterms:created xsi:type="dcterms:W3CDTF">2017-08-18T03:02:00Z</dcterms:created>
  <dcterms:modified xsi:type="dcterms:W3CDTF">2021-11-24T03:59:09Z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