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sldIdLst>
    <p:sldId id="258" r:id="rId3"/>
    <p:sldId id="1776" r:id="rId4"/>
    <p:sldId id="259" r:id="rId5"/>
    <p:sldId id="260" r:id="rId6"/>
    <p:sldId id="1778" r:id="rId7"/>
    <p:sldId id="1777" r:id="rId8"/>
    <p:sldId id="1775" r:id="rId9"/>
    <p:sldId id="265" r:id="rId10"/>
    <p:sldId id="266" r:id="rId11"/>
    <p:sldId id="267" r:id="rId12"/>
    <p:sldId id="268" r:id="rId13"/>
    <p:sldId id="269" r:id="rId14"/>
    <p:sldId id="261" r:id="rId15"/>
    <p:sldId id="270" r:id="rId16"/>
    <p:sldId id="271" r:id="rId17"/>
    <p:sldId id="272" r:id="rId18"/>
    <p:sldId id="273" r:id="rId19"/>
    <p:sldId id="274" r:id="rId20"/>
    <p:sldId id="262" r:id="rId21"/>
    <p:sldId id="275" r:id="rId22"/>
    <p:sldId id="276" r:id="rId23"/>
    <p:sldId id="277" r:id="rId24"/>
    <p:sldId id="278" r:id="rId25"/>
    <p:sldId id="279" r:id="rId26"/>
    <p:sldId id="263" r:id="rId27"/>
    <p:sldId id="280" r:id="rId28"/>
    <p:sldId id="281" r:id="rId29"/>
    <p:sldId id="282" r:id="rId30"/>
    <p:sldId id="264" r:id="rId31"/>
    <p:sldId id="1774" r:id="rId32"/>
    <p:sldId id="304" r:id="rId33"/>
    <p:sldId id="305" r:id="rId34"/>
    <p:sldId id="30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3E57DE"/>
    <a:srgbClr val="B5C1F2"/>
    <a:srgbClr val="393737"/>
    <a:srgbClr val="8DA1F6"/>
    <a:srgbClr val="1135D5"/>
    <a:srgbClr val="2345DF"/>
    <a:srgbClr val="4363F0"/>
    <a:srgbClr val="8EA1F6"/>
    <a:srgbClr val="627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7788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dirty="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90733543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dirty="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11"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4" r:id="rId30"/>
    <p:sldLayoutId id="2147483696" r:id="rId31"/>
    <p:sldLayoutId id="2147483697" r:id="rId32"/>
    <p:sldLayoutId id="2147483709" r:id="rId33"/>
    <p:sldLayoutId id="2147483710" r:id="rId34"/>
    <p:sldLayoutId id="2147483712" r:id="rId35"/>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freeppt7.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www.youtube.com/channel/UCdDW77rhEfG4hzWmlBBnfTQ" TargetMode="External"/><Relationship Id="rId3" Type="http://schemas.openxmlformats.org/officeDocument/2006/relationships/hyperlink" Target="https://www.freeppt7.com/" TargetMode="External"/><Relationship Id="rId7" Type="http://schemas.openxmlformats.org/officeDocument/2006/relationships/hyperlink" Target="https://www.facebook.com/groups/best.PowerPoint.templates" TargetMode="External"/><Relationship Id="rId2" Type="http://schemas.openxmlformats.org/officeDocument/2006/relationships/hyperlink" Target="https://www.jpppt.com/" TargetMode="External"/><Relationship Id="rId1" Type="http://schemas.openxmlformats.org/officeDocument/2006/relationships/slideLayout" Target="../slideLayouts/slideLayout14.xml"/><Relationship Id="rId6" Type="http://schemas.openxmlformats.org/officeDocument/2006/relationships/hyperlink" Target="https://www.facebook.com/freeppt7/" TargetMode="External"/><Relationship Id="rId5" Type="http://schemas.openxmlformats.org/officeDocument/2006/relationships/hyperlink" Target="https://www.instagram.com/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75834" y="836348"/>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1421167" y="206874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1607304" y="405677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709499" y="1798509"/>
            <a:ext cx="703269" cy="648176"/>
            <a:chOff x="1848819"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48819" y="3975927"/>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Tree>
    <p:extLst>
      <p:ext uri="{BB962C8B-B14F-4D97-AF65-F5344CB8AC3E}">
        <p14:creationId xmlns:p14="http://schemas.microsoft.com/office/powerpoint/2010/main" val="107157137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B0F90499-CF40-41FA-B27F-221A0A297292}"/>
              </a:ext>
            </a:extLst>
          </p:cNvPr>
          <p:cNvGrpSpPr/>
          <p:nvPr/>
        </p:nvGrpSpPr>
        <p:grpSpPr>
          <a:xfrm>
            <a:off x="2125436" y="1273181"/>
            <a:ext cx="7941128" cy="4311637"/>
            <a:chOff x="2422072" y="1484969"/>
            <a:chExt cx="6518624" cy="3539288"/>
          </a:xfrm>
        </p:grpSpPr>
        <p:sp>
          <p:nvSpPr>
            <p:cNvPr id="16" name="Freeform: Shape 23">
              <a:extLst>
                <a:ext uri="{FF2B5EF4-FFF2-40B4-BE49-F238E27FC236}">
                  <a16:creationId xmlns:a16="http://schemas.microsoft.com/office/drawing/2014/main" id="{61545DF7-9F41-4694-B6DB-957DC1BD524F}"/>
                </a:ext>
              </a:extLst>
            </p:cNvPr>
            <p:cNvSpPr/>
            <p:nvPr/>
          </p:nvSpPr>
          <p:spPr>
            <a:xfrm>
              <a:off x="5566969"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17" name="Freeform: Shape 1">
              <a:extLst>
                <a:ext uri="{FF2B5EF4-FFF2-40B4-BE49-F238E27FC236}">
                  <a16:creationId xmlns:a16="http://schemas.microsoft.com/office/drawing/2014/main" id="{B89BEC8E-723C-4D84-919A-FA8AAC99D2C4}"/>
                </a:ext>
              </a:extLst>
            </p:cNvPr>
            <p:cNvSpPr/>
            <p:nvPr/>
          </p:nvSpPr>
          <p:spPr>
            <a:xfrm flipH="1" flipV="1">
              <a:off x="7145966"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8" name="Freeform: Shape 3">
              <a:extLst>
                <a:ext uri="{FF2B5EF4-FFF2-40B4-BE49-F238E27FC236}">
                  <a16:creationId xmlns:a16="http://schemas.microsoft.com/office/drawing/2014/main" id="{4071DC39-58D4-44BF-809B-7EBA43D2D94C}"/>
                </a:ext>
              </a:extLst>
            </p:cNvPr>
            <p:cNvSpPr/>
            <p:nvPr/>
          </p:nvSpPr>
          <p:spPr>
            <a:xfrm flipH="1" flipV="1">
              <a:off x="3996848"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9" name="Freeform: Shape 4">
              <a:extLst>
                <a:ext uri="{FF2B5EF4-FFF2-40B4-BE49-F238E27FC236}">
                  <a16:creationId xmlns:a16="http://schemas.microsoft.com/office/drawing/2014/main" id="{E2B8EFC7-A92C-42E8-B5F0-797AFCFBE067}"/>
                </a:ext>
              </a:extLst>
            </p:cNvPr>
            <p:cNvSpPr/>
            <p:nvPr/>
          </p:nvSpPr>
          <p:spPr>
            <a:xfrm>
              <a:off x="2422072"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20" name="Freeform: Shape 5">
              <a:extLst>
                <a:ext uri="{FF2B5EF4-FFF2-40B4-BE49-F238E27FC236}">
                  <a16:creationId xmlns:a16="http://schemas.microsoft.com/office/drawing/2014/main" id="{BA4CB4E7-3A23-42FC-9E50-79728722C73E}"/>
                </a:ext>
              </a:extLst>
            </p:cNvPr>
            <p:cNvSpPr>
              <a:spLocks/>
            </p:cNvSpPr>
            <p:nvPr/>
          </p:nvSpPr>
          <p:spPr bwMode="auto">
            <a:xfrm>
              <a:off x="2422075" y="2357250"/>
              <a:ext cx="1795315"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1" name="Freeform: Shape 6">
              <a:extLst>
                <a:ext uri="{FF2B5EF4-FFF2-40B4-BE49-F238E27FC236}">
                  <a16:creationId xmlns:a16="http://schemas.microsoft.com/office/drawing/2014/main" id="{3BF8F02A-08C5-4BFE-B82C-8EECA0248A26}"/>
                </a:ext>
              </a:extLst>
            </p:cNvPr>
            <p:cNvSpPr>
              <a:spLocks/>
            </p:cNvSpPr>
            <p:nvPr/>
          </p:nvSpPr>
          <p:spPr bwMode="auto">
            <a:xfrm>
              <a:off x="7145966" y="3254615"/>
              <a:ext cx="1794730"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2" name="Freeform: Shape 7">
              <a:extLst>
                <a:ext uri="{FF2B5EF4-FFF2-40B4-BE49-F238E27FC236}">
                  <a16:creationId xmlns:a16="http://schemas.microsoft.com/office/drawing/2014/main" id="{AA734231-B789-4E68-A75F-29AAD292F34F}"/>
                </a:ext>
              </a:extLst>
            </p:cNvPr>
            <p:cNvSpPr>
              <a:spLocks/>
            </p:cNvSpPr>
            <p:nvPr/>
          </p:nvSpPr>
          <p:spPr bwMode="auto">
            <a:xfrm>
              <a:off x="5569241" y="2357250"/>
              <a:ext cx="1795314"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6" name="Freeform: Shape 24">
              <a:extLst>
                <a:ext uri="{FF2B5EF4-FFF2-40B4-BE49-F238E27FC236}">
                  <a16:creationId xmlns:a16="http://schemas.microsoft.com/office/drawing/2014/main" id="{BD1E6C0B-984B-468A-B0E5-DF15D3CAB74A}"/>
                </a:ext>
              </a:extLst>
            </p:cNvPr>
            <p:cNvSpPr>
              <a:spLocks/>
            </p:cNvSpPr>
            <p:nvPr/>
          </p:nvSpPr>
          <p:spPr bwMode="auto">
            <a:xfrm>
              <a:off x="3996850" y="3254615"/>
              <a:ext cx="1794729"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37" name="组合 36">
            <a:extLst>
              <a:ext uri="{FF2B5EF4-FFF2-40B4-BE49-F238E27FC236}">
                <a16:creationId xmlns:a16="http://schemas.microsoft.com/office/drawing/2014/main" id="{5822D217-9DB4-4675-97CA-79DEFE6D9AD8}"/>
              </a:ext>
            </a:extLst>
          </p:cNvPr>
          <p:cNvGrpSpPr/>
          <p:nvPr/>
        </p:nvGrpSpPr>
        <p:grpSpPr>
          <a:xfrm>
            <a:off x="2365335" y="3057251"/>
            <a:ext cx="1677143" cy="1925549"/>
            <a:chOff x="2365335" y="3028890"/>
            <a:chExt cx="1677143" cy="1925549"/>
          </a:xfrm>
        </p:grpSpPr>
        <p:sp>
          <p:nvSpPr>
            <p:cNvPr id="35" name="TextBox 19">
              <a:extLst>
                <a:ext uri="{FF2B5EF4-FFF2-40B4-BE49-F238E27FC236}">
                  <a16:creationId xmlns:a16="http://schemas.microsoft.com/office/drawing/2014/main" id="{94212FB5-F80F-4D53-8387-CED7FE0A89D0}"/>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6B60B61E-C9AE-4096-89C4-4592DF088A97}"/>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38" name="组合 37">
            <a:extLst>
              <a:ext uri="{FF2B5EF4-FFF2-40B4-BE49-F238E27FC236}">
                <a16:creationId xmlns:a16="http://schemas.microsoft.com/office/drawing/2014/main" id="{145FD90E-DA70-4EB3-BB4E-F1A9CC54B2A2}"/>
              </a:ext>
            </a:extLst>
          </p:cNvPr>
          <p:cNvGrpSpPr/>
          <p:nvPr/>
        </p:nvGrpSpPr>
        <p:grpSpPr>
          <a:xfrm>
            <a:off x="4294984" y="1938804"/>
            <a:ext cx="1677143" cy="1925549"/>
            <a:chOff x="2365335" y="3028890"/>
            <a:chExt cx="1677143" cy="1925549"/>
          </a:xfrm>
        </p:grpSpPr>
        <p:sp>
          <p:nvSpPr>
            <p:cNvPr id="39" name="TextBox 19">
              <a:extLst>
                <a:ext uri="{FF2B5EF4-FFF2-40B4-BE49-F238E27FC236}">
                  <a16:creationId xmlns:a16="http://schemas.microsoft.com/office/drawing/2014/main" id="{F2CB13DA-2DFE-4E48-B328-AC752AC5B137}"/>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0" name="矩形 39">
              <a:extLst>
                <a:ext uri="{FF2B5EF4-FFF2-40B4-BE49-F238E27FC236}">
                  <a16:creationId xmlns:a16="http://schemas.microsoft.com/office/drawing/2014/main" id="{573C28DB-3563-46D0-910F-4F3219711208}"/>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41" name="组合 40">
            <a:extLst>
              <a:ext uri="{FF2B5EF4-FFF2-40B4-BE49-F238E27FC236}">
                <a16:creationId xmlns:a16="http://schemas.microsoft.com/office/drawing/2014/main" id="{5011BF08-2D61-432B-8724-5EA3BBC82B67}"/>
              </a:ext>
            </a:extLst>
          </p:cNvPr>
          <p:cNvGrpSpPr/>
          <p:nvPr/>
        </p:nvGrpSpPr>
        <p:grpSpPr>
          <a:xfrm>
            <a:off x="6211234" y="3057251"/>
            <a:ext cx="1677143" cy="1925549"/>
            <a:chOff x="2365335" y="3028890"/>
            <a:chExt cx="1677143" cy="1925549"/>
          </a:xfrm>
        </p:grpSpPr>
        <p:sp>
          <p:nvSpPr>
            <p:cNvPr id="42" name="TextBox 19">
              <a:extLst>
                <a:ext uri="{FF2B5EF4-FFF2-40B4-BE49-F238E27FC236}">
                  <a16:creationId xmlns:a16="http://schemas.microsoft.com/office/drawing/2014/main" id="{28F8E038-2006-49A6-BB89-929E56AF6C88}"/>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3" name="矩形 42">
              <a:extLst>
                <a:ext uri="{FF2B5EF4-FFF2-40B4-BE49-F238E27FC236}">
                  <a16:creationId xmlns:a16="http://schemas.microsoft.com/office/drawing/2014/main" id="{3BE919C3-9C40-444C-ACC7-F1E62AEB4DBA}"/>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44" name="组合 43">
            <a:extLst>
              <a:ext uri="{FF2B5EF4-FFF2-40B4-BE49-F238E27FC236}">
                <a16:creationId xmlns:a16="http://schemas.microsoft.com/office/drawing/2014/main" id="{17F72A5E-AB38-4CE4-8B32-3F6482CA66EA}"/>
              </a:ext>
            </a:extLst>
          </p:cNvPr>
          <p:cNvGrpSpPr/>
          <p:nvPr/>
        </p:nvGrpSpPr>
        <p:grpSpPr>
          <a:xfrm>
            <a:off x="8134802" y="1938804"/>
            <a:ext cx="1677143" cy="1925549"/>
            <a:chOff x="2365335" y="3028890"/>
            <a:chExt cx="1677143" cy="1925549"/>
          </a:xfrm>
        </p:grpSpPr>
        <p:sp>
          <p:nvSpPr>
            <p:cNvPr id="45" name="TextBox 19">
              <a:extLst>
                <a:ext uri="{FF2B5EF4-FFF2-40B4-BE49-F238E27FC236}">
                  <a16:creationId xmlns:a16="http://schemas.microsoft.com/office/drawing/2014/main" id="{C01F8D73-723A-47ED-BDAC-08DCA1DFA562}"/>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6" name="矩形 45">
              <a:extLst>
                <a:ext uri="{FF2B5EF4-FFF2-40B4-BE49-F238E27FC236}">
                  <a16:creationId xmlns:a16="http://schemas.microsoft.com/office/drawing/2014/main" id="{3D858310-CAA8-492A-AB74-EFC90DBBC950}"/>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19436369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1808888-7EE1-48F8-BB4D-1B6EBD51D837}"/>
              </a:ext>
            </a:extLst>
          </p:cNvPr>
          <p:cNvGrpSpPr/>
          <p:nvPr/>
        </p:nvGrpSpPr>
        <p:grpSpPr>
          <a:xfrm>
            <a:off x="4844634" y="1885598"/>
            <a:ext cx="2502731" cy="3125147"/>
            <a:chOff x="1273558" y="1624494"/>
            <a:chExt cx="2502731" cy="3125147"/>
          </a:xfrm>
        </p:grpSpPr>
        <p:grpSp>
          <p:nvGrpSpPr>
            <p:cNvPr id="9" name="组合 8">
              <a:extLst>
                <a:ext uri="{FF2B5EF4-FFF2-40B4-BE49-F238E27FC236}">
                  <a16:creationId xmlns:a16="http://schemas.microsoft.com/office/drawing/2014/main" id="{B69237BE-E181-4B6A-AC22-B033BE20DDAE}"/>
                </a:ext>
              </a:extLst>
            </p:cNvPr>
            <p:cNvGrpSpPr/>
            <p:nvPr/>
          </p:nvGrpSpPr>
          <p:grpSpPr>
            <a:xfrm>
              <a:off x="1814750" y="1624494"/>
              <a:ext cx="1316175" cy="1598813"/>
              <a:chOff x="1742711" y="1518258"/>
              <a:chExt cx="1564278" cy="1900194"/>
            </a:xfrm>
          </p:grpSpPr>
          <p:sp>
            <p:nvSpPr>
              <p:cNvPr id="2" name="矩形: 圆角 1">
                <a:extLst>
                  <a:ext uri="{FF2B5EF4-FFF2-40B4-BE49-F238E27FC236}">
                    <a16:creationId xmlns:a16="http://schemas.microsoft.com/office/drawing/2014/main" id="{A27C4AC1-25C7-4B2C-B4D5-0C31DFA21C8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41A3FE1D-44C1-4475-B981-CDA9A0FB75F9}"/>
                  </a:ext>
                </a:extLst>
              </p:cNvPr>
              <p:cNvGrpSpPr/>
              <p:nvPr/>
            </p:nvGrpSpPr>
            <p:grpSpPr>
              <a:xfrm>
                <a:off x="2327443" y="1518258"/>
                <a:ext cx="947943" cy="638648"/>
                <a:chOff x="1750500" y="2876252"/>
                <a:chExt cx="3788089" cy="2552110"/>
              </a:xfrm>
            </p:grpSpPr>
            <p:sp>
              <p:nvSpPr>
                <p:cNvPr id="4" name="矩形: 圆角 3">
                  <a:extLst>
                    <a:ext uri="{FF2B5EF4-FFF2-40B4-BE49-F238E27FC236}">
                      <a16:creationId xmlns:a16="http://schemas.microsoft.com/office/drawing/2014/main" id="{BEB3FB6E-412A-4385-94A3-3C5CB3ECF639}"/>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1E3C907E-A819-4D98-91BD-2AE4794B1ABE}"/>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5E542ED-8390-4E0A-8BCC-C6A89251CA02}"/>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 name="TextBox 19">
              <a:extLst>
                <a:ext uri="{FF2B5EF4-FFF2-40B4-BE49-F238E27FC236}">
                  <a16:creationId xmlns:a16="http://schemas.microsoft.com/office/drawing/2014/main" id="{13FD6530-2E50-46A9-BB2C-5480AA151449}"/>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0" name="矩形 9">
              <a:extLst>
                <a:ext uri="{FF2B5EF4-FFF2-40B4-BE49-F238E27FC236}">
                  <a16:creationId xmlns:a16="http://schemas.microsoft.com/office/drawing/2014/main" id="{595D7A8A-152B-4C0B-A9C9-AAD69CAD50B1}"/>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2" name="组合 11">
            <a:extLst>
              <a:ext uri="{FF2B5EF4-FFF2-40B4-BE49-F238E27FC236}">
                <a16:creationId xmlns:a16="http://schemas.microsoft.com/office/drawing/2014/main" id="{931F5F17-1C79-4491-89B7-E3C3DE828AFA}"/>
              </a:ext>
            </a:extLst>
          </p:cNvPr>
          <p:cNvGrpSpPr/>
          <p:nvPr/>
        </p:nvGrpSpPr>
        <p:grpSpPr>
          <a:xfrm>
            <a:off x="1762743" y="1885598"/>
            <a:ext cx="2502731" cy="3125147"/>
            <a:chOff x="1273558" y="1624494"/>
            <a:chExt cx="2502731" cy="3125147"/>
          </a:xfrm>
        </p:grpSpPr>
        <p:grpSp>
          <p:nvGrpSpPr>
            <p:cNvPr id="13" name="组合 12">
              <a:extLst>
                <a:ext uri="{FF2B5EF4-FFF2-40B4-BE49-F238E27FC236}">
                  <a16:creationId xmlns:a16="http://schemas.microsoft.com/office/drawing/2014/main" id="{FB2AF58A-F509-44CF-9751-0985BB7950B6}"/>
                </a:ext>
              </a:extLst>
            </p:cNvPr>
            <p:cNvGrpSpPr/>
            <p:nvPr/>
          </p:nvGrpSpPr>
          <p:grpSpPr>
            <a:xfrm>
              <a:off x="1814750" y="1624494"/>
              <a:ext cx="1316175" cy="1598813"/>
              <a:chOff x="1742711" y="1518258"/>
              <a:chExt cx="1564278" cy="1900194"/>
            </a:xfrm>
          </p:grpSpPr>
          <p:sp>
            <p:nvSpPr>
              <p:cNvPr id="16" name="矩形: 圆角 15">
                <a:extLst>
                  <a:ext uri="{FF2B5EF4-FFF2-40B4-BE49-F238E27FC236}">
                    <a16:creationId xmlns:a16="http://schemas.microsoft.com/office/drawing/2014/main" id="{ED7B4F22-CEDF-4B0F-AB21-34A3A70AB99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D53BA726-B329-4C9A-951E-F28823045FE7}"/>
                  </a:ext>
                </a:extLst>
              </p:cNvPr>
              <p:cNvGrpSpPr/>
              <p:nvPr/>
            </p:nvGrpSpPr>
            <p:grpSpPr>
              <a:xfrm>
                <a:off x="2327443" y="1518258"/>
                <a:ext cx="947943" cy="638648"/>
                <a:chOff x="1750500" y="2876252"/>
                <a:chExt cx="3788089" cy="2552110"/>
              </a:xfrm>
            </p:grpSpPr>
            <p:sp>
              <p:nvSpPr>
                <p:cNvPr id="18" name="矩形: 圆角 17">
                  <a:extLst>
                    <a:ext uri="{FF2B5EF4-FFF2-40B4-BE49-F238E27FC236}">
                      <a16:creationId xmlns:a16="http://schemas.microsoft.com/office/drawing/2014/main" id="{4EBC1C07-D4FF-4E03-8678-271542306494}"/>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799F2E2D-5E30-4072-BB24-789709C91791}"/>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a:extLst>
                    <a:ext uri="{FF2B5EF4-FFF2-40B4-BE49-F238E27FC236}">
                      <a16:creationId xmlns:a16="http://schemas.microsoft.com/office/drawing/2014/main" id="{D5FA0BE5-DA86-4A86-94DE-CC7674A0F09D}"/>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4" name="TextBox 19">
              <a:extLst>
                <a:ext uri="{FF2B5EF4-FFF2-40B4-BE49-F238E27FC236}">
                  <a16:creationId xmlns:a16="http://schemas.microsoft.com/office/drawing/2014/main" id="{3E36EDDE-036B-4743-A3BA-4108EDC788BD}"/>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3E2D8C5-7E9C-427D-A25B-8777A142752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1" name="组合 20">
            <a:extLst>
              <a:ext uri="{FF2B5EF4-FFF2-40B4-BE49-F238E27FC236}">
                <a16:creationId xmlns:a16="http://schemas.microsoft.com/office/drawing/2014/main" id="{461D9B84-8DCD-457C-9117-C49A2C1801F1}"/>
              </a:ext>
            </a:extLst>
          </p:cNvPr>
          <p:cNvGrpSpPr/>
          <p:nvPr/>
        </p:nvGrpSpPr>
        <p:grpSpPr>
          <a:xfrm>
            <a:off x="7926526" y="1885598"/>
            <a:ext cx="2502731" cy="3125147"/>
            <a:chOff x="1273558" y="1624494"/>
            <a:chExt cx="2502731" cy="3125147"/>
          </a:xfrm>
        </p:grpSpPr>
        <p:grpSp>
          <p:nvGrpSpPr>
            <p:cNvPr id="22" name="组合 21">
              <a:extLst>
                <a:ext uri="{FF2B5EF4-FFF2-40B4-BE49-F238E27FC236}">
                  <a16:creationId xmlns:a16="http://schemas.microsoft.com/office/drawing/2014/main" id="{7A09B8A9-39F1-4279-966A-593448377EA1}"/>
                </a:ext>
              </a:extLst>
            </p:cNvPr>
            <p:cNvGrpSpPr/>
            <p:nvPr/>
          </p:nvGrpSpPr>
          <p:grpSpPr>
            <a:xfrm>
              <a:off x="1814750" y="1624494"/>
              <a:ext cx="1316175" cy="1598813"/>
              <a:chOff x="1742711" y="1518258"/>
              <a:chExt cx="1564278" cy="1900194"/>
            </a:xfrm>
          </p:grpSpPr>
          <p:sp>
            <p:nvSpPr>
              <p:cNvPr id="25" name="矩形: 圆角 24">
                <a:extLst>
                  <a:ext uri="{FF2B5EF4-FFF2-40B4-BE49-F238E27FC236}">
                    <a16:creationId xmlns:a16="http://schemas.microsoft.com/office/drawing/2014/main" id="{0BE82B56-7539-4D27-A790-8E2F9B2C2961}"/>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6B5DC447-5179-47F1-B513-CC011A0E0402}"/>
                  </a:ext>
                </a:extLst>
              </p:cNvPr>
              <p:cNvGrpSpPr/>
              <p:nvPr/>
            </p:nvGrpSpPr>
            <p:grpSpPr>
              <a:xfrm>
                <a:off x="2327443" y="1518258"/>
                <a:ext cx="947943" cy="638648"/>
                <a:chOff x="1750500" y="2876252"/>
                <a:chExt cx="3788089" cy="2552110"/>
              </a:xfrm>
            </p:grpSpPr>
            <p:sp>
              <p:nvSpPr>
                <p:cNvPr id="27" name="矩形: 圆角 26">
                  <a:extLst>
                    <a:ext uri="{FF2B5EF4-FFF2-40B4-BE49-F238E27FC236}">
                      <a16:creationId xmlns:a16="http://schemas.microsoft.com/office/drawing/2014/main" id="{62C52B7F-CC76-4DAE-AE7B-56E54FEAC9BB}"/>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a:extLst>
                    <a:ext uri="{FF2B5EF4-FFF2-40B4-BE49-F238E27FC236}">
                      <a16:creationId xmlns:a16="http://schemas.microsoft.com/office/drawing/2014/main" id="{95D1B7F2-1675-427D-9F01-16250F129477}"/>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圆角 28">
                  <a:extLst>
                    <a:ext uri="{FF2B5EF4-FFF2-40B4-BE49-F238E27FC236}">
                      <a16:creationId xmlns:a16="http://schemas.microsoft.com/office/drawing/2014/main" id="{9EC836DD-464C-42AA-A19E-112D83CE19DC}"/>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3" name="TextBox 19">
              <a:extLst>
                <a:ext uri="{FF2B5EF4-FFF2-40B4-BE49-F238E27FC236}">
                  <a16:creationId xmlns:a16="http://schemas.microsoft.com/office/drawing/2014/main" id="{9EDCA90C-F7E0-4C58-AE11-BF920885A104}"/>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4" name="矩形 23">
              <a:extLst>
                <a:ext uri="{FF2B5EF4-FFF2-40B4-BE49-F238E27FC236}">
                  <a16:creationId xmlns:a16="http://schemas.microsoft.com/office/drawing/2014/main" id="{B82588DC-DA31-4D86-9DD5-C37984FC019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400275857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7682424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14DF7B20-09E5-4BE3-9164-C41A5F8BC4CB}"/>
              </a:ext>
            </a:extLst>
          </p:cNvPr>
          <p:cNvSpPr>
            <a:spLocks/>
          </p:cNvSpPr>
          <p:nvPr/>
        </p:nvSpPr>
        <p:spPr bwMode="auto">
          <a:xfrm>
            <a:off x="3611030" y="2943274"/>
            <a:ext cx="459422" cy="926524"/>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4">
            <a:extLst>
              <a:ext uri="{FF2B5EF4-FFF2-40B4-BE49-F238E27FC236}">
                <a16:creationId xmlns:a16="http://schemas.microsoft.com/office/drawing/2014/main" id="{BFE6F2AE-1ADF-4DD7-AEBC-981356B48DD9}"/>
              </a:ext>
            </a:extLst>
          </p:cNvPr>
          <p:cNvSpPr>
            <a:spLocks/>
          </p:cNvSpPr>
          <p:nvPr/>
        </p:nvSpPr>
        <p:spPr bwMode="auto">
          <a:xfrm>
            <a:off x="8125265" y="2943274"/>
            <a:ext cx="457561" cy="926524"/>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5">
            <a:extLst>
              <a:ext uri="{FF2B5EF4-FFF2-40B4-BE49-F238E27FC236}">
                <a16:creationId xmlns:a16="http://schemas.microsoft.com/office/drawing/2014/main" id="{BCE29CBD-A5A5-470C-93DA-ACE1DE1B656C}"/>
              </a:ext>
            </a:extLst>
          </p:cNvPr>
          <p:cNvSpPr>
            <a:spLocks/>
          </p:cNvSpPr>
          <p:nvPr/>
        </p:nvSpPr>
        <p:spPr bwMode="auto">
          <a:xfrm>
            <a:off x="6583320" y="1880935"/>
            <a:ext cx="907683" cy="440935"/>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6">
            <a:extLst>
              <a:ext uri="{FF2B5EF4-FFF2-40B4-BE49-F238E27FC236}">
                <a16:creationId xmlns:a16="http://schemas.microsoft.com/office/drawing/2014/main" id="{C3E8E17A-F7FA-4951-A6C1-8A582F39D67E}"/>
              </a:ext>
            </a:extLst>
          </p:cNvPr>
          <p:cNvSpPr>
            <a:spLocks/>
          </p:cNvSpPr>
          <p:nvPr/>
        </p:nvSpPr>
        <p:spPr bwMode="auto">
          <a:xfrm>
            <a:off x="4699134" y="1880935"/>
            <a:ext cx="911403" cy="440935"/>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8">
            <a:extLst>
              <a:ext uri="{FF2B5EF4-FFF2-40B4-BE49-F238E27FC236}">
                <a16:creationId xmlns:a16="http://schemas.microsoft.com/office/drawing/2014/main" id="{F23DF389-9D82-4816-B12D-1D40417ABC83}"/>
              </a:ext>
            </a:extLst>
          </p:cNvPr>
          <p:cNvSpPr>
            <a:spLocks/>
          </p:cNvSpPr>
          <p:nvPr/>
        </p:nvSpPr>
        <p:spPr bwMode="auto">
          <a:xfrm>
            <a:off x="5629138" y="1419533"/>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7" name="Freeform: Shape 10">
            <a:extLst>
              <a:ext uri="{FF2B5EF4-FFF2-40B4-BE49-F238E27FC236}">
                <a16:creationId xmlns:a16="http://schemas.microsoft.com/office/drawing/2014/main" id="{A7C5B50F-01DE-4B83-8EA4-E56B467A9042}"/>
              </a:ext>
            </a:extLst>
          </p:cNvPr>
          <p:cNvSpPr>
            <a:spLocks/>
          </p:cNvSpPr>
          <p:nvPr/>
        </p:nvSpPr>
        <p:spPr bwMode="auto">
          <a:xfrm>
            <a:off x="5958862" y="1678777"/>
            <a:ext cx="280833" cy="40241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Freeform: Shape 11">
            <a:extLst>
              <a:ext uri="{FF2B5EF4-FFF2-40B4-BE49-F238E27FC236}">
                <a16:creationId xmlns:a16="http://schemas.microsoft.com/office/drawing/2014/main" id="{4D787782-A1E8-4F37-AC73-3CE98DCC8A7E}"/>
              </a:ext>
            </a:extLst>
          </p:cNvPr>
          <p:cNvSpPr>
            <a:spLocks/>
          </p:cNvSpPr>
          <p:nvPr/>
        </p:nvSpPr>
        <p:spPr bwMode="auto">
          <a:xfrm>
            <a:off x="6022866" y="1741491"/>
            <a:ext cx="83595" cy="823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Freeform: Shape 60">
            <a:extLst>
              <a:ext uri="{FF2B5EF4-FFF2-40B4-BE49-F238E27FC236}">
                <a16:creationId xmlns:a16="http://schemas.microsoft.com/office/drawing/2014/main" id="{7D26F2F3-60D9-4DD6-A5E3-CFE127DD205C}"/>
              </a:ext>
            </a:extLst>
          </p:cNvPr>
          <p:cNvSpPr>
            <a:spLocks/>
          </p:cNvSpPr>
          <p:nvPr/>
        </p:nvSpPr>
        <p:spPr bwMode="auto">
          <a:xfrm>
            <a:off x="3136730"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0" name="Freeform: Shape 61">
            <a:extLst>
              <a:ext uri="{FF2B5EF4-FFF2-40B4-BE49-F238E27FC236}">
                <a16:creationId xmlns:a16="http://schemas.microsoft.com/office/drawing/2014/main" id="{6A711505-50E2-4F8E-884A-9807AC8D6453}"/>
              </a:ext>
            </a:extLst>
          </p:cNvPr>
          <p:cNvSpPr>
            <a:spLocks/>
          </p:cNvSpPr>
          <p:nvPr/>
        </p:nvSpPr>
        <p:spPr bwMode="auto">
          <a:xfrm>
            <a:off x="3437643" y="4184711"/>
            <a:ext cx="319822" cy="31990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3E57DE"/>
          </a:solidFill>
          <a:ln>
            <a:noFill/>
          </a:ln>
          <a:effectLst/>
        </p:spPr>
        <p:txBody>
          <a:bodyPr anchor="ctr"/>
          <a:lstStyle/>
          <a:p>
            <a:pPr algn="ctr"/>
            <a:endParaRPr>
              <a:cs typeface="+mn-ea"/>
              <a:sym typeface="+mn-lt"/>
            </a:endParaRPr>
          </a:p>
        </p:txBody>
      </p:sp>
      <p:sp>
        <p:nvSpPr>
          <p:cNvPr id="11" name="Freeform: Shape 63">
            <a:extLst>
              <a:ext uri="{FF2B5EF4-FFF2-40B4-BE49-F238E27FC236}">
                <a16:creationId xmlns:a16="http://schemas.microsoft.com/office/drawing/2014/main" id="{2FFC5D21-A086-4C67-A9CC-7A229123BE52}"/>
              </a:ext>
            </a:extLst>
          </p:cNvPr>
          <p:cNvSpPr>
            <a:spLocks/>
          </p:cNvSpPr>
          <p:nvPr/>
        </p:nvSpPr>
        <p:spPr bwMode="auto">
          <a:xfrm>
            <a:off x="3875152"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2" name="Freeform: Shape 64">
            <a:extLst>
              <a:ext uri="{FF2B5EF4-FFF2-40B4-BE49-F238E27FC236}">
                <a16:creationId xmlns:a16="http://schemas.microsoft.com/office/drawing/2014/main" id="{0A2B6142-9393-4071-9DE2-5220243DA1CF}"/>
              </a:ext>
            </a:extLst>
          </p:cNvPr>
          <p:cNvSpPr>
            <a:spLocks/>
          </p:cNvSpPr>
          <p:nvPr/>
        </p:nvSpPr>
        <p:spPr bwMode="auto">
          <a:xfrm>
            <a:off x="4174347" y="2426164"/>
            <a:ext cx="331253" cy="330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0E2DB2"/>
          </a:solidFill>
          <a:ln>
            <a:noFill/>
          </a:ln>
          <a:effectLst/>
        </p:spPr>
        <p:txBody>
          <a:bodyPr anchor="ctr"/>
          <a:lstStyle/>
          <a:p>
            <a:pPr algn="ctr"/>
            <a:endParaRPr>
              <a:cs typeface="+mn-ea"/>
              <a:sym typeface="+mn-lt"/>
            </a:endParaRPr>
          </a:p>
        </p:txBody>
      </p:sp>
      <p:sp>
        <p:nvSpPr>
          <p:cNvPr id="13" name="Freeform: Shape 66">
            <a:extLst>
              <a:ext uri="{FF2B5EF4-FFF2-40B4-BE49-F238E27FC236}">
                <a16:creationId xmlns:a16="http://schemas.microsoft.com/office/drawing/2014/main" id="{E3265057-D6C3-4B47-AF73-3E685241B90A}"/>
              </a:ext>
            </a:extLst>
          </p:cNvPr>
          <p:cNvSpPr>
            <a:spLocks/>
          </p:cNvSpPr>
          <p:nvPr/>
        </p:nvSpPr>
        <p:spPr bwMode="auto">
          <a:xfrm>
            <a:off x="7381264"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4" name="Freeform: Shape 67">
            <a:extLst>
              <a:ext uri="{FF2B5EF4-FFF2-40B4-BE49-F238E27FC236}">
                <a16:creationId xmlns:a16="http://schemas.microsoft.com/office/drawing/2014/main" id="{DB08075A-A66F-4978-816A-500CF853E451}"/>
              </a:ext>
            </a:extLst>
          </p:cNvPr>
          <p:cNvSpPr>
            <a:spLocks/>
          </p:cNvSpPr>
          <p:nvPr/>
        </p:nvSpPr>
        <p:spPr bwMode="auto">
          <a:xfrm>
            <a:off x="7683654" y="2438381"/>
            <a:ext cx="332519" cy="29720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E2DB2"/>
          </a:solidFill>
          <a:ln>
            <a:noFill/>
          </a:ln>
          <a:effectLst/>
        </p:spPr>
        <p:txBody>
          <a:bodyPr anchor="ctr"/>
          <a:lstStyle/>
          <a:p>
            <a:pPr algn="ctr"/>
            <a:endParaRPr>
              <a:cs typeface="+mn-ea"/>
              <a:sym typeface="+mn-lt"/>
            </a:endParaRPr>
          </a:p>
        </p:txBody>
      </p:sp>
      <p:sp>
        <p:nvSpPr>
          <p:cNvPr id="15" name="Freeform: Shape 69">
            <a:extLst>
              <a:ext uri="{FF2B5EF4-FFF2-40B4-BE49-F238E27FC236}">
                <a16:creationId xmlns:a16="http://schemas.microsoft.com/office/drawing/2014/main" id="{1D29B810-DF87-48A1-BDEF-07E794D0FF9B}"/>
              </a:ext>
            </a:extLst>
          </p:cNvPr>
          <p:cNvSpPr>
            <a:spLocks/>
          </p:cNvSpPr>
          <p:nvPr/>
        </p:nvSpPr>
        <p:spPr bwMode="auto">
          <a:xfrm>
            <a:off x="8121546"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6" name="Freeform: Shape 70">
            <a:extLst>
              <a:ext uri="{FF2B5EF4-FFF2-40B4-BE49-F238E27FC236}">
                <a16:creationId xmlns:a16="http://schemas.microsoft.com/office/drawing/2014/main" id="{7D502CAC-E736-4B76-9441-C02EAD1E7648}"/>
              </a:ext>
            </a:extLst>
          </p:cNvPr>
          <p:cNvSpPr>
            <a:spLocks/>
          </p:cNvSpPr>
          <p:nvPr/>
        </p:nvSpPr>
        <p:spPr bwMode="auto">
          <a:xfrm>
            <a:off x="8432455" y="4187399"/>
            <a:ext cx="318407" cy="317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3E57DE"/>
          </a:solidFill>
          <a:ln>
            <a:noFill/>
          </a:ln>
          <a:effectLst/>
        </p:spPr>
        <p:txBody>
          <a:bodyPr anchor="ctr"/>
          <a:lstStyle/>
          <a:p>
            <a:pPr algn="ctr"/>
            <a:endParaRPr>
              <a:cs typeface="+mn-ea"/>
              <a:sym typeface="+mn-lt"/>
            </a:endParaRPr>
          </a:p>
        </p:txBody>
      </p:sp>
      <p:pic>
        <p:nvPicPr>
          <p:cNvPr id="33" name="图片 32">
            <a:extLst>
              <a:ext uri="{FF2B5EF4-FFF2-40B4-BE49-F238E27FC236}">
                <a16:creationId xmlns:a16="http://schemas.microsoft.com/office/drawing/2014/main" id="{AC69E312-9953-426F-AEB6-EEAF9A6C9DBE}"/>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4434653" y="2672855"/>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grpSp>
        <p:nvGrpSpPr>
          <p:cNvPr id="34" name="组合 33">
            <a:extLst>
              <a:ext uri="{FF2B5EF4-FFF2-40B4-BE49-F238E27FC236}">
                <a16:creationId xmlns:a16="http://schemas.microsoft.com/office/drawing/2014/main" id="{B862BA64-11ED-4E6C-A82B-0FD619A01FFC}"/>
              </a:ext>
            </a:extLst>
          </p:cNvPr>
          <p:cNvGrpSpPr/>
          <p:nvPr/>
        </p:nvGrpSpPr>
        <p:grpSpPr>
          <a:xfrm>
            <a:off x="8001799" y="1264179"/>
            <a:ext cx="2774169" cy="1200329"/>
            <a:chOff x="6722040" y="2747442"/>
            <a:chExt cx="2597398" cy="1200329"/>
          </a:xfrm>
        </p:grpSpPr>
        <p:sp>
          <p:nvSpPr>
            <p:cNvPr id="35" name="矩形 34">
              <a:extLst>
                <a:ext uri="{FF2B5EF4-FFF2-40B4-BE49-F238E27FC236}">
                  <a16:creationId xmlns:a16="http://schemas.microsoft.com/office/drawing/2014/main" id="{739C853A-CA98-4352-9F84-B6FF43413C62}"/>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6" name="组合 35">
              <a:extLst>
                <a:ext uri="{FF2B5EF4-FFF2-40B4-BE49-F238E27FC236}">
                  <a16:creationId xmlns:a16="http://schemas.microsoft.com/office/drawing/2014/main" id="{E790826E-68CC-4830-BE69-468E45A2CCE7}"/>
                </a:ext>
              </a:extLst>
            </p:cNvPr>
            <p:cNvGrpSpPr/>
            <p:nvPr/>
          </p:nvGrpSpPr>
          <p:grpSpPr>
            <a:xfrm>
              <a:off x="6722040" y="2923777"/>
              <a:ext cx="297980" cy="219991"/>
              <a:chOff x="6951906" y="4080083"/>
              <a:chExt cx="608908" cy="449541"/>
            </a:xfrm>
          </p:grpSpPr>
          <p:sp>
            <p:nvSpPr>
              <p:cNvPr id="37" name="矩形: 圆角 36">
                <a:extLst>
                  <a:ext uri="{FF2B5EF4-FFF2-40B4-BE49-F238E27FC236}">
                    <a16:creationId xmlns:a16="http://schemas.microsoft.com/office/drawing/2014/main" id="{64126F5D-C2DF-47E8-88AC-D1C4054849D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8" name="矩形: 圆角 37">
                <a:extLst>
                  <a:ext uri="{FF2B5EF4-FFF2-40B4-BE49-F238E27FC236}">
                    <a16:creationId xmlns:a16="http://schemas.microsoft.com/office/drawing/2014/main" id="{2DBFC4CC-C51B-42D5-94A1-69F09B9FA6CE}"/>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9" name="组合 38">
            <a:extLst>
              <a:ext uri="{FF2B5EF4-FFF2-40B4-BE49-F238E27FC236}">
                <a16:creationId xmlns:a16="http://schemas.microsoft.com/office/drawing/2014/main" id="{3E778463-A409-4B07-8EA0-CC3A98B0BB5D}"/>
              </a:ext>
            </a:extLst>
          </p:cNvPr>
          <p:cNvGrpSpPr/>
          <p:nvPr/>
        </p:nvGrpSpPr>
        <p:grpSpPr>
          <a:xfrm>
            <a:off x="8864505" y="3058623"/>
            <a:ext cx="2774169" cy="1200329"/>
            <a:chOff x="6722040" y="2747442"/>
            <a:chExt cx="2597398" cy="1200329"/>
          </a:xfrm>
        </p:grpSpPr>
        <p:sp>
          <p:nvSpPr>
            <p:cNvPr id="40" name="矩形 39">
              <a:extLst>
                <a:ext uri="{FF2B5EF4-FFF2-40B4-BE49-F238E27FC236}">
                  <a16:creationId xmlns:a16="http://schemas.microsoft.com/office/drawing/2014/main" id="{1944BFEC-7089-4A0B-A165-654BDD841FB8}"/>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41" name="组合 40">
              <a:extLst>
                <a:ext uri="{FF2B5EF4-FFF2-40B4-BE49-F238E27FC236}">
                  <a16:creationId xmlns:a16="http://schemas.microsoft.com/office/drawing/2014/main" id="{DB219364-653F-4626-9562-414DF226D4EC}"/>
                </a:ext>
              </a:extLst>
            </p:cNvPr>
            <p:cNvGrpSpPr/>
            <p:nvPr/>
          </p:nvGrpSpPr>
          <p:grpSpPr>
            <a:xfrm>
              <a:off x="6722040" y="2923777"/>
              <a:ext cx="297980" cy="219991"/>
              <a:chOff x="6951906" y="4080083"/>
              <a:chExt cx="608908" cy="449541"/>
            </a:xfrm>
          </p:grpSpPr>
          <p:sp>
            <p:nvSpPr>
              <p:cNvPr id="42" name="矩形: 圆角 41">
                <a:extLst>
                  <a:ext uri="{FF2B5EF4-FFF2-40B4-BE49-F238E27FC236}">
                    <a16:creationId xmlns:a16="http://schemas.microsoft.com/office/drawing/2014/main" id="{8B7D67D9-AF46-4F4E-832C-D2378B1F3E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3" name="矩形: 圆角 42">
                <a:extLst>
                  <a:ext uri="{FF2B5EF4-FFF2-40B4-BE49-F238E27FC236}">
                    <a16:creationId xmlns:a16="http://schemas.microsoft.com/office/drawing/2014/main" id="{42E3E207-D458-443A-B6E7-DD892CDCF8F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4" name="组合 43">
            <a:extLst>
              <a:ext uri="{FF2B5EF4-FFF2-40B4-BE49-F238E27FC236}">
                <a16:creationId xmlns:a16="http://schemas.microsoft.com/office/drawing/2014/main" id="{2E03EDCA-B8F7-4A21-B6AB-2590337538A2}"/>
              </a:ext>
            </a:extLst>
          </p:cNvPr>
          <p:cNvGrpSpPr/>
          <p:nvPr/>
        </p:nvGrpSpPr>
        <p:grpSpPr>
          <a:xfrm>
            <a:off x="1112817" y="2100458"/>
            <a:ext cx="2774169" cy="1200329"/>
            <a:chOff x="6722040" y="2747442"/>
            <a:chExt cx="2597398" cy="1200329"/>
          </a:xfrm>
        </p:grpSpPr>
        <p:sp>
          <p:nvSpPr>
            <p:cNvPr id="45" name="矩形 44">
              <a:extLst>
                <a:ext uri="{FF2B5EF4-FFF2-40B4-BE49-F238E27FC236}">
                  <a16:creationId xmlns:a16="http://schemas.microsoft.com/office/drawing/2014/main" id="{E62966F3-A73F-46CE-ACA4-AC4939834B9F}"/>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46" name="组合 45">
              <a:extLst>
                <a:ext uri="{FF2B5EF4-FFF2-40B4-BE49-F238E27FC236}">
                  <a16:creationId xmlns:a16="http://schemas.microsoft.com/office/drawing/2014/main" id="{B5AE3719-3822-4AA3-98C7-A3FBD368B2E3}"/>
                </a:ext>
              </a:extLst>
            </p:cNvPr>
            <p:cNvGrpSpPr/>
            <p:nvPr/>
          </p:nvGrpSpPr>
          <p:grpSpPr>
            <a:xfrm>
              <a:off x="6722040" y="2923777"/>
              <a:ext cx="297980" cy="219991"/>
              <a:chOff x="6951906" y="4080083"/>
              <a:chExt cx="608908" cy="449541"/>
            </a:xfrm>
          </p:grpSpPr>
          <p:sp>
            <p:nvSpPr>
              <p:cNvPr id="47" name="矩形: 圆角 46">
                <a:extLst>
                  <a:ext uri="{FF2B5EF4-FFF2-40B4-BE49-F238E27FC236}">
                    <a16:creationId xmlns:a16="http://schemas.microsoft.com/office/drawing/2014/main" id="{9AFD1404-EDD4-44F1-A660-B0E8107541C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8" name="矩形: 圆角 47">
                <a:extLst>
                  <a:ext uri="{FF2B5EF4-FFF2-40B4-BE49-F238E27FC236}">
                    <a16:creationId xmlns:a16="http://schemas.microsoft.com/office/drawing/2014/main" id="{106F36AD-CEDC-41EE-A219-4DCBC8520B9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9" name="组合 48">
            <a:extLst>
              <a:ext uri="{FF2B5EF4-FFF2-40B4-BE49-F238E27FC236}">
                <a16:creationId xmlns:a16="http://schemas.microsoft.com/office/drawing/2014/main" id="{727387CC-E291-4409-9ECE-7D4E4A71E35E}"/>
              </a:ext>
            </a:extLst>
          </p:cNvPr>
          <p:cNvGrpSpPr/>
          <p:nvPr/>
        </p:nvGrpSpPr>
        <p:grpSpPr>
          <a:xfrm>
            <a:off x="1072901" y="3886544"/>
            <a:ext cx="2226890" cy="1526187"/>
            <a:chOff x="6722040" y="2747442"/>
            <a:chExt cx="2084992" cy="1526187"/>
          </a:xfrm>
        </p:grpSpPr>
        <p:sp>
          <p:nvSpPr>
            <p:cNvPr id="50" name="矩形 49">
              <a:extLst>
                <a:ext uri="{FF2B5EF4-FFF2-40B4-BE49-F238E27FC236}">
                  <a16:creationId xmlns:a16="http://schemas.microsoft.com/office/drawing/2014/main" id="{53C6A480-982B-4831-97E6-C87BD339442F}"/>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p>
          </p:txBody>
        </p:sp>
        <p:grpSp>
          <p:nvGrpSpPr>
            <p:cNvPr id="51" name="组合 50">
              <a:extLst>
                <a:ext uri="{FF2B5EF4-FFF2-40B4-BE49-F238E27FC236}">
                  <a16:creationId xmlns:a16="http://schemas.microsoft.com/office/drawing/2014/main" id="{50F541C1-D862-4840-AF3B-E313B2D3C90A}"/>
                </a:ext>
              </a:extLst>
            </p:cNvPr>
            <p:cNvGrpSpPr/>
            <p:nvPr/>
          </p:nvGrpSpPr>
          <p:grpSpPr>
            <a:xfrm>
              <a:off x="6722040" y="2923777"/>
              <a:ext cx="297980" cy="219991"/>
              <a:chOff x="6951906" y="4080083"/>
              <a:chExt cx="608908" cy="449541"/>
            </a:xfrm>
          </p:grpSpPr>
          <p:sp>
            <p:nvSpPr>
              <p:cNvPr id="52" name="矩形: 圆角 51">
                <a:extLst>
                  <a:ext uri="{FF2B5EF4-FFF2-40B4-BE49-F238E27FC236}">
                    <a16:creationId xmlns:a16="http://schemas.microsoft.com/office/drawing/2014/main" id="{15EFA7A2-64E3-46D8-B7B9-732B7381BD5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53" name="矩形: 圆角 52">
                <a:extLst>
                  <a:ext uri="{FF2B5EF4-FFF2-40B4-BE49-F238E27FC236}">
                    <a16:creationId xmlns:a16="http://schemas.microsoft.com/office/drawing/2014/main" id="{9FE1E8FC-3732-4909-A321-B5FEAD1C308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382377161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729E3E1-0245-47FA-A35E-2F0901D201B3}"/>
              </a:ext>
            </a:extLst>
          </p:cNvPr>
          <p:cNvGrpSpPr/>
          <p:nvPr/>
        </p:nvGrpSpPr>
        <p:grpSpPr>
          <a:xfrm>
            <a:off x="1295399" y="1744140"/>
            <a:ext cx="9791349" cy="3581106"/>
            <a:chOff x="1295399" y="1776797"/>
            <a:chExt cx="9791349" cy="3581106"/>
          </a:xfrm>
        </p:grpSpPr>
        <p:sp>
          <p:nvSpPr>
            <p:cNvPr id="7" name="矩形: 圆角 6">
              <a:extLst>
                <a:ext uri="{FF2B5EF4-FFF2-40B4-BE49-F238E27FC236}">
                  <a16:creationId xmlns:a16="http://schemas.microsoft.com/office/drawing/2014/main" id="{CAF1D754-7698-4DF4-AE60-BD6CFE7B79D4}"/>
                </a:ext>
              </a:extLst>
            </p:cNvPr>
            <p:cNvSpPr/>
            <p:nvPr/>
          </p:nvSpPr>
          <p:spPr>
            <a:xfrm>
              <a:off x="1295399" y="2000842"/>
              <a:ext cx="8154787"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085054EE-BC36-4E09-84A3-D33670C6F1DE}"/>
                </a:ext>
              </a:extLst>
            </p:cNvPr>
            <p:cNvGrpSpPr/>
            <p:nvPr/>
          </p:nvGrpSpPr>
          <p:grpSpPr>
            <a:xfrm>
              <a:off x="7977425" y="1776797"/>
              <a:ext cx="3109323" cy="3575959"/>
              <a:chOff x="8075396" y="1591739"/>
              <a:chExt cx="3109323" cy="3575959"/>
            </a:xfrm>
          </p:grpSpPr>
          <p:sp>
            <p:nvSpPr>
              <p:cNvPr id="2" name="矩形: 圆角 1">
                <a:extLst>
                  <a:ext uri="{FF2B5EF4-FFF2-40B4-BE49-F238E27FC236}">
                    <a16:creationId xmlns:a16="http://schemas.microsoft.com/office/drawing/2014/main" id="{E76F3679-07BA-487C-9893-075641FD6E43}"/>
                  </a:ext>
                </a:extLst>
              </p:cNvPr>
              <p:cNvSpPr/>
              <p:nvPr/>
            </p:nvSpPr>
            <p:spPr>
              <a:xfrm rot="2700000">
                <a:off x="8075396" y="3382331"/>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F4E2FEF1-C239-4AE9-A4DD-244AE45E20C0}"/>
                  </a:ext>
                </a:extLst>
              </p:cNvPr>
              <p:cNvSpPr/>
              <p:nvPr/>
            </p:nvSpPr>
            <p:spPr>
              <a:xfrm rot="2700000">
                <a:off x="9754338" y="3729422"/>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B516B80C-874D-46EC-A83E-E4198B6C75CF}"/>
                  </a:ext>
                </a:extLst>
              </p:cNvPr>
              <p:cNvSpPr/>
              <p:nvPr/>
            </p:nvSpPr>
            <p:spPr>
              <a:xfrm rot="2700000">
                <a:off x="9631579" y="211327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4E9F8BBF-F7A0-4F78-A372-8002B1C10B9B}"/>
                  </a:ext>
                </a:extLst>
              </p:cNvPr>
              <p:cNvSpPr/>
              <p:nvPr/>
            </p:nvSpPr>
            <p:spPr>
              <a:xfrm rot="2700000">
                <a:off x="8281563" y="1591739"/>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9" name="任意多边形: 形状 32">
            <a:extLst>
              <a:ext uri="{FF2B5EF4-FFF2-40B4-BE49-F238E27FC236}">
                <a16:creationId xmlns:a16="http://schemas.microsoft.com/office/drawing/2014/main" id="{7C65F3E4-1F4B-4E00-9736-E28C7DE9A13F}"/>
              </a:ext>
            </a:extLst>
          </p:cNvPr>
          <p:cNvSpPr/>
          <p:nvPr/>
        </p:nvSpPr>
        <p:spPr>
          <a:xfrm>
            <a:off x="2613418"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0" name="任意多边形: 形状 31">
            <a:extLst>
              <a:ext uri="{FF2B5EF4-FFF2-40B4-BE49-F238E27FC236}">
                <a16:creationId xmlns:a16="http://schemas.microsoft.com/office/drawing/2014/main" id="{A14B4604-F08E-4F79-BF41-A22E88F50F37}"/>
              </a:ext>
            </a:extLst>
          </p:cNvPr>
          <p:cNvSpPr/>
          <p:nvPr/>
        </p:nvSpPr>
        <p:spPr>
          <a:xfrm>
            <a:off x="4437636" y="2539798"/>
            <a:ext cx="291659" cy="27682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1" name="任意多边形: 形状 32">
            <a:extLst>
              <a:ext uri="{FF2B5EF4-FFF2-40B4-BE49-F238E27FC236}">
                <a16:creationId xmlns:a16="http://schemas.microsoft.com/office/drawing/2014/main" id="{401071DE-68F5-499B-906D-8476151093FF}"/>
              </a:ext>
            </a:extLst>
          </p:cNvPr>
          <p:cNvSpPr/>
          <p:nvPr/>
        </p:nvSpPr>
        <p:spPr>
          <a:xfrm>
            <a:off x="6257224"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nvGrpSpPr>
          <p:cNvPr id="14" name="组合 13">
            <a:extLst>
              <a:ext uri="{FF2B5EF4-FFF2-40B4-BE49-F238E27FC236}">
                <a16:creationId xmlns:a16="http://schemas.microsoft.com/office/drawing/2014/main" id="{F9DBACBB-24E2-4BBB-831D-3936D7705034}"/>
              </a:ext>
            </a:extLst>
          </p:cNvPr>
          <p:cNvGrpSpPr/>
          <p:nvPr/>
        </p:nvGrpSpPr>
        <p:grpSpPr>
          <a:xfrm>
            <a:off x="1935817" y="2935151"/>
            <a:ext cx="1677143" cy="1925549"/>
            <a:chOff x="1935817" y="2935151"/>
            <a:chExt cx="1677143" cy="1925549"/>
          </a:xfrm>
        </p:grpSpPr>
        <p:sp>
          <p:nvSpPr>
            <p:cNvPr id="12" name="TextBox 19">
              <a:extLst>
                <a:ext uri="{FF2B5EF4-FFF2-40B4-BE49-F238E27FC236}">
                  <a16:creationId xmlns:a16="http://schemas.microsoft.com/office/drawing/2014/main" id="{E798AA2B-A0D4-4F12-BD0B-1BEA0A737CE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3" name="矩形 12">
              <a:extLst>
                <a:ext uri="{FF2B5EF4-FFF2-40B4-BE49-F238E27FC236}">
                  <a16:creationId xmlns:a16="http://schemas.microsoft.com/office/drawing/2014/main" id="{EF89F58B-A3B8-4501-BB9B-9F8499FC43D3}"/>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5" name="组合 14">
            <a:extLst>
              <a:ext uri="{FF2B5EF4-FFF2-40B4-BE49-F238E27FC236}">
                <a16:creationId xmlns:a16="http://schemas.microsoft.com/office/drawing/2014/main" id="{5FAC693A-664D-4E4A-8C7E-8D976C46CE64}"/>
              </a:ext>
            </a:extLst>
          </p:cNvPr>
          <p:cNvGrpSpPr/>
          <p:nvPr/>
        </p:nvGrpSpPr>
        <p:grpSpPr>
          <a:xfrm>
            <a:off x="3742491" y="2935151"/>
            <a:ext cx="1677143" cy="1925549"/>
            <a:chOff x="1935817" y="2935151"/>
            <a:chExt cx="1677143" cy="1925549"/>
          </a:xfrm>
        </p:grpSpPr>
        <p:sp>
          <p:nvSpPr>
            <p:cNvPr id="16" name="TextBox 19">
              <a:extLst>
                <a:ext uri="{FF2B5EF4-FFF2-40B4-BE49-F238E27FC236}">
                  <a16:creationId xmlns:a16="http://schemas.microsoft.com/office/drawing/2014/main" id="{FF304EE1-4016-4BC0-B121-351660455A0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7" name="矩形 16">
              <a:extLst>
                <a:ext uri="{FF2B5EF4-FFF2-40B4-BE49-F238E27FC236}">
                  <a16:creationId xmlns:a16="http://schemas.microsoft.com/office/drawing/2014/main" id="{6EE68424-D3EE-492D-92E2-704E8F09B9DE}"/>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8" name="组合 17">
            <a:extLst>
              <a:ext uri="{FF2B5EF4-FFF2-40B4-BE49-F238E27FC236}">
                <a16:creationId xmlns:a16="http://schemas.microsoft.com/office/drawing/2014/main" id="{336170AB-F2C0-43B2-800A-35B0FEE740FC}"/>
              </a:ext>
            </a:extLst>
          </p:cNvPr>
          <p:cNvGrpSpPr/>
          <p:nvPr/>
        </p:nvGrpSpPr>
        <p:grpSpPr>
          <a:xfrm>
            <a:off x="5572471" y="2935151"/>
            <a:ext cx="1677143" cy="1925549"/>
            <a:chOff x="1935817" y="2935151"/>
            <a:chExt cx="1677143" cy="1925549"/>
          </a:xfrm>
        </p:grpSpPr>
        <p:sp>
          <p:nvSpPr>
            <p:cNvPr id="19" name="TextBox 19">
              <a:extLst>
                <a:ext uri="{FF2B5EF4-FFF2-40B4-BE49-F238E27FC236}">
                  <a16:creationId xmlns:a16="http://schemas.microsoft.com/office/drawing/2014/main" id="{2051CD1B-5F52-4F80-B9BC-9682DC56CB9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0" name="矩形 19">
              <a:extLst>
                <a:ext uri="{FF2B5EF4-FFF2-40B4-BE49-F238E27FC236}">
                  <a16:creationId xmlns:a16="http://schemas.microsoft.com/office/drawing/2014/main" id="{44ECDD42-1F49-43A5-A276-659031104BC7}"/>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607731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9702014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65E4C97-823B-41D5-BC57-45C3A75500AD}"/>
              </a:ext>
            </a:extLst>
          </p:cNvPr>
          <p:cNvSpPr/>
          <p:nvPr/>
        </p:nvSpPr>
        <p:spPr>
          <a:xfrm>
            <a:off x="6233312" y="3610770"/>
            <a:ext cx="1624500" cy="1624500"/>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BD9952EC-B29A-454C-B9DA-E882F2F6F7D0}"/>
              </a:ext>
            </a:extLst>
          </p:cNvPr>
          <p:cNvSpPr/>
          <p:nvPr/>
        </p:nvSpPr>
        <p:spPr>
          <a:xfrm>
            <a:off x="4935081" y="3771290"/>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6CA227B2-A542-43F2-B5CB-F5A739620BC2}"/>
              </a:ext>
            </a:extLst>
          </p:cNvPr>
          <p:cNvSpPr/>
          <p:nvPr/>
        </p:nvSpPr>
        <p:spPr>
          <a:xfrm>
            <a:off x="6233311" y="189710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33E2A160-73DD-41F6-ACA1-01D1C6F9EB0C}"/>
              </a:ext>
            </a:extLst>
          </p:cNvPr>
          <p:cNvSpPr/>
          <p:nvPr/>
        </p:nvSpPr>
        <p:spPr>
          <a:xfrm>
            <a:off x="4571193" y="2210637"/>
            <a:ext cx="1400132" cy="1400132"/>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8E606D-0223-420C-9E9A-23335DDF996E}"/>
              </a:ext>
            </a:extLst>
          </p:cNvPr>
          <p:cNvSpPr txBox="1"/>
          <p:nvPr/>
        </p:nvSpPr>
        <p:spPr>
          <a:xfrm>
            <a:off x="5205794" y="2927028"/>
            <a:ext cx="101488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CB544215-68E5-4BC1-9787-F6744A320368}"/>
              </a:ext>
            </a:extLst>
          </p:cNvPr>
          <p:cNvSpPr txBox="1"/>
          <p:nvPr/>
        </p:nvSpPr>
        <p:spPr>
          <a:xfrm>
            <a:off x="6324435" y="2795255"/>
            <a:ext cx="101488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2" name="文本框 11">
            <a:extLst>
              <a:ext uri="{FF2B5EF4-FFF2-40B4-BE49-F238E27FC236}">
                <a16:creationId xmlns:a16="http://schemas.microsoft.com/office/drawing/2014/main" id="{2DB5AEF3-D63A-47F7-B8E8-C609C968D4EB}"/>
              </a:ext>
            </a:extLst>
          </p:cNvPr>
          <p:cNvSpPr txBox="1"/>
          <p:nvPr/>
        </p:nvSpPr>
        <p:spPr>
          <a:xfrm>
            <a:off x="5309552" y="3855859"/>
            <a:ext cx="101488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3" name="文本框 12">
            <a:extLst>
              <a:ext uri="{FF2B5EF4-FFF2-40B4-BE49-F238E27FC236}">
                <a16:creationId xmlns:a16="http://schemas.microsoft.com/office/drawing/2014/main" id="{562E46F5-F3A0-428C-855D-0ABF772D1167}"/>
              </a:ext>
            </a:extLst>
          </p:cNvPr>
          <p:cNvSpPr txBox="1"/>
          <p:nvPr/>
        </p:nvSpPr>
        <p:spPr>
          <a:xfrm>
            <a:off x="6348074" y="3723061"/>
            <a:ext cx="101488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grpSp>
        <p:nvGrpSpPr>
          <p:cNvPr id="18" name="组合 17">
            <a:extLst>
              <a:ext uri="{FF2B5EF4-FFF2-40B4-BE49-F238E27FC236}">
                <a16:creationId xmlns:a16="http://schemas.microsoft.com/office/drawing/2014/main" id="{9593C06E-3655-4C59-B082-124152F9278A}"/>
              </a:ext>
            </a:extLst>
          </p:cNvPr>
          <p:cNvGrpSpPr/>
          <p:nvPr/>
        </p:nvGrpSpPr>
        <p:grpSpPr>
          <a:xfrm>
            <a:off x="8048437" y="1844836"/>
            <a:ext cx="2988672" cy="1156855"/>
            <a:chOff x="5760440" y="1637892"/>
            <a:chExt cx="3279919" cy="1156855"/>
          </a:xfrm>
        </p:grpSpPr>
        <p:sp>
          <p:nvSpPr>
            <p:cNvPr id="15" name="矩形 14">
              <a:extLst>
                <a:ext uri="{FF2B5EF4-FFF2-40B4-BE49-F238E27FC236}">
                  <a16:creationId xmlns:a16="http://schemas.microsoft.com/office/drawing/2014/main" id="{34B8ABA3-AD5E-4E65-B943-6ECA62DB92B0}"/>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16" name="矩形: 圆角 15">
              <a:extLst>
                <a:ext uri="{FF2B5EF4-FFF2-40B4-BE49-F238E27FC236}">
                  <a16:creationId xmlns:a16="http://schemas.microsoft.com/office/drawing/2014/main" id="{40C4B656-8C3F-4C60-80BA-C4F5C2A133B4}"/>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7" name="矩形: 圆角 16">
              <a:extLst>
                <a:ext uri="{FF2B5EF4-FFF2-40B4-BE49-F238E27FC236}">
                  <a16:creationId xmlns:a16="http://schemas.microsoft.com/office/drawing/2014/main" id="{60EFF572-63F4-4056-8D69-9010B9A8463A}"/>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30AA19-1DEC-415F-9C87-5BFA487103D4}"/>
              </a:ext>
            </a:extLst>
          </p:cNvPr>
          <p:cNvGrpSpPr/>
          <p:nvPr/>
        </p:nvGrpSpPr>
        <p:grpSpPr>
          <a:xfrm>
            <a:off x="8076893" y="3481848"/>
            <a:ext cx="2988672" cy="1156855"/>
            <a:chOff x="5760440" y="1637892"/>
            <a:chExt cx="3279919" cy="1156855"/>
          </a:xfrm>
        </p:grpSpPr>
        <p:sp>
          <p:nvSpPr>
            <p:cNvPr id="20" name="矩形 19">
              <a:extLst>
                <a:ext uri="{FF2B5EF4-FFF2-40B4-BE49-F238E27FC236}">
                  <a16:creationId xmlns:a16="http://schemas.microsoft.com/office/drawing/2014/main" id="{90039C8E-6E81-4F3E-ADB9-03F2AB64D423}"/>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1" name="矩形: 圆角 20">
              <a:extLst>
                <a:ext uri="{FF2B5EF4-FFF2-40B4-BE49-F238E27FC236}">
                  <a16:creationId xmlns:a16="http://schemas.microsoft.com/office/drawing/2014/main" id="{9620B05F-2236-4219-9167-DAF4D7E817D2}"/>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2" name="矩形: 圆角 21">
              <a:extLst>
                <a:ext uri="{FF2B5EF4-FFF2-40B4-BE49-F238E27FC236}">
                  <a16:creationId xmlns:a16="http://schemas.microsoft.com/office/drawing/2014/main" id="{0ED3D075-762E-487F-8EFB-28CA28AB4BF8}"/>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23" name="组合 22">
            <a:extLst>
              <a:ext uri="{FF2B5EF4-FFF2-40B4-BE49-F238E27FC236}">
                <a16:creationId xmlns:a16="http://schemas.microsoft.com/office/drawing/2014/main" id="{94C46133-5755-4302-9FF0-1A39E9ED3C70}"/>
              </a:ext>
            </a:extLst>
          </p:cNvPr>
          <p:cNvGrpSpPr/>
          <p:nvPr/>
        </p:nvGrpSpPr>
        <p:grpSpPr>
          <a:xfrm>
            <a:off x="1506584" y="2131166"/>
            <a:ext cx="3033022" cy="787523"/>
            <a:chOff x="5760440" y="1637892"/>
            <a:chExt cx="3778280" cy="787523"/>
          </a:xfrm>
        </p:grpSpPr>
        <p:sp>
          <p:nvSpPr>
            <p:cNvPr id="24" name="矩形 23">
              <a:extLst>
                <a:ext uri="{FF2B5EF4-FFF2-40B4-BE49-F238E27FC236}">
                  <a16:creationId xmlns:a16="http://schemas.microsoft.com/office/drawing/2014/main" id="{476C3732-F6B4-44CC-9989-F6F34CBEB9AE}"/>
                </a:ext>
              </a:extLst>
            </p:cNvPr>
            <p:cNvSpPr/>
            <p:nvPr/>
          </p:nvSpPr>
          <p:spPr>
            <a:xfrm>
              <a:off x="6084453" y="1637892"/>
              <a:ext cx="345426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5" name="矩形: 圆角 24">
              <a:extLst>
                <a:ext uri="{FF2B5EF4-FFF2-40B4-BE49-F238E27FC236}">
                  <a16:creationId xmlns:a16="http://schemas.microsoft.com/office/drawing/2014/main" id="{A2DC785E-7AC2-4836-AC55-DA6B522EC25F}"/>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3BBC9E62-DCF0-44D5-81BC-3D6E53281D7F}"/>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5A2EBDF0-4F5F-4C72-B8CA-2479C6E2E08F}"/>
              </a:ext>
            </a:extLst>
          </p:cNvPr>
          <p:cNvGrpSpPr/>
          <p:nvPr/>
        </p:nvGrpSpPr>
        <p:grpSpPr>
          <a:xfrm>
            <a:off x="1454668" y="3688058"/>
            <a:ext cx="3261330" cy="787523"/>
            <a:chOff x="5760440" y="1637892"/>
            <a:chExt cx="4062686" cy="787523"/>
          </a:xfrm>
        </p:grpSpPr>
        <p:sp>
          <p:nvSpPr>
            <p:cNvPr id="28" name="矩形 27">
              <a:extLst>
                <a:ext uri="{FF2B5EF4-FFF2-40B4-BE49-F238E27FC236}">
                  <a16:creationId xmlns:a16="http://schemas.microsoft.com/office/drawing/2014/main" id="{82A10DF8-448E-42A0-A8D3-E09986C97482}"/>
                </a:ext>
              </a:extLst>
            </p:cNvPr>
            <p:cNvSpPr/>
            <p:nvPr/>
          </p:nvSpPr>
          <p:spPr>
            <a:xfrm>
              <a:off x="6084452" y="1637892"/>
              <a:ext cx="3738674"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9" name="矩形: 圆角 28">
              <a:extLst>
                <a:ext uri="{FF2B5EF4-FFF2-40B4-BE49-F238E27FC236}">
                  <a16:creationId xmlns:a16="http://schemas.microsoft.com/office/drawing/2014/main" id="{D5817B95-65BE-4341-A15B-2539D5D7E617}"/>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50FC6EBD-C76B-45E2-BE02-CE684A6DD489}"/>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3887319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8A8F9A-6100-455A-9F51-4724E2AF2B6D}"/>
              </a:ext>
            </a:extLst>
          </p:cNvPr>
          <p:cNvGrpSpPr/>
          <p:nvPr/>
        </p:nvGrpSpPr>
        <p:grpSpPr>
          <a:xfrm>
            <a:off x="5300212" y="2935875"/>
            <a:ext cx="1591575" cy="2656592"/>
            <a:chOff x="5181676" y="1799935"/>
            <a:chExt cx="1828648" cy="3052304"/>
          </a:xfrm>
        </p:grpSpPr>
        <p:sp>
          <p:nvSpPr>
            <p:cNvPr id="2" name="Freeform: Shape 25">
              <a:extLst>
                <a:ext uri="{FF2B5EF4-FFF2-40B4-BE49-F238E27FC236}">
                  <a16:creationId xmlns:a16="http://schemas.microsoft.com/office/drawing/2014/main" id="{B123FF40-A74A-4903-A970-066E9DB0B874}"/>
                </a:ext>
              </a:extLst>
            </p:cNvPr>
            <p:cNvSpPr>
              <a:spLocks/>
            </p:cNvSpPr>
            <p:nvPr/>
          </p:nvSpPr>
          <p:spPr bwMode="auto">
            <a:xfrm>
              <a:off x="5507844" y="4064429"/>
              <a:ext cx="1178016" cy="509488"/>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26">
              <a:extLst>
                <a:ext uri="{FF2B5EF4-FFF2-40B4-BE49-F238E27FC236}">
                  <a16:creationId xmlns:a16="http://schemas.microsoft.com/office/drawing/2014/main" id="{A5B41415-37C2-43E7-8EBB-7D0966CAAB58}"/>
                </a:ext>
              </a:extLst>
            </p:cNvPr>
            <p:cNvSpPr>
              <a:spLocks/>
            </p:cNvSpPr>
            <p:nvPr/>
          </p:nvSpPr>
          <p:spPr bwMode="auto">
            <a:xfrm>
              <a:off x="5507844" y="4342751"/>
              <a:ext cx="1178016" cy="509488"/>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27">
              <a:extLst>
                <a:ext uri="{FF2B5EF4-FFF2-40B4-BE49-F238E27FC236}">
                  <a16:creationId xmlns:a16="http://schemas.microsoft.com/office/drawing/2014/main" id="{768468B8-C632-4A20-ADAA-071AB53BA97B}"/>
                </a:ext>
              </a:extLst>
            </p:cNvPr>
            <p:cNvSpPr>
              <a:spLocks/>
            </p:cNvSpPr>
            <p:nvPr/>
          </p:nvSpPr>
          <p:spPr bwMode="auto">
            <a:xfrm>
              <a:off x="5507844" y="3790729"/>
              <a:ext cx="1178016" cy="510412"/>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30">
              <a:extLst>
                <a:ext uri="{FF2B5EF4-FFF2-40B4-BE49-F238E27FC236}">
                  <a16:creationId xmlns:a16="http://schemas.microsoft.com/office/drawing/2014/main" id="{401DE9D7-702A-40AA-B920-D42D0EEFFA73}"/>
                </a:ext>
              </a:extLst>
            </p:cNvPr>
            <p:cNvSpPr>
              <a:spLocks/>
            </p:cNvSpPr>
            <p:nvPr/>
          </p:nvSpPr>
          <p:spPr bwMode="auto">
            <a:xfrm>
              <a:off x="5323837" y="1799935"/>
              <a:ext cx="947776" cy="371713"/>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31">
              <a:extLst>
                <a:ext uri="{FF2B5EF4-FFF2-40B4-BE49-F238E27FC236}">
                  <a16:creationId xmlns:a16="http://schemas.microsoft.com/office/drawing/2014/main" id="{0FB585C2-864B-40CB-AD83-73734D0DED5C}"/>
                </a:ext>
              </a:extLst>
            </p:cNvPr>
            <p:cNvSpPr>
              <a:spLocks/>
            </p:cNvSpPr>
            <p:nvPr/>
          </p:nvSpPr>
          <p:spPr bwMode="auto">
            <a:xfrm>
              <a:off x="5181676" y="1915125"/>
              <a:ext cx="1828648" cy="765480"/>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sp>
          <p:nvSpPr>
            <p:cNvPr id="7" name="Freeform: Shape 32">
              <a:extLst>
                <a:ext uri="{FF2B5EF4-FFF2-40B4-BE49-F238E27FC236}">
                  <a16:creationId xmlns:a16="http://schemas.microsoft.com/office/drawing/2014/main" id="{417B5568-4289-4966-9D78-07D73F02E1BC}"/>
                </a:ext>
              </a:extLst>
            </p:cNvPr>
            <p:cNvSpPr>
              <a:spLocks/>
            </p:cNvSpPr>
            <p:nvPr/>
          </p:nvSpPr>
          <p:spPr bwMode="auto">
            <a:xfrm>
              <a:off x="5181676" y="2387645"/>
              <a:ext cx="1828648" cy="767294"/>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8" name="Freeform: Shape 33">
              <a:extLst>
                <a:ext uri="{FF2B5EF4-FFF2-40B4-BE49-F238E27FC236}">
                  <a16:creationId xmlns:a16="http://schemas.microsoft.com/office/drawing/2014/main" id="{AD91A4FD-FC9A-453B-8018-FE5CE93FB368}"/>
                </a:ext>
              </a:extLst>
            </p:cNvPr>
            <p:cNvSpPr>
              <a:spLocks/>
            </p:cNvSpPr>
            <p:nvPr/>
          </p:nvSpPr>
          <p:spPr bwMode="auto">
            <a:xfrm>
              <a:off x="5181676" y="2866578"/>
              <a:ext cx="1828648" cy="765635"/>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11" name="组合 10">
            <a:extLst>
              <a:ext uri="{FF2B5EF4-FFF2-40B4-BE49-F238E27FC236}">
                <a16:creationId xmlns:a16="http://schemas.microsoft.com/office/drawing/2014/main" id="{C4315237-E80C-4D16-9B7F-FDA9B718C27E}"/>
              </a:ext>
            </a:extLst>
          </p:cNvPr>
          <p:cNvGrpSpPr/>
          <p:nvPr/>
        </p:nvGrpSpPr>
        <p:grpSpPr>
          <a:xfrm>
            <a:off x="2150585" y="3912074"/>
            <a:ext cx="2717993" cy="1526187"/>
            <a:chOff x="6722040" y="2747442"/>
            <a:chExt cx="2084992" cy="1526187"/>
          </a:xfrm>
        </p:grpSpPr>
        <p:sp>
          <p:nvSpPr>
            <p:cNvPr id="12" name="矩形 11">
              <a:extLst>
                <a:ext uri="{FF2B5EF4-FFF2-40B4-BE49-F238E27FC236}">
                  <a16:creationId xmlns:a16="http://schemas.microsoft.com/office/drawing/2014/main" id="{46599982-D584-42C0-969D-F43D2BB4A16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3" name="组合 12">
              <a:extLst>
                <a:ext uri="{FF2B5EF4-FFF2-40B4-BE49-F238E27FC236}">
                  <a16:creationId xmlns:a16="http://schemas.microsoft.com/office/drawing/2014/main" id="{34564CC9-9D70-4AF0-A0FF-9D69D2F91EE6}"/>
                </a:ext>
              </a:extLst>
            </p:cNvPr>
            <p:cNvGrpSpPr/>
            <p:nvPr/>
          </p:nvGrpSpPr>
          <p:grpSpPr>
            <a:xfrm>
              <a:off x="6722040" y="2923777"/>
              <a:ext cx="297980" cy="219991"/>
              <a:chOff x="6951906" y="4080083"/>
              <a:chExt cx="608908" cy="449541"/>
            </a:xfrm>
          </p:grpSpPr>
          <p:sp>
            <p:nvSpPr>
              <p:cNvPr id="14" name="矩形: 圆角 13">
                <a:extLst>
                  <a:ext uri="{FF2B5EF4-FFF2-40B4-BE49-F238E27FC236}">
                    <a16:creationId xmlns:a16="http://schemas.microsoft.com/office/drawing/2014/main" id="{878557B2-8AF5-4AFE-8A65-66E3BE8574B0}"/>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5" name="矩形: 圆角 14">
                <a:extLst>
                  <a:ext uri="{FF2B5EF4-FFF2-40B4-BE49-F238E27FC236}">
                    <a16:creationId xmlns:a16="http://schemas.microsoft.com/office/drawing/2014/main" id="{EB1EF915-BCAA-4C98-A7BC-2ED4FC7FC47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16" name="组合 15">
            <a:extLst>
              <a:ext uri="{FF2B5EF4-FFF2-40B4-BE49-F238E27FC236}">
                <a16:creationId xmlns:a16="http://schemas.microsoft.com/office/drawing/2014/main" id="{3007C888-1BCE-411C-BF4E-E0AEBD219983}"/>
              </a:ext>
            </a:extLst>
          </p:cNvPr>
          <p:cNvGrpSpPr/>
          <p:nvPr/>
        </p:nvGrpSpPr>
        <p:grpSpPr>
          <a:xfrm>
            <a:off x="2572278" y="1939754"/>
            <a:ext cx="2717993" cy="1526187"/>
            <a:chOff x="6722040" y="2747442"/>
            <a:chExt cx="2084992" cy="1526187"/>
          </a:xfrm>
        </p:grpSpPr>
        <p:sp>
          <p:nvSpPr>
            <p:cNvPr id="17" name="矩形 16">
              <a:extLst>
                <a:ext uri="{FF2B5EF4-FFF2-40B4-BE49-F238E27FC236}">
                  <a16:creationId xmlns:a16="http://schemas.microsoft.com/office/drawing/2014/main" id="{14943855-63B4-4131-8A05-F913E7CFC344}"/>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8" name="组合 17">
              <a:extLst>
                <a:ext uri="{FF2B5EF4-FFF2-40B4-BE49-F238E27FC236}">
                  <a16:creationId xmlns:a16="http://schemas.microsoft.com/office/drawing/2014/main" id="{CF0DF1B2-5FDC-40B1-90C8-379B598A1C1C}"/>
                </a:ext>
              </a:extLst>
            </p:cNvPr>
            <p:cNvGrpSpPr/>
            <p:nvPr/>
          </p:nvGrpSpPr>
          <p:grpSpPr>
            <a:xfrm>
              <a:off x="6722040" y="2923777"/>
              <a:ext cx="297980" cy="219991"/>
              <a:chOff x="6951906" y="4080083"/>
              <a:chExt cx="608908" cy="449541"/>
            </a:xfrm>
          </p:grpSpPr>
          <p:sp>
            <p:nvSpPr>
              <p:cNvPr id="19" name="矩形: 圆角 18">
                <a:extLst>
                  <a:ext uri="{FF2B5EF4-FFF2-40B4-BE49-F238E27FC236}">
                    <a16:creationId xmlns:a16="http://schemas.microsoft.com/office/drawing/2014/main" id="{8D06C6D1-1D0F-407A-A3A7-CA4A4CCB205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0" name="矩形: 圆角 19">
                <a:extLst>
                  <a:ext uri="{FF2B5EF4-FFF2-40B4-BE49-F238E27FC236}">
                    <a16:creationId xmlns:a16="http://schemas.microsoft.com/office/drawing/2014/main" id="{247649A9-A399-4B99-90FD-DC144E51F568}"/>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1" name="组合 20">
            <a:extLst>
              <a:ext uri="{FF2B5EF4-FFF2-40B4-BE49-F238E27FC236}">
                <a16:creationId xmlns:a16="http://schemas.microsoft.com/office/drawing/2014/main" id="{097D20B0-0613-493F-A245-2C999B7D94F0}"/>
              </a:ext>
            </a:extLst>
          </p:cNvPr>
          <p:cNvGrpSpPr/>
          <p:nvPr/>
        </p:nvGrpSpPr>
        <p:grpSpPr>
          <a:xfrm>
            <a:off x="4912706" y="1219657"/>
            <a:ext cx="2717993" cy="1526187"/>
            <a:chOff x="6722040" y="2747442"/>
            <a:chExt cx="2084992" cy="1526187"/>
          </a:xfrm>
        </p:grpSpPr>
        <p:sp>
          <p:nvSpPr>
            <p:cNvPr id="22" name="矩形 21">
              <a:extLst>
                <a:ext uri="{FF2B5EF4-FFF2-40B4-BE49-F238E27FC236}">
                  <a16:creationId xmlns:a16="http://schemas.microsoft.com/office/drawing/2014/main" id="{E415E8F7-2D90-484D-9F0F-60AC6CA5FCB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6FDCAAB6-23BC-4E15-A4FA-49AA09DAAFFB}"/>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34E2816D-8CDF-4EC9-A507-6E384361E24B}"/>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5" name="矩形: 圆角 24">
                <a:extLst>
                  <a:ext uri="{FF2B5EF4-FFF2-40B4-BE49-F238E27FC236}">
                    <a16:creationId xmlns:a16="http://schemas.microsoft.com/office/drawing/2014/main" id="{8247F45F-B3DE-4182-A43F-4F55180A7E6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6" name="组合 25">
            <a:extLst>
              <a:ext uri="{FF2B5EF4-FFF2-40B4-BE49-F238E27FC236}">
                <a16:creationId xmlns:a16="http://schemas.microsoft.com/office/drawing/2014/main" id="{2ADB8F1B-5AF9-4942-A911-ACC7719021AE}"/>
              </a:ext>
            </a:extLst>
          </p:cNvPr>
          <p:cNvGrpSpPr/>
          <p:nvPr/>
        </p:nvGrpSpPr>
        <p:grpSpPr>
          <a:xfrm>
            <a:off x="7658458" y="1935651"/>
            <a:ext cx="2717993" cy="1526187"/>
            <a:chOff x="6722040" y="2747442"/>
            <a:chExt cx="2084992" cy="1526187"/>
          </a:xfrm>
        </p:grpSpPr>
        <p:sp>
          <p:nvSpPr>
            <p:cNvPr id="27" name="矩形 26">
              <a:extLst>
                <a:ext uri="{FF2B5EF4-FFF2-40B4-BE49-F238E27FC236}">
                  <a16:creationId xmlns:a16="http://schemas.microsoft.com/office/drawing/2014/main" id="{882823B1-DCD2-4462-B55B-49E044B80783}"/>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8" name="组合 27">
              <a:extLst>
                <a:ext uri="{FF2B5EF4-FFF2-40B4-BE49-F238E27FC236}">
                  <a16:creationId xmlns:a16="http://schemas.microsoft.com/office/drawing/2014/main" id="{4C175FA8-1D62-4EE9-9DE9-81859B9C14BE}"/>
                </a:ext>
              </a:extLst>
            </p:cNvPr>
            <p:cNvGrpSpPr/>
            <p:nvPr/>
          </p:nvGrpSpPr>
          <p:grpSpPr>
            <a:xfrm>
              <a:off x="6722040" y="2923777"/>
              <a:ext cx="297980" cy="219991"/>
              <a:chOff x="6951906" y="4080083"/>
              <a:chExt cx="608908" cy="449541"/>
            </a:xfrm>
          </p:grpSpPr>
          <p:sp>
            <p:nvSpPr>
              <p:cNvPr id="29" name="矩形: 圆角 28">
                <a:extLst>
                  <a:ext uri="{FF2B5EF4-FFF2-40B4-BE49-F238E27FC236}">
                    <a16:creationId xmlns:a16="http://schemas.microsoft.com/office/drawing/2014/main" id="{B11E1D4F-C34B-412E-A7CC-7070AD8A65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0" name="矩形: 圆角 29">
                <a:extLst>
                  <a:ext uri="{FF2B5EF4-FFF2-40B4-BE49-F238E27FC236}">
                    <a16:creationId xmlns:a16="http://schemas.microsoft.com/office/drawing/2014/main" id="{8AB2CDBD-5E05-4620-AF20-ED82C2074CB1}"/>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1" name="组合 30">
            <a:extLst>
              <a:ext uri="{FF2B5EF4-FFF2-40B4-BE49-F238E27FC236}">
                <a16:creationId xmlns:a16="http://schemas.microsoft.com/office/drawing/2014/main" id="{C3E0EDF1-FF66-4CCF-B153-9C097D1FB0DF}"/>
              </a:ext>
            </a:extLst>
          </p:cNvPr>
          <p:cNvGrpSpPr/>
          <p:nvPr/>
        </p:nvGrpSpPr>
        <p:grpSpPr>
          <a:xfrm>
            <a:off x="7956420" y="3966525"/>
            <a:ext cx="2717993" cy="1526187"/>
            <a:chOff x="6722040" y="2747442"/>
            <a:chExt cx="2084992" cy="1526187"/>
          </a:xfrm>
        </p:grpSpPr>
        <p:sp>
          <p:nvSpPr>
            <p:cNvPr id="32" name="矩形 31">
              <a:extLst>
                <a:ext uri="{FF2B5EF4-FFF2-40B4-BE49-F238E27FC236}">
                  <a16:creationId xmlns:a16="http://schemas.microsoft.com/office/drawing/2014/main" id="{913523BF-7BD6-4856-B281-DF30976A4589}"/>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3" name="组合 32">
              <a:extLst>
                <a:ext uri="{FF2B5EF4-FFF2-40B4-BE49-F238E27FC236}">
                  <a16:creationId xmlns:a16="http://schemas.microsoft.com/office/drawing/2014/main" id="{D8A7932F-25AD-41F1-8BC2-C7CCB82DE2F8}"/>
                </a:ext>
              </a:extLst>
            </p:cNvPr>
            <p:cNvGrpSpPr/>
            <p:nvPr/>
          </p:nvGrpSpPr>
          <p:grpSpPr>
            <a:xfrm>
              <a:off x="6722040" y="2923777"/>
              <a:ext cx="297980" cy="219991"/>
              <a:chOff x="6951906" y="4080083"/>
              <a:chExt cx="608908" cy="449541"/>
            </a:xfrm>
          </p:grpSpPr>
          <p:sp>
            <p:nvSpPr>
              <p:cNvPr id="34" name="矩形: 圆角 33">
                <a:extLst>
                  <a:ext uri="{FF2B5EF4-FFF2-40B4-BE49-F238E27FC236}">
                    <a16:creationId xmlns:a16="http://schemas.microsoft.com/office/drawing/2014/main" id="{0ED4CCF1-1124-48A4-A1B7-D8987A25044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5" name="矩形: 圆角 34">
                <a:extLst>
                  <a:ext uri="{FF2B5EF4-FFF2-40B4-BE49-F238E27FC236}">
                    <a16:creationId xmlns:a16="http://schemas.microsoft.com/office/drawing/2014/main" id="{70F275E6-ACF8-48D5-A8F6-174ED1720B84}"/>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2870234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911587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D42163-9671-40D5-AC10-E7DE70613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19"/>
          <a:stretch/>
        </p:blipFill>
        <p:spPr>
          <a:xfrm>
            <a:off x="8038681" y="931843"/>
            <a:ext cx="2853733" cy="5172529"/>
          </a:xfrm>
          <a:prstGeom prst="rect">
            <a:avLst/>
          </a:prstGeom>
        </p:spPr>
      </p:pic>
      <p:grpSp>
        <p:nvGrpSpPr>
          <p:cNvPr id="9" name="组合 8">
            <a:extLst>
              <a:ext uri="{FF2B5EF4-FFF2-40B4-BE49-F238E27FC236}">
                <a16:creationId xmlns:a16="http://schemas.microsoft.com/office/drawing/2014/main" id="{263471B4-CF24-4E87-B055-916E38684B98}"/>
              </a:ext>
            </a:extLst>
          </p:cNvPr>
          <p:cNvGrpSpPr/>
          <p:nvPr/>
        </p:nvGrpSpPr>
        <p:grpSpPr>
          <a:xfrm>
            <a:off x="7169365" y="1204774"/>
            <a:ext cx="1738632" cy="1756820"/>
            <a:chOff x="6461582" y="2261661"/>
            <a:chExt cx="1738632" cy="1756820"/>
          </a:xfrm>
        </p:grpSpPr>
        <p:sp>
          <p:nvSpPr>
            <p:cNvPr id="4" name="矩形: 圆角 3">
              <a:extLst>
                <a:ext uri="{FF2B5EF4-FFF2-40B4-BE49-F238E27FC236}">
                  <a16:creationId xmlns:a16="http://schemas.microsoft.com/office/drawing/2014/main" id="{E32E2640-D782-4FF9-97FF-1D9C82453D1F}"/>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19">
              <a:extLst>
                <a:ext uri="{FF2B5EF4-FFF2-40B4-BE49-F238E27FC236}">
                  <a16:creationId xmlns:a16="http://schemas.microsoft.com/office/drawing/2014/main" id="{AB648D56-64DD-439B-8153-A10AB54E4C19}"/>
                </a:ext>
              </a:extLst>
            </p:cNvPr>
            <p:cNvSpPr txBox="1"/>
            <p:nvPr/>
          </p:nvSpPr>
          <p:spPr>
            <a:xfrm>
              <a:off x="7084682" y="2261661"/>
              <a:ext cx="492443" cy="1245341"/>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grpSp>
      <p:sp>
        <p:nvSpPr>
          <p:cNvPr id="6" name="Freeform: Shape 32">
            <a:extLst>
              <a:ext uri="{FF2B5EF4-FFF2-40B4-BE49-F238E27FC236}">
                <a16:creationId xmlns:a16="http://schemas.microsoft.com/office/drawing/2014/main" id="{380ED0A6-80C3-43A2-8682-FEA6B4B297F2}"/>
              </a:ext>
            </a:extLst>
          </p:cNvPr>
          <p:cNvSpPr>
            <a:spLocks/>
          </p:cNvSpPr>
          <p:nvPr/>
        </p:nvSpPr>
        <p:spPr bwMode="auto">
          <a:xfrm>
            <a:off x="1567510" y="2485959"/>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7" name="Freeform: Shape 33">
            <a:extLst>
              <a:ext uri="{FF2B5EF4-FFF2-40B4-BE49-F238E27FC236}">
                <a16:creationId xmlns:a16="http://schemas.microsoft.com/office/drawing/2014/main" id="{D22A54A6-CE59-4017-926F-CD287AED5FE4}"/>
              </a:ext>
            </a:extLst>
          </p:cNvPr>
          <p:cNvSpPr>
            <a:spLocks/>
          </p:cNvSpPr>
          <p:nvPr/>
        </p:nvSpPr>
        <p:spPr bwMode="auto">
          <a:xfrm>
            <a:off x="5816282" y="248595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8" name="Freeform: Shape 35">
            <a:extLst>
              <a:ext uri="{FF2B5EF4-FFF2-40B4-BE49-F238E27FC236}">
                <a16:creationId xmlns:a16="http://schemas.microsoft.com/office/drawing/2014/main" id="{1A7E4875-2D79-462C-A579-C1A3AFEDC491}"/>
              </a:ext>
            </a:extLst>
          </p:cNvPr>
          <p:cNvSpPr>
            <a:spLocks/>
          </p:cNvSpPr>
          <p:nvPr/>
        </p:nvSpPr>
        <p:spPr bwMode="auto">
          <a:xfrm>
            <a:off x="3672128" y="2485959"/>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0" name="组合 9">
            <a:extLst>
              <a:ext uri="{FF2B5EF4-FFF2-40B4-BE49-F238E27FC236}">
                <a16:creationId xmlns:a16="http://schemas.microsoft.com/office/drawing/2014/main" id="{890A45B7-1E34-472B-860B-23054410E530}"/>
              </a:ext>
            </a:extLst>
          </p:cNvPr>
          <p:cNvGrpSpPr/>
          <p:nvPr/>
        </p:nvGrpSpPr>
        <p:grpSpPr>
          <a:xfrm>
            <a:off x="968073" y="3126069"/>
            <a:ext cx="1677143" cy="1925549"/>
            <a:chOff x="1935817" y="2935151"/>
            <a:chExt cx="1677143" cy="1925549"/>
          </a:xfrm>
        </p:grpSpPr>
        <p:sp>
          <p:nvSpPr>
            <p:cNvPr id="11" name="TextBox 19">
              <a:extLst>
                <a:ext uri="{FF2B5EF4-FFF2-40B4-BE49-F238E27FC236}">
                  <a16:creationId xmlns:a16="http://schemas.microsoft.com/office/drawing/2014/main" id="{0B8DDB54-D84E-4586-BA62-75A3E7D4636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6C13B6B8-5588-45B2-B449-DDB59CD0C27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CB25CD3A-D71A-4828-AEB5-B3F36E2B6994}"/>
              </a:ext>
            </a:extLst>
          </p:cNvPr>
          <p:cNvGrpSpPr/>
          <p:nvPr/>
        </p:nvGrpSpPr>
        <p:grpSpPr>
          <a:xfrm>
            <a:off x="3072691" y="3126069"/>
            <a:ext cx="1677143" cy="1925549"/>
            <a:chOff x="1935817" y="2935151"/>
            <a:chExt cx="1677143" cy="1925549"/>
          </a:xfrm>
        </p:grpSpPr>
        <p:sp>
          <p:nvSpPr>
            <p:cNvPr id="14" name="TextBox 19">
              <a:extLst>
                <a:ext uri="{FF2B5EF4-FFF2-40B4-BE49-F238E27FC236}">
                  <a16:creationId xmlns:a16="http://schemas.microsoft.com/office/drawing/2014/main" id="{F2D8A220-CB48-41CB-AD01-76D89A829F11}"/>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A762C19-B569-42AB-9FB8-E00ECC4BE12D}"/>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E487D7AB-3BA1-4A8C-9958-143EA3D51820}"/>
              </a:ext>
            </a:extLst>
          </p:cNvPr>
          <p:cNvGrpSpPr/>
          <p:nvPr/>
        </p:nvGrpSpPr>
        <p:grpSpPr>
          <a:xfrm>
            <a:off x="5216845" y="3126069"/>
            <a:ext cx="1677143" cy="1925549"/>
            <a:chOff x="1935817" y="2935151"/>
            <a:chExt cx="1677143" cy="1925549"/>
          </a:xfrm>
        </p:grpSpPr>
        <p:sp>
          <p:nvSpPr>
            <p:cNvPr id="17" name="TextBox 19">
              <a:extLst>
                <a:ext uri="{FF2B5EF4-FFF2-40B4-BE49-F238E27FC236}">
                  <a16:creationId xmlns:a16="http://schemas.microsoft.com/office/drawing/2014/main" id="{9F0E6FFA-2D8E-4556-AD98-7F001D166915}"/>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E62FBA79-35D6-4A96-A706-FFD42BCBB438}"/>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7083522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44163E1F-208B-4F20-8B72-77016D475B9B}"/>
              </a:ext>
            </a:extLst>
          </p:cNvPr>
          <p:cNvSpPr>
            <a:spLocks/>
          </p:cNvSpPr>
          <p:nvPr/>
        </p:nvSpPr>
        <p:spPr bwMode="auto">
          <a:xfrm>
            <a:off x="1728782" y="3047828"/>
            <a:ext cx="1682429"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C619E5E5-587A-422A-9D73-6DFE5B26AFB9}"/>
              </a:ext>
            </a:extLst>
          </p:cNvPr>
          <p:cNvSpPr>
            <a:spLocks/>
          </p:cNvSpPr>
          <p:nvPr/>
        </p:nvSpPr>
        <p:spPr bwMode="auto">
          <a:xfrm>
            <a:off x="1728782"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AutoShape 10">
            <a:extLst>
              <a:ext uri="{FF2B5EF4-FFF2-40B4-BE49-F238E27FC236}">
                <a16:creationId xmlns:a16="http://schemas.microsoft.com/office/drawing/2014/main" id="{8FD956F0-872B-488B-A1CB-8BEB2BEB769C}"/>
              </a:ext>
            </a:extLst>
          </p:cNvPr>
          <p:cNvSpPr>
            <a:spLocks/>
          </p:cNvSpPr>
          <p:nvPr/>
        </p:nvSpPr>
        <p:spPr bwMode="auto">
          <a:xfrm>
            <a:off x="4118025" y="3185898"/>
            <a:ext cx="1683024"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8" name="AutoShape 12">
            <a:extLst>
              <a:ext uri="{FF2B5EF4-FFF2-40B4-BE49-F238E27FC236}">
                <a16:creationId xmlns:a16="http://schemas.microsoft.com/office/drawing/2014/main" id="{F3000E75-F9A7-4F83-95B4-CF1DD5246AC2}"/>
              </a:ext>
            </a:extLst>
          </p:cNvPr>
          <p:cNvSpPr>
            <a:spLocks/>
          </p:cNvSpPr>
          <p:nvPr/>
        </p:nvSpPr>
        <p:spPr bwMode="auto">
          <a:xfrm>
            <a:off x="4128538" y="3900053"/>
            <a:ext cx="596914"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AutoShape 15">
            <a:extLst>
              <a:ext uri="{FF2B5EF4-FFF2-40B4-BE49-F238E27FC236}">
                <a16:creationId xmlns:a16="http://schemas.microsoft.com/office/drawing/2014/main" id="{578B5FE1-63B4-4DBA-A9C9-BCECB2AB72F8}"/>
              </a:ext>
            </a:extLst>
          </p:cNvPr>
          <p:cNvSpPr>
            <a:spLocks/>
          </p:cNvSpPr>
          <p:nvPr/>
        </p:nvSpPr>
        <p:spPr bwMode="auto">
          <a:xfrm>
            <a:off x="6507863" y="3047828"/>
            <a:ext cx="1682429" cy="618934"/>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2" name="AutoShape 17">
            <a:extLst>
              <a:ext uri="{FF2B5EF4-FFF2-40B4-BE49-F238E27FC236}">
                <a16:creationId xmlns:a16="http://schemas.microsoft.com/office/drawing/2014/main" id="{B75AA4B8-B5D3-488A-A461-FA5D8F822869}"/>
              </a:ext>
            </a:extLst>
          </p:cNvPr>
          <p:cNvSpPr>
            <a:spLocks/>
          </p:cNvSpPr>
          <p:nvPr/>
        </p:nvSpPr>
        <p:spPr bwMode="auto">
          <a:xfrm>
            <a:off x="6507863"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AutoShape 20">
            <a:extLst>
              <a:ext uri="{FF2B5EF4-FFF2-40B4-BE49-F238E27FC236}">
                <a16:creationId xmlns:a16="http://schemas.microsoft.com/office/drawing/2014/main" id="{D1B6CA54-7980-486F-A720-D9F249268599}"/>
              </a:ext>
            </a:extLst>
          </p:cNvPr>
          <p:cNvSpPr>
            <a:spLocks/>
          </p:cNvSpPr>
          <p:nvPr/>
        </p:nvSpPr>
        <p:spPr bwMode="auto">
          <a:xfrm>
            <a:off x="8897107" y="3185898"/>
            <a:ext cx="1683024" cy="618934"/>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6" name="AutoShape 22">
            <a:extLst>
              <a:ext uri="{FF2B5EF4-FFF2-40B4-BE49-F238E27FC236}">
                <a16:creationId xmlns:a16="http://schemas.microsoft.com/office/drawing/2014/main" id="{9A046390-898A-4B6A-B2B3-01199298738A}"/>
              </a:ext>
            </a:extLst>
          </p:cNvPr>
          <p:cNvSpPr>
            <a:spLocks/>
          </p:cNvSpPr>
          <p:nvPr/>
        </p:nvSpPr>
        <p:spPr bwMode="auto">
          <a:xfrm>
            <a:off x="8897107" y="3900053"/>
            <a:ext cx="596319"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Freeform: Shape 32">
            <a:extLst>
              <a:ext uri="{FF2B5EF4-FFF2-40B4-BE49-F238E27FC236}">
                <a16:creationId xmlns:a16="http://schemas.microsoft.com/office/drawing/2014/main" id="{8E7EE0C1-4220-4F2B-AA2D-78FBC47842ED}"/>
              </a:ext>
            </a:extLst>
          </p:cNvPr>
          <p:cNvSpPr>
            <a:spLocks/>
          </p:cNvSpPr>
          <p:nvPr/>
        </p:nvSpPr>
        <p:spPr bwMode="auto">
          <a:xfrm>
            <a:off x="1863383" y="2490890"/>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9" name="Freeform: Shape 33">
            <a:extLst>
              <a:ext uri="{FF2B5EF4-FFF2-40B4-BE49-F238E27FC236}">
                <a16:creationId xmlns:a16="http://schemas.microsoft.com/office/drawing/2014/main" id="{764DDC7F-CC5E-4DF9-851B-E96DCF4360CC}"/>
              </a:ext>
            </a:extLst>
          </p:cNvPr>
          <p:cNvSpPr>
            <a:spLocks/>
          </p:cNvSpPr>
          <p:nvPr/>
        </p:nvSpPr>
        <p:spPr bwMode="auto">
          <a:xfrm>
            <a:off x="6642464" y="2485309"/>
            <a:ext cx="327116" cy="327116"/>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20" name="Freeform: Shape 35">
            <a:extLst>
              <a:ext uri="{FF2B5EF4-FFF2-40B4-BE49-F238E27FC236}">
                <a16:creationId xmlns:a16="http://schemas.microsoft.com/office/drawing/2014/main" id="{FAE1E4D8-D85E-4178-AF1E-7BDB3283CC73}"/>
              </a:ext>
            </a:extLst>
          </p:cNvPr>
          <p:cNvSpPr>
            <a:spLocks/>
          </p:cNvSpPr>
          <p:nvPr/>
        </p:nvSpPr>
        <p:spPr bwMode="auto">
          <a:xfrm>
            <a:off x="4263437" y="4034952"/>
            <a:ext cx="327116" cy="327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sp>
        <p:nvSpPr>
          <p:cNvPr id="21" name="Freeform: Shape 32">
            <a:extLst>
              <a:ext uri="{FF2B5EF4-FFF2-40B4-BE49-F238E27FC236}">
                <a16:creationId xmlns:a16="http://schemas.microsoft.com/office/drawing/2014/main" id="{30A6380C-1C64-41BD-A461-8E10DD3AE50B}"/>
              </a:ext>
            </a:extLst>
          </p:cNvPr>
          <p:cNvSpPr>
            <a:spLocks/>
          </p:cNvSpPr>
          <p:nvPr/>
        </p:nvSpPr>
        <p:spPr bwMode="auto">
          <a:xfrm>
            <a:off x="9031708" y="4034952"/>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22" name="TextBox 19">
            <a:extLst>
              <a:ext uri="{FF2B5EF4-FFF2-40B4-BE49-F238E27FC236}">
                <a16:creationId xmlns:a16="http://schemas.microsoft.com/office/drawing/2014/main" id="{957AA352-08D9-4100-81E6-6CDB7AD1DACA}"/>
              </a:ext>
            </a:extLst>
          </p:cNvPr>
          <p:cNvSpPr txBox="1"/>
          <p:nvPr/>
        </p:nvSpPr>
        <p:spPr>
          <a:xfrm>
            <a:off x="1863383"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3" name="TextBox 19">
            <a:extLst>
              <a:ext uri="{FF2B5EF4-FFF2-40B4-BE49-F238E27FC236}">
                <a16:creationId xmlns:a16="http://schemas.microsoft.com/office/drawing/2014/main" id="{B10954BA-73D6-421F-B02B-4C5405A6A72F}"/>
              </a:ext>
            </a:extLst>
          </p:cNvPr>
          <p:cNvSpPr txBox="1"/>
          <p:nvPr/>
        </p:nvSpPr>
        <p:spPr>
          <a:xfrm>
            <a:off x="6646602"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6" name="矩形 25">
            <a:extLst>
              <a:ext uri="{FF2B5EF4-FFF2-40B4-BE49-F238E27FC236}">
                <a16:creationId xmlns:a16="http://schemas.microsoft.com/office/drawing/2014/main" id="{0ADF94C2-BE69-4667-AD02-DFBEE037A559}"/>
              </a:ext>
            </a:extLst>
          </p:cNvPr>
          <p:cNvSpPr/>
          <p:nvPr/>
        </p:nvSpPr>
        <p:spPr>
          <a:xfrm>
            <a:off x="1648154"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7" name="矩形 26">
            <a:extLst>
              <a:ext uri="{FF2B5EF4-FFF2-40B4-BE49-F238E27FC236}">
                <a16:creationId xmlns:a16="http://schemas.microsoft.com/office/drawing/2014/main" id="{F95E912D-AE4B-4EC0-B72E-7D6C19250038}"/>
              </a:ext>
            </a:extLst>
          </p:cNvPr>
          <p:cNvSpPr/>
          <p:nvPr/>
        </p:nvSpPr>
        <p:spPr>
          <a:xfrm>
            <a:off x="4053516" y="1877087"/>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8" name="矩形 27">
            <a:extLst>
              <a:ext uri="{FF2B5EF4-FFF2-40B4-BE49-F238E27FC236}">
                <a16:creationId xmlns:a16="http://schemas.microsoft.com/office/drawing/2014/main" id="{D7B7CFEA-7A62-47E9-86AD-CD8EE3B9A9BD}"/>
              </a:ext>
            </a:extLst>
          </p:cNvPr>
          <p:cNvSpPr/>
          <p:nvPr/>
        </p:nvSpPr>
        <p:spPr>
          <a:xfrm>
            <a:off x="8832598" y="1877086"/>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9" name="矩形 28">
            <a:extLst>
              <a:ext uri="{FF2B5EF4-FFF2-40B4-BE49-F238E27FC236}">
                <a16:creationId xmlns:a16="http://schemas.microsoft.com/office/drawing/2014/main" id="{980CEA07-2504-4F0D-924E-DA862072C7EA}"/>
              </a:ext>
            </a:extLst>
          </p:cNvPr>
          <p:cNvSpPr/>
          <p:nvPr/>
        </p:nvSpPr>
        <p:spPr>
          <a:xfrm>
            <a:off x="6431376"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sp>
        <p:nvSpPr>
          <p:cNvPr id="24" name="TextBox 19">
            <a:extLst>
              <a:ext uri="{FF2B5EF4-FFF2-40B4-BE49-F238E27FC236}">
                <a16:creationId xmlns:a16="http://schemas.microsoft.com/office/drawing/2014/main" id="{4721AC87-7225-4E5D-B379-01AE7FE848DE}"/>
              </a:ext>
            </a:extLst>
          </p:cNvPr>
          <p:cNvSpPr txBox="1"/>
          <p:nvPr/>
        </p:nvSpPr>
        <p:spPr>
          <a:xfrm>
            <a:off x="4282078" y="3206947"/>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5" name="TextBox 19">
            <a:extLst>
              <a:ext uri="{FF2B5EF4-FFF2-40B4-BE49-F238E27FC236}">
                <a16:creationId xmlns:a16="http://schemas.microsoft.com/office/drawing/2014/main" id="{12F1B04E-70CF-4C48-9C92-1DC2DE52A494}"/>
              </a:ext>
            </a:extLst>
          </p:cNvPr>
          <p:cNvSpPr txBox="1"/>
          <p:nvPr/>
        </p:nvSpPr>
        <p:spPr>
          <a:xfrm>
            <a:off x="9117856" y="32239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Tree>
    <p:extLst>
      <p:ext uri="{BB962C8B-B14F-4D97-AF65-F5344CB8AC3E}">
        <p14:creationId xmlns:p14="http://schemas.microsoft.com/office/powerpoint/2010/main" val="296101442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10" grpId="0" animBg="1"/>
      <p:bldP spid="12" grpId="0" animBg="1"/>
      <p:bldP spid="14" grpId="0" animBg="1"/>
      <p:bldP spid="16" grpId="0" animBg="1"/>
      <p:bldP spid="18" grpId="0" animBg="1"/>
      <p:bldP spid="19" grpId="0" animBg="1"/>
      <p:bldP spid="20" grpId="0" animBg="1"/>
      <p:bldP spid="21" grpId="0" animBg="1"/>
      <p:bldP spid="22" grpId="0"/>
      <p:bldP spid="23" grpId="0"/>
      <p:bldP spid="26" grpId="0"/>
      <p:bldP spid="27" grpId="0"/>
      <p:bldP spid="28" grpId="0"/>
      <p:bldP spid="29"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6464ACB6-B2CB-4CAD-99DD-E100ECBC4985}"/>
              </a:ext>
            </a:extLst>
          </p:cNvPr>
          <p:cNvGrpSpPr/>
          <p:nvPr/>
        </p:nvGrpSpPr>
        <p:grpSpPr>
          <a:xfrm>
            <a:off x="1403010" y="1921952"/>
            <a:ext cx="2538766" cy="2787786"/>
            <a:chOff x="1403010" y="1921952"/>
            <a:chExt cx="2538766" cy="2787786"/>
          </a:xfrm>
        </p:grpSpPr>
        <p:grpSp>
          <p:nvGrpSpPr>
            <p:cNvPr id="31" name="组合 30">
              <a:extLst>
                <a:ext uri="{FF2B5EF4-FFF2-40B4-BE49-F238E27FC236}">
                  <a16:creationId xmlns:a16="http://schemas.microsoft.com/office/drawing/2014/main" id="{4ECB3236-1268-4EA2-88EE-1AAE03F6ADC5}"/>
                </a:ext>
              </a:extLst>
            </p:cNvPr>
            <p:cNvGrpSpPr/>
            <p:nvPr/>
          </p:nvGrpSpPr>
          <p:grpSpPr>
            <a:xfrm>
              <a:off x="1403010" y="2148261"/>
              <a:ext cx="2538766" cy="2561477"/>
              <a:chOff x="1543686" y="2756109"/>
              <a:chExt cx="2538766" cy="2561477"/>
            </a:xfrm>
          </p:grpSpPr>
          <p:grpSp>
            <p:nvGrpSpPr>
              <p:cNvPr id="27" name="组合 26">
                <a:extLst>
                  <a:ext uri="{FF2B5EF4-FFF2-40B4-BE49-F238E27FC236}">
                    <a16:creationId xmlns:a16="http://schemas.microsoft.com/office/drawing/2014/main" id="{F2CFD973-1DA6-4811-BF3D-9632F88080C7}"/>
                  </a:ext>
                </a:extLst>
              </p:cNvPr>
              <p:cNvGrpSpPr/>
              <p:nvPr/>
            </p:nvGrpSpPr>
            <p:grpSpPr>
              <a:xfrm>
                <a:off x="1626614" y="3245617"/>
                <a:ext cx="2372910" cy="1540429"/>
                <a:chOff x="1351914" y="3363608"/>
                <a:chExt cx="2372910" cy="1540429"/>
              </a:xfrm>
            </p:grpSpPr>
            <p:sp>
              <p:nvSpPr>
                <p:cNvPr id="28" name="TextBox 19">
                  <a:extLst>
                    <a:ext uri="{FF2B5EF4-FFF2-40B4-BE49-F238E27FC236}">
                      <a16:creationId xmlns:a16="http://schemas.microsoft.com/office/drawing/2014/main" id="{AE757C58-4487-4115-B415-334505D2266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9" name="矩形 28">
                  <a:extLst>
                    <a:ext uri="{FF2B5EF4-FFF2-40B4-BE49-F238E27FC236}">
                      <a16:creationId xmlns:a16="http://schemas.microsoft.com/office/drawing/2014/main" id="{78811961-64C1-4DDE-A97B-74E3685D75D9}"/>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0" name="椭圆 29">
                <a:extLst>
                  <a:ext uri="{FF2B5EF4-FFF2-40B4-BE49-F238E27FC236}">
                    <a16:creationId xmlns:a16="http://schemas.microsoft.com/office/drawing/2014/main" id="{D141BD17-251A-4F58-9AEE-FC045AD8A9A9}"/>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Freeform: Shape 32">
              <a:extLst>
                <a:ext uri="{FF2B5EF4-FFF2-40B4-BE49-F238E27FC236}">
                  <a16:creationId xmlns:a16="http://schemas.microsoft.com/office/drawing/2014/main" id="{F05032D5-9EC5-4BE6-8573-022C38D8184F}"/>
                </a:ext>
              </a:extLst>
            </p:cNvPr>
            <p:cNvSpPr>
              <a:spLocks/>
            </p:cNvSpPr>
            <p:nvPr/>
          </p:nvSpPr>
          <p:spPr bwMode="auto">
            <a:xfrm>
              <a:off x="2459994" y="1921952"/>
              <a:ext cx="545767" cy="545767"/>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grpSp>
      <p:grpSp>
        <p:nvGrpSpPr>
          <p:cNvPr id="47" name="组合 46">
            <a:extLst>
              <a:ext uri="{FF2B5EF4-FFF2-40B4-BE49-F238E27FC236}">
                <a16:creationId xmlns:a16="http://schemas.microsoft.com/office/drawing/2014/main" id="{F32F8EC2-96CF-4CC3-B356-1A417B2F67E3}"/>
              </a:ext>
            </a:extLst>
          </p:cNvPr>
          <p:cNvGrpSpPr/>
          <p:nvPr/>
        </p:nvGrpSpPr>
        <p:grpSpPr>
          <a:xfrm>
            <a:off x="8245277" y="1921952"/>
            <a:ext cx="2538766" cy="2787786"/>
            <a:chOff x="8245277" y="1921952"/>
            <a:chExt cx="2538766" cy="2787786"/>
          </a:xfrm>
        </p:grpSpPr>
        <p:grpSp>
          <p:nvGrpSpPr>
            <p:cNvPr id="32" name="组合 31">
              <a:extLst>
                <a:ext uri="{FF2B5EF4-FFF2-40B4-BE49-F238E27FC236}">
                  <a16:creationId xmlns:a16="http://schemas.microsoft.com/office/drawing/2014/main" id="{593C1B64-62EA-4F87-B7CF-97D520A1811F}"/>
                </a:ext>
              </a:extLst>
            </p:cNvPr>
            <p:cNvGrpSpPr/>
            <p:nvPr/>
          </p:nvGrpSpPr>
          <p:grpSpPr>
            <a:xfrm>
              <a:off x="8245277" y="2148261"/>
              <a:ext cx="2538766" cy="2561477"/>
              <a:chOff x="1543686" y="2756109"/>
              <a:chExt cx="2538766" cy="2561477"/>
            </a:xfrm>
          </p:grpSpPr>
          <p:grpSp>
            <p:nvGrpSpPr>
              <p:cNvPr id="33" name="组合 32">
                <a:extLst>
                  <a:ext uri="{FF2B5EF4-FFF2-40B4-BE49-F238E27FC236}">
                    <a16:creationId xmlns:a16="http://schemas.microsoft.com/office/drawing/2014/main" id="{BDCC5955-AE30-440E-B8FF-246CBAEA1C1A}"/>
                  </a:ext>
                </a:extLst>
              </p:cNvPr>
              <p:cNvGrpSpPr/>
              <p:nvPr/>
            </p:nvGrpSpPr>
            <p:grpSpPr>
              <a:xfrm>
                <a:off x="1626614" y="3245617"/>
                <a:ext cx="2372910" cy="1540429"/>
                <a:chOff x="1351914" y="3363608"/>
                <a:chExt cx="2372910" cy="1540429"/>
              </a:xfrm>
            </p:grpSpPr>
            <p:sp>
              <p:nvSpPr>
                <p:cNvPr id="35" name="TextBox 19">
                  <a:extLst>
                    <a:ext uri="{FF2B5EF4-FFF2-40B4-BE49-F238E27FC236}">
                      <a16:creationId xmlns:a16="http://schemas.microsoft.com/office/drawing/2014/main" id="{DEA4B0DB-0F24-4734-A335-AB0305C5093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D28F9DC7-B421-4CC8-92DA-90DA1960B2D6}"/>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4" name="椭圆 33">
                <a:extLst>
                  <a:ext uri="{FF2B5EF4-FFF2-40B4-BE49-F238E27FC236}">
                    <a16:creationId xmlns:a16="http://schemas.microsoft.com/office/drawing/2014/main" id="{818E682A-713B-409D-B2E6-CB3DA24BE33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Freeform: Shape 33">
              <a:extLst>
                <a:ext uri="{FF2B5EF4-FFF2-40B4-BE49-F238E27FC236}">
                  <a16:creationId xmlns:a16="http://schemas.microsoft.com/office/drawing/2014/main" id="{05266B4E-EDEA-4D8D-97C6-B0A2FFD7414B}"/>
                </a:ext>
              </a:extLst>
            </p:cNvPr>
            <p:cNvSpPr>
              <a:spLocks/>
            </p:cNvSpPr>
            <p:nvPr/>
          </p:nvSpPr>
          <p:spPr bwMode="auto">
            <a:xfrm>
              <a:off x="9241775" y="1921952"/>
              <a:ext cx="545767" cy="545767"/>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grpSp>
      <p:grpSp>
        <p:nvGrpSpPr>
          <p:cNvPr id="46" name="组合 45">
            <a:extLst>
              <a:ext uri="{FF2B5EF4-FFF2-40B4-BE49-F238E27FC236}">
                <a16:creationId xmlns:a16="http://schemas.microsoft.com/office/drawing/2014/main" id="{7467DD1A-39FE-48F9-ABA6-1853E64C408E}"/>
              </a:ext>
            </a:extLst>
          </p:cNvPr>
          <p:cNvGrpSpPr/>
          <p:nvPr/>
        </p:nvGrpSpPr>
        <p:grpSpPr>
          <a:xfrm>
            <a:off x="4824144" y="1921952"/>
            <a:ext cx="2538766" cy="2787786"/>
            <a:chOff x="4824144" y="1921952"/>
            <a:chExt cx="2538766" cy="2787786"/>
          </a:xfrm>
        </p:grpSpPr>
        <p:grpSp>
          <p:nvGrpSpPr>
            <p:cNvPr id="37" name="组合 36">
              <a:extLst>
                <a:ext uri="{FF2B5EF4-FFF2-40B4-BE49-F238E27FC236}">
                  <a16:creationId xmlns:a16="http://schemas.microsoft.com/office/drawing/2014/main" id="{7814E9D8-2E40-41E8-8C5B-6575B1A35DEF}"/>
                </a:ext>
              </a:extLst>
            </p:cNvPr>
            <p:cNvGrpSpPr/>
            <p:nvPr/>
          </p:nvGrpSpPr>
          <p:grpSpPr>
            <a:xfrm>
              <a:off x="4824144" y="2148261"/>
              <a:ext cx="2538766" cy="2561477"/>
              <a:chOff x="1543686" y="2756109"/>
              <a:chExt cx="2538766" cy="2561477"/>
            </a:xfrm>
          </p:grpSpPr>
          <p:grpSp>
            <p:nvGrpSpPr>
              <p:cNvPr id="38" name="组合 37">
                <a:extLst>
                  <a:ext uri="{FF2B5EF4-FFF2-40B4-BE49-F238E27FC236}">
                    <a16:creationId xmlns:a16="http://schemas.microsoft.com/office/drawing/2014/main" id="{4073CCCE-6174-445F-9C09-B628890A8525}"/>
                  </a:ext>
                </a:extLst>
              </p:cNvPr>
              <p:cNvGrpSpPr/>
              <p:nvPr/>
            </p:nvGrpSpPr>
            <p:grpSpPr>
              <a:xfrm>
                <a:off x="1626614" y="3245617"/>
                <a:ext cx="2372910" cy="1540429"/>
                <a:chOff x="1351914" y="3363608"/>
                <a:chExt cx="2372910" cy="1540429"/>
              </a:xfrm>
            </p:grpSpPr>
            <p:sp>
              <p:nvSpPr>
                <p:cNvPr id="40" name="TextBox 19">
                  <a:extLst>
                    <a:ext uri="{FF2B5EF4-FFF2-40B4-BE49-F238E27FC236}">
                      <a16:creationId xmlns:a16="http://schemas.microsoft.com/office/drawing/2014/main" id="{D3AA4701-E1CB-4693-839F-154921C739C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1" name="矩形 40">
                  <a:extLst>
                    <a:ext uri="{FF2B5EF4-FFF2-40B4-BE49-F238E27FC236}">
                      <a16:creationId xmlns:a16="http://schemas.microsoft.com/office/drawing/2014/main" id="{24F3B2F0-20AC-44BD-9D84-B61DA13038EC}"/>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39" name="椭圆 38">
                <a:extLst>
                  <a:ext uri="{FF2B5EF4-FFF2-40B4-BE49-F238E27FC236}">
                    <a16:creationId xmlns:a16="http://schemas.microsoft.com/office/drawing/2014/main" id="{0C9E7039-164B-42E9-A571-FA920A827B4E}"/>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Freeform: Shape 35">
              <a:extLst>
                <a:ext uri="{FF2B5EF4-FFF2-40B4-BE49-F238E27FC236}">
                  <a16:creationId xmlns:a16="http://schemas.microsoft.com/office/drawing/2014/main" id="{B0A076CE-B8D2-46E9-92D5-B354970C82AD}"/>
                </a:ext>
              </a:extLst>
            </p:cNvPr>
            <p:cNvSpPr>
              <a:spLocks/>
            </p:cNvSpPr>
            <p:nvPr/>
          </p:nvSpPr>
          <p:spPr bwMode="auto">
            <a:xfrm>
              <a:off x="5850885" y="1921952"/>
              <a:ext cx="545767" cy="545767"/>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sp>
        <p:nvSpPr>
          <p:cNvPr id="24" name="TextBox 23"/>
          <p:cNvSpPr txBox="1"/>
          <p:nvPr/>
        </p:nvSpPr>
        <p:spPr>
          <a:xfrm>
            <a:off x="93749" y="661511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416186417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randombar(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E72CD9-CF65-40B3-8E30-2DDB9C2F2E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62" t="31795"/>
          <a:stretch/>
        </p:blipFill>
        <p:spPr>
          <a:xfrm>
            <a:off x="6893169" y="1936819"/>
            <a:ext cx="3635025" cy="3225521"/>
          </a:xfrm>
          <a:prstGeom prst="rect">
            <a:avLst/>
          </a:prstGeom>
        </p:spPr>
      </p:pic>
      <p:sp>
        <p:nvSpPr>
          <p:cNvPr id="4" name="矩形: 圆角 3">
            <a:extLst>
              <a:ext uri="{FF2B5EF4-FFF2-40B4-BE49-F238E27FC236}">
                <a16:creationId xmlns:a16="http://schemas.microsoft.com/office/drawing/2014/main" id="{3BB5CCBC-8F4E-4373-A0A1-DC911741FD03}"/>
              </a:ext>
            </a:extLst>
          </p:cNvPr>
          <p:cNvSpPr/>
          <p:nvPr/>
        </p:nvSpPr>
        <p:spPr>
          <a:xfrm rot="2700000">
            <a:off x="6310929" y="4585263"/>
            <a:ext cx="1164479" cy="115415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E5DE1C64-FA3E-4038-BB35-9F7305D10F4E}"/>
              </a:ext>
            </a:extLst>
          </p:cNvPr>
          <p:cNvSpPr/>
          <p:nvPr/>
        </p:nvSpPr>
        <p:spPr>
          <a:xfrm rot="2700000">
            <a:off x="9945954" y="1359742"/>
            <a:ext cx="1164479" cy="115415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D75F117D-6FF1-49F7-99C2-4C785570B2E2}"/>
              </a:ext>
            </a:extLst>
          </p:cNvPr>
          <p:cNvGrpSpPr/>
          <p:nvPr/>
        </p:nvGrpSpPr>
        <p:grpSpPr>
          <a:xfrm>
            <a:off x="1663806" y="2201311"/>
            <a:ext cx="5088686" cy="1105408"/>
            <a:chOff x="1063992" y="2042368"/>
            <a:chExt cx="5088686" cy="1105408"/>
          </a:xfrm>
        </p:grpSpPr>
        <p:grpSp>
          <p:nvGrpSpPr>
            <p:cNvPr id="21" name="组合 20">
              <a:extLst>
                <a:ext uri="{FF2B5EF4-FFF2-40B4-BE49-F238E27FC236}">
                  <a16:creationId xmlns:a16="http://schemas.microsoft.com/office/drawing/2014/main" id="{3FCE793D-2587-4137-AFB6-5DA4B2A25E47}"/>
                </a:ext>
              </a:extLst>
            </p:cNvPr>
            <p:cNvGrpSpPr/>
            <p:nvPr/>
          </p:nvGrpSpPr>
          <p:grpSpPr>
            <a:xfrm>
              <a:off x="1403992" y="2042368"/>
              <a:ext cx="4748686" cy="1105408"/>
              <a:chOff x="2489213" y="3028890"/>
              <a:chExt cx="4748686" cy="1105408"/>
            </a:xfrm>
          </p:grpSpPr>
          <p:sp>
            <p:nvSpPr>
              <p:cNvPr id="22" name="TextBox 19">
                <a:extLst>
                  <a:ext uri="{FF2B5EF4-FFF2-40B4-BE49-F238E27FC236}">
                    <a16:creationId xmlns:a16="http://schemas.microsoft.com/office/drawing/2014/main" id="{50971BA6-5CF0-4C09-A076-6CFEFEB23DFC}"/>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3" name="矩形 22">
                <a:extLst>
                  <a:ext uri="{FF2B5EF4-FFF2-40B4-BE49-F238E27FC236}">
                    <a16:creationId xmlns:a16="http://schemas.microsoft.com/office/drawing/2014/main" id="{B6F5D1C4-22EA-4F61-8221-68D961857CC8}"/>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24" name="矩形: 圆角 23">
              <a:extLst>
                <a:ext uri="{FF2B5EF4-FFF2-40B4-BE49-F238E27FC236}">
                  <a16:creationId xmlns:a16="http://schemas.microsoft.com/office/drawing/2014/main" id="{92EEC565-C5B3-4DFC-8ADD-B208C13DC77C}"/>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534718F-D2B7-4BF2-A8A5-F887E0F438E7}"/>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0A571A55-20D2-40DD-86E8-44FD05A38170}"/>
              </a:ext>
            </a:extLst>
          </p:cNvPr>
          <p:cNvGrpSpPr/>
          <p:nvPr/>
        </p:nvGrpSpPr>
        <p:grpSpPr>
          <a:xfrm>
            <a:off x="1618244" y="3416306"/>
            <a:ext cx="5088686" cy="1105408"/>
            <a:chOff x="1063992" y="2042368"/>
            <a:chExt cx="5088686" cy="1105408"/>
          </a:xfrm>
        </p:grpSpPr>
        <p:grpSp>
          <p:nvGrpSpPr>
            <p:cNvPr id="28" name="组合 27">
              <a:extLst>
                <a:ext uri="{FF2B5EF4-FFF2-40B4-BE49-F238E27FC236}">
                  <a16:creationId xmlns:a16="http://schemas.microsoft.com/office/drawing/2014/main" id="{3ED90D6D-FA37-418D-8B8E-498CF87C81F1}"/>
                </a:ext>
              </a:extLst>
            </p:cNvPr>
            <p:cNvGrpSpPr/>
            <p:nvPr/>
          </p:nvGrpSpPr>
          <p:grpSpPr>
            <a:xfrm>
              <a:off x="1403992" y="2042368"/>
              <a:ext cx="4748686" cy="1105408"/>
              <a:chOff x="2489213" y="3028890"/>
              <a:chExt cx="4748686" cy="1105408"/>
            </a:xfrm>
          </p:grpSpPr>
          <p:sp>
            <p:nvSpPr>
              <p:cNvPr id="31" name="TextBox 19">
                <a:extLst>
                  <a:ext uri="{FF2B5EF4-FFF2-40B4-BE49-F238E27FC236}">
                    <a16:creationId xmlns:a16="http://schemas.microsoft.com/office/drawing/2014/main" id="{AD76F24F-AF31-4A13-B65E-BAF401C1D0D4}"/>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2" name="矩形 31">
                <a:extLst>
                  <a:ext uri="{FF2B5EF4-FFF2-40B4-BE49-F238E27FC236}">
                    <a16:creationId xmlns:a16="http://schemas.microsoft.com/office/drawing/2014/main" id="{47299DC1-B5F8-43CD-8ADC-A9F659116B6A}"/>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29" name="矩形: 圆角 28">
              <a:extLst>
                <a:ext uri="{FF2B5EF4-FFF2-40B4-BE49-F238E27FC236}">
                  <a16:creationId xmlns:a16="http://schemas.microsoft.com/office/drawing/2014/main" id="{F78B5007-05F9-4522-B151-A640F1B16BEE}"/>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11CAA31A-42A7-4A3B-9A5B-4C08054F2E81}"/>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2006496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BFAFE56-32C7-4CBA-813C-B06CA9B8225B}"/>
              </a:ext>
            </a:extLst>
          </p:cNvPr>
          <p:cNvGrpSpPr/>
          <p:nvPr/>
        </p:nvGrpSpPr>
        <p:grpSpPr>
          <a:xfrm>
            <a:off x="4833906" y="2135542"/>
            <a:ext cx="2550985" cy="2490246"/>
            <a:chOff x="4833906" y="2135542"/>
            <a:chExt cx="2550985" cy="2490246"/>
          </a:xfrm>
        </p:grpSpPr>
        <p:sp>
          <p:nvSpPr>
            <p:cNvPr id="2" name="Freeform 5">
              <a:extLst>
                <a:ext uri="{FF2B5EF4-FFF2-40B4-BE49-F238E27FC236}">
                  <a16:creationId xmlns:a16="http://schemas.microsoft.com/office/drawing/2014/main" id="{9881D563-28A2-4F14-98F0-0BC9514A0596}"/>
                </a:ext>
              </a:extLst>
            </p:cNvPr>
            <p:cNvSpPr>
              <a:spLocks/>
            </p:cNvSpPr>
            <p:nvPr/>
          </p:nvSpPr>
          <p:spPr bwMode="auto">
            <a:xfrm>
              <a:off x="4879355" y="2135542"/>
              <a:ext cx="1983005" cy="1971628"/>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3" name="Freeform 6">
              <a:extLst>
                <a:ext uri="{FF2B5EF4-FFF2-40B4-BE49-F238E27FC236}">
                  <a16:creationId xmlns:a16="http://schemas.microsoft.com/office/drawing/2014/main" id="{C788401A-3658-4727-AF71-CA8C81D9B390}"/>
                </a:ext>
              </a:extLst>
            </p:cNvPr>
            <p:cNvSpPr>
              <a:spLocks/>
            </p:cNvSpPr>
            <p:nvPr/>
          </p:nvSpPr>
          <p:spPr bwMode="auto">
            <a:xfrm>
              <a:off x="5362468" y="2181100"/>
              <a:ext cx="2022423" cy="1926070"/>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 name="Freeform 7">
              <a:extLst>
                <a:ext uri="{FF2B5EF4-FFF2-40B4-BE49-F238E27FC236}">
                  <a16:creationId xmlns:a16="http://schemas.microsoft.com/office/drawing/2014/main" id="{CE0B0FE1-860B-4A2F-8E75-9A70A5685724}"/>
                </a:ext>
              </a:extLst>
            </p:cNvPr>
            <p:cNvSpPr>
              <a:spLocks/>
            </p:cNvSpPr>
            <p:nvPr/>
          </p:nvSpPr>
          <p:spPr bwMode="auto">
            <a:xfrm>
              <a:off x="4833906" y="2669272"/>
              <a:ext cx="2028452" cy="1929678"/>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Freeform 8">
              <a:extLst>
                <a:ext uri="{FF2B5EF4-FFF2-40B4-BE49-F238E27FC236}">
                  <a16:creationId xmlns:a16="http://schemas.microsoft.com/office/drawing/2014/main" id="{7F178820-E3B1-4C1C-8C77-7F05EECC95A6}"/>
                </a:ext>
              </a:extLst>
            </p:cNvPr>
            <p:cNvSpPr>
              <a:spLocks/>
            </p:cNvSpPr>
            <p:nvPr/>
          </p:nvSpPr>
          <p:spPr bwMode="auto">
            <a:xfrm>
              <a:off x="5356438" y="2658220"/>
              <a:ext cx="1980222" cy="1967568"/>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 name="组合 6">
            <a:extLst>
              <a:ext uri="{FF2B5EF4-FFF2-40B4-BE49-F238E27FC236}">
                <a16:creationId xmlns:a16="http://schemas.microsoft.com/office/drawing/2014/main" id="{D7FAA70C-6D36-4E5D-BCE2-BBB394E50697}"/>
              </a:ext>
            </a:extLst>
          </p:cNvPr>
          <p:cNvGrpSpPr/>
          <p:nvPr/>
        </p:nvGrpSpPr>
        <p:grpSpPr>
          <a:xfrm>
            <a:off x="7868004" y="1597664"/>
            <a:ext cx="2372910" cy="1540429"/>
            <a:chOff x="1351914" y="3363608"/>
            <a:chExt cx="2372910" cy="1540429"/>
          </a:xfrm>
        </p:grpSpPr>
        <p:sp>
          <p:nvSpPr>
            <p:cNvPr id="8" name="TextBox 19">
              <a:extLst>
                <a:ext uri="{FF2B5EF4-FFF2-40B4-BE49-F238E27FC236}">
                  <a16:creationId xmlns:a16="http://schemas.microsoft.com/office/drawing/2014/main" id="{1D5C5D25-8D0A-42D0-AEF0-5864039869F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4B93EB2-E218-465C-812E-B42BD91FA34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0" name="组合 9">
            <a:extLst>
              <a:ext uri="{FF2B5EF4-FFF2-40B4-BE49-F238E27FC236}">
                <a16:creationId xmlns:a16="http://schemas.microsoft.com/office/drawing/2014/main" id="{83EB687B-C29F-4283-B446-818F43789AC8}"/>
              </a:ext>
            </a:extLst>
          </p:cNvPr>
          <p:cNvGrpSpPr/>
          <p:nvPr/>
        </p:nvGrpSpPr>
        <p:grpSpPr>
          <a:xfrm>
            <a:off x="7868004" y="4058841"/>
            <a:ext cx="2372910" cy="1540429"/>
            <a:chOff x="1351914" y="3363608"/>
            <a:chExt cx="2372910" cy="1540429"/>
          </a:xfrm>
        </p:grpSpPr>
        <p:sp>
          <p:nvSpPr>
            <p:cNvPr id="11" name="TextBox 19">
              <a:extLst>
                <a:ext uri="{FF2B5EF4-FFF2-40B4-BE49-F238E27FC236}">
                  <a16:creationId xmlns:a16="http://schemas.microsoft.com/office/drawing/2014/main" id="{58FB0476-D778-488A-99F2-E979A7A8D47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41D3D9FC-F3BF-4DA0-92DD-57C2617B0628}"/>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4D605EA4-D2EF-4F0E-86E3-DA63CDA7E790}"/>
              </a:ext>
            </a:extLst>
          </p:cNvPr>
          <p:cNvGrpSpPr/>
          <p:nvPr/>
        </p:nvGrpSpPr>
        <p:grpSpPr>
          <a:xfrm>
            <a:off x="1807491" y="1597664"/>
            <a:ext cx="2372910" cy="1540429"/>
            <a:chOff x="1351914" y="3363608"/>
            <a:chExt cx="2372910" cy="1540429"/>
          </a:xfrm>
        </p:grpSpPr>
        <p:sp>
          <p:nvSpPr>
            <p:cNvPr id="14" name="TextBox 19">
              <a:extLst>
                <a:ext uri="{FF2B5EF4-FFF2-40B4-BE49-F238E27FC236}">
                  <a16:creationId xmlns:a16="http://schemas.microsoft.com/office/drawing/2014/main" id="{E8635850-3F42-497E-AFF5-5E99DC1F054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8EF4AD6-93DC-4CFE-9552-C9E0DE7D9F0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B301E865-8193-47E1-A354-751436082A79}"/>
              </a:ext>
            </a:extLst>
          </p:cNvPr>
          <p:cNvGrpSpPr/>
          <p:nvPr/>
        </p:nvGrpSpPr>
        <p:grpSpPr>
          <a:xfrm>
            <a:off x="1807491" y="4058841"/>
            <a:ext cx="2372910" cy="1540429"/>
            <a:chOff x="1351914" y="3363608"/>
            <a:chExt cx="2372910" cy="1540429"/>
          </a:xfrm>
        </p:grpSpPr>
        <p:sp>
          <p:nvSpPr>
            <p:cNvPr id="17" name="TextBox 19">
              <a:extLst>
                <a:ext uri="{FF2B5EF4-FFF2-40B4-BE49-F238E27FC236}">
                  <a16:creationId xmlns:a16="http://schemas.microsoft.com/office/drawing/2014/main" id="{B7D4B365-43EC-450C-8D6B-FF2781F67B7C}"/>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8969F7AF-299A-4990-98E4-7CD408E43FA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19" name="椭圆 18">
            <a:extLst>
              <a:ext uri="{FF2B5EF4-FFF2-40B4-BE49-F238E27FC236}">
                <a16:creationId xmlns:a16="http://schemas.microsoft.com/office/drawing/2014/main" id="{41D97388-0C95-4910-A01B-67D510639B43}"/>
              </a:ext>
            </a:extLst>
          </p:cNvPr>
          <p:cNvSpPr/>
          <p:nvPr/>
        </p:nvSpPr>
        <p:spPr>
          <a:xfrm rot="2700000">
            <a:off x="4455657" y="1798653"/>
            <a:ext cx="3284629" cy="325550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a:extLst>
              <a:ext uri="{FF2B5EF4-FFF2-40B4-BE49-F238E27FC236}">
                <a16:creationId xmlns:a16="http://schemas.microsoft.com/office/drawing/2014/main" id="{431C2993-9827-4BBF-940D-08D5963DF9E6}"/>
              </a:ext>
            </a:extLst>
          </p:cNvPr>
          <p:cNvGrpSpPr/>
          <p:nvPr/>
        </p:nvGrpSpPr>
        <p:grpSpPr>
          <a:xfrm>
            <a:off x="7248967" y="1988691"/>
            <a:ext cx="2528080" cy="286720"/>
            <a:chOff x="7248967" y="1988691"/>
            <a:chExt cx="2528080" cy="286720"/>
          </a:xfrm>
        </p:grpSpPr>
        <p:cxnSp>
          <p:nvCxnSpPr>
            <p:cNvPr id="25" name="直接连接符 24">
              <a:extLst>
                <a:ext uri="{FF2B5EF4-FFF2-40B4-BE49-F238E27FC236}">
                  <a16:creationId xmlns:a16="http://schemas.microsoft.com/office/drawing/2014/main" id="{249820F0-5341-4138-A6BC-5187F0560F75}"/>
                </a:ext>
              </a:extLst>
            </p:cNvPr>
            <p:cNvCxnSpPr>
              <a:cxnSpLocks/>
              <a:stCxn id="19" idx="0"/>
            </p:cNvCxnSpPr>
            <p:nvPr/>
          </p:nvCxnSpPr>
          <p:spPr>
            <a:xfrm flipV="1">
              <a:off x="7248967" y="1988691"/>
              <a:ext cx="951937" cy="28672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5E09329E-FC00-456A-8E43-CD79FC614B20}"/>
                </a:ext>
              </a:extLst>
            </p:cNvPr>
            <p:cNvCxnSpPr/>
            <p:nvPr/>
          </p:nvCxnSpPr>
          <p:spPr>
            <a:xfrm>
              <a:off x="8190856" y="1997774"/>
              <a:ext cx="1586191"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517041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02760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FEB9BE-8918-4E7E-ACB6-6D5FCBD6EC80}"/>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1329713" y="1889083"/>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sp>
        <p:nvSpPr>
          <p:cNvPr id="3" name="椭圆 2">
            <a:extLst>
              <a:ext uri="{FF2B5EF4-FFF2-40B4-BE49-F238E27FC236}">
                <a16:creationId xmlns:a16="http://schemas.microsoft.com/office/drawing/2014/main" id="{34B2EA6A-A92C-44F0-9496-D59009D2E8DB}"/>
              </a:ext>
            </a:extLst>
          </p:cNvPr>
          <p:cNvSpPr/>
          <p:nvPr/>
        </p:nvSpPr>
        <p:spPr>
          <a:xfrm rot="2700000">
            <a:off x="1715482" y="1635318"/>
            <a:ext cx="3888769" cy="3854290"/>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C4069CF3-806D-429F-BF41-58D2D7FD49E5}"/>
              </a:ext>
            </a:extLst>
          </p:cNvPr>
          <p:cNvGrpSpPr/>
          <p:nvPr/>
        </p:nvGrpSpPr>
        <p:grpSpPr>
          <a:xfrm>
            <a:off x="4673329" y="1637892"/>
            <a:ext cx="5952964" cy="787523"/>
            <a:chOff x="4371878" y="1637892"/>
            <a:chExt cx="5952964" cy="787523"/>
          </a:xfrm>
        </p:grpSpPr>
        <p:cxnSp>
          <p:nvCxnSpPr>
            <p:cNvPr id="5" name="直接连接符 4">
              <a:extLst>
                <a:ext uri="{FF2B5EF4-FFF2-40B4-BE49-F238E27FC236}">
                  <a16:creationId xmlns:a16="http://schemas.microsoft.com/office/drawing/2014/main" id="{183A53F2-4363-407F-B048-332D21AE40F6}"/>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6" name="组合 5">
              <a:extLst>
                <a:ext uri="{FF2B5EF4-FFF2-40B4-BE49-F238E27FC236}">
                  <a16:creationId xmlns:a16="http://schemas.microsoft.com/office/drawing/2014/main" id="{686888C3-336E-4E19-BD4D-3F12AAD9ABC4}"/>
                </a:ext>
              </a:extLst>
            </p:cNvPr>
            <p:cNvGrpSpPr/>
            <p:nvPr/>
          </p:nvGrpSpPr>
          <p:grpSpPr>
            <a:xfrm>
              <a:off x="5458989" y="1637892"/>
              <a:ext cx="4865853" cy="787523"/>
              <a:chOff x="6722040" y="2747442"/>
              <a:chExt cx="4865853" cy="787523"/>
            </a:xfrm>
          </p:grpSpPr>
          <p:sp>
            <p:nvSpPr>
              <p:cNvPr id="7" name="矩形 6">
                <a:extLst>
                  <a:ext uri="{FF2B5EF4-FFF2-40B4-BE49-F238E27FC236}">
                    <a16:creationId xmlns:a16="http://schemas.microsoft.com/office/drawing/2014/main" id="{91F0E941-D4AE-4B54-861A-098A249C9D05}"/>
                  </a:ext>
                </a:extLst>
              </p:cNvPr>
              <p:cNvSpPr/>
              <p:nvPr/>
            </p:nvSpPr>
            <p:spPr>
              <a:xfrm>
                <a:off x="7046051" y="2747442"/>
                <a:ext cx="454184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8" name="组合 7">
                <a:extLst>
                  <a:ext uri="{FF2B5EF4-FFF2-40B4-BE49-F238E27FC236}">
                    <a16:creationId xmlns:a16="http://schemas.microsoft.com/office/drawing/2014/main" id="{24E4AEDC-AA49-4CE0-A634-E8D2A1F64DDC}"/>
                  </a:ext>
                </a:extLst>
              </p:cNvPr>
              <p:cNvGrpSpPr/>
              <p:nvPr/>
            </p:nvGrpSpPr>
            <p:grpSpPr>
              <a:xfrm>
                <a:off x="6722040" y="2923777"/>
                <a:ext cx="297980" cy="219991"/>
                <a:chOff x="6951906" y="4080083"/>
                <a:chExt cx="608908" cy="449541"/>
              </a:xfrm>
            </p:grpSpPr>
            <p:sp>
              <p:nvSpPr>
                <p:cNvPr id="9" name="矩形: 圆角 8">
                  <a:extLst>
                    <a:ext uri="{FF2B5EF4-FFF2-40B4-BE49-F238E27FC236}">
                      <a16:creationId xmlns:a16="http://schemas.microsoft.com/office/drawing/2014/main" id="{A693AB2A-3FC0-45B8-97A9-162C08BFE3DF}"/>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4F4048C-3D56-4471-8B91-60F06216814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2" name="组合 11">
            <a:extLst>
              <a:ext uri="{FF2B5EF4-FFF2-40B4-BE49-F238E27FC236}">
                <a16:creationId xmlns:a16="http://schemas.microsoft.com/office/drawing/2014/main" id="{67846EF4-50CE-4BAD-A8C2-3A978B9C0C57}"/>
              </a:ext>
            </a:extLst>
          </p:cNvPr>
          <p:cNvGrpSpPr/>
          <p:nvPr/>
        </p:nvGrpSpPr>
        <p:grpSpPr>
          <a:xfrm>
            <a:off x="5493558" y="2636865"/>
            <a:ext cx="5132735" cy="787523"/>
            <a:chOff x="4371878" y="1637892"/>
            <a:chExt cx="5132735" cy="787523"/>
          </a:xfrm>
        </p:grpSpPr>
        <p:cxnSp>
          <p:nvCxnSpPr>
            <p:cNvPr id="13" name="直接连接符 12">
              <a:extLst>
                <a:ext uri="{FF2B5EF4-FFF2-40B4-BE49-F238E27FC236}">
                  <a16:creationId xmlns:a16="http://schemas.microsoft.com/office/drawing/2014/main" id="{072FFE2F-9E5F-440F-910C-4D2B9EF76749}"/>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14" name="组合 13">
              <a:extLst>
                <a:ext uri="{FF2B5EF4-FFF2-40B4-BE49-F238E27FC236}">
                  <a16:creationId xmlns:a16="http://schemas.microsoft.com/office/drawing/2014/main" id="{7C9A5E47-8124-4737-8599-8A901C949AD8}"/>
                </a:ext>
              </a:extLst>
            </p:cNvPr>
            <p:cNvGrpSpPr/>
            <p:nvPr/>
          </p:nvGrpSpPr>
          <p:grpSpPr>
            <a:xfrm>
              <a:off x="5458989" y="1637892"/>
              <a:ext cx="4045624" cy="787523"/>
              <a:chOff x="6722040" y="2747442"/>
              <a:chExt cx="4045624" cy="787523"/>
            </a:xfrm>
          </p:grpSpPr>
          <p:sp>
            <p:nvSpPr>
              <p:cNvPr id="15" name="矩形 14">
                <a:extLst>
                  <a:ext uri="{FF2B5EF4-FFF2-40B4-BE49-F238E27FC236}">
                    <a16:creationId xmlns:a16="http://schemas.microsoft.com/office/drawing/2014/main" id="{42FC5E66-6018-4750-A204-CD44793E831F}"/>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16" name="组合 15">
                <a:extLst>
                  <a:ext uri="{FF2B5EF4-FFF2-40B4-BE49-F238E27FC236}">
                    <a16:creationId xmlns:a16="http://schemas.microsoft.com/office/drawing/2014/main" id="{F684AF40-4FB0-49B4-8AAE-FB1A93AF0478}"/>
                  </a:ext>
                </a:extLst>
              </p:cNvPr>
              <p:cNvGrpSpPr/>
              <p:nvPr/>
            </p:nvGrpSpPr>
            <p:grpSpPr>
              <a:xfrm>
                <a:off x="6722040" y="2923777"/>
                <a:ext cx="297980" cy="219991"/>
                <a:chOff x="6951906" y="4080083"/>
                <a:chExt cx="608908" cy="449541"/>
              </a:xfrm>
            </p:grpSpPr>
            <p:sp>
              <p:nvSpPr>
                <p:cNvPr id="17" name="矩形: 圆角 16">
                  <a:extLst>
                    <a:ext uri="{FF2B5EF4-FFF2-40B4-BE49-F238E27FC236}">
                      <a16:creationId xmlns:a16="http://schemas.microsoft.com/office/drawing/2014/main" id="{05F0AE3E-340D-4BF7-A43F-EDE832F4D7F2}"/>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ECC060FC-6C7E-434B-AFE2-3C01C9FF792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9" name="组合 18">
            <a:extLst>
              <a:ext uri="{FF2B5EF4-FFF2-40B4-BE49-F238E27FC236}">
                <a16:creationId xmlns:a16="http://schemas.microsoft.com/office/drawing/2014/main" id="{24F0BD7B-9CDA-4113-85B2-309DE8B0E4B5}"/>
              </a:ext>
            </a:extLst>
          </p:cNvPr>
          <p:cNvGrpSpPr/>
          <p:nvPr/>
        </p:nvGrpSpPr>
        <p:grpSpPr>
          <a:xfrm>
            <a:off x="5558554" y="3635838"/>
            <a:ext cx="5132735" cy="787523"/>
            <a:chOff x="4371878" y="1637892"/>
            <a:chExt cx="5132735" cy="787523"/>
          </a:xfrm>
        </p:grpSpPr>
        <p:cxnSp>
          <p:nvCxnSpPr>
            <p:cNvPr id="20" name="直接连接符 19">
              <a:extLst>
                <a:ext uri="{FF2B5EF4-FFF2-40B4-BE49-F238E27FC236}">
                  <a16:creationId xmlns:a16="http://schemas.microsoft.com/office/drawing/2014/main" id="{23607D71-1848-4472-83F0-E4427747EE9C}"/>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E05CD170-18C7-464B-8E44-446B0ED85DAD}"/>
                </a:ext>
              </a:extLst>
            </p:cNvPr>
            <p:cNvGrpSpPr/>
            <p:nvPr/>
          </p:nvGrpSpPr>
          <p:grpSpPr>
            <a:xfrm>
              <a:off x="5458989" y="1637892"/>
              <a:ext cx="4045624" cy="787523"/>
              <a:chOff x="6722040" y="2747442"/>
              <a:chExt cx="4045624" cy="787523"/>
            </a:xfrm>
          </p:grpSpPr>
          <p:sp>
            <p:nvSpPr>
              <p:cNvPr id="22" name="矩形 21">
                <a:extLst>
                  <a:ext uri="{FF2B5EF4-FFF2-40B4-BE49-F238E27FC236}">
                    <a16:creationId xmlns:a16="http://schemas.microsoft.com/office/drawing/2014/main" id="{065E9052-D50E-4DE9-BA14-E8657EB2D3D7}"/>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4E79C956-4ABC-4B6B-83B1-D8DAEC81160F}"/>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09C1CE68-FD53-499E-8267-741C6E1CCCB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ECF30D1-3436-4F71-8046-405AB6761E2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6" name="组合 25">
            <a:extLst>
              <a:ext uri="{FF2B5EF4-FFF2-40B4-BE49-F238E27FC236}">
                <a16:creationId xmlns:a16="http://schemas.microsoft.com/office/drawing/2014/main" id="{ED86D39B-876B-4A42-BE57-70FD651FD96D}"/>
              </a:ext>
            </a:extLst>
          </p:cNvPr>
          <p:cNvGrpSpPr/>
          <p:nvPr/>
        </p:nvGrpSpPr>
        <p:grpSpPr>
          <a:xfrm>
            <a:off x="5040569" y="4634811"/>
            <a:ext cx="5585724" cy="787523"/>
            <a:chOff x="4371878" y="1637892"/>
            <a:chExt cx="5585724" cy="787523"/>
          </a:xfrm>
        </p:grpSpPr>
        <p:cxnSp>
          <p:nvCxnSpPr>
            <p:cNvPr id="27" name="直接连接符 26">
              <a:extLst>
                <a:ext uri="{FF2B5EF4-FFF2-40B4-BE49-F238E27FC236}">
                  <a16:creationId xmlns:a16="http://schemas.microsoft.com/office/drawing/2014/main" id="{837B9F27-E149-4BAB-B772-D2905FCA6328}"/>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4A451D36-F9DF-4088-AE4F-9060F7463ECA}"/>
                </a:ext>
              </a:extLst>
            </p:cNvPr>
            <p:cNvGrpSpPr/>
            <p:nvPr/>
          </p:nvGrpSpPr>
          <p:grpSpPr>
            <a:xfrm>
              <a:off x="5458989" y="1637892"/>
              <a:ext cx="4498613" cy="787523"/>
              <a:chOff x="6722040" y="2747442"/>
              <a:chExt cx="4498613" cy="787523"/>
            </a:xfrm>
          </p:grpSpPr>
          <p:sp>
            <p:nvSpPr>
              <p:cNvPr id="29" name="矩形 28">
                <a:extLst>
                  <a:ext uri="{FF2B5EF4-FFF2-40B4-BE49-F238E27FC236}">
                    <a16:creationId xmlns:a16="http://schemas.microsoft.com/office/drawing/2014/main" id="{3BE0A8C2-A4B4-4646-AEAA-064513BE5628}"/>
                  </a:ext>
                </a:extLst>
              </p:cNvPr>
              <p:cNvSpPr/>
              <p:nvPr/>
            </p:nvSpPr>
            <p:spPr>
              <a:xfrm>
                <a:off x="7046051" y="2747442"/>
                <a:ext cx="417460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30" name="组合 29">
                <a:extLst>
                  <a:ext uri="{FF2B5EF4-FFF2-40B4-BE49-F238E27FC236}">
                    <a16:creationId xmlns:a16="http://schemas.microsoft.com/office/drawing/2014/main" id="{F0136736-3EB7-46DB-9754-F13B2D138C3E}"/>
                  </a:ext>
                </a:extLst>
              </p:cNvPr>
              <p:cNvGrpSpPr/>
              <p:nvPr/>
            </p:nvGrpSpPr>
            <p:grpSpPr>
              <a:xfrm>
                <a:off x="6722040" y="2923777"/>
                <a:ext cx="297980" cy="219991"/>
                <a:chOff x="6951906" y="4080083"/>
                <a:chExt cx="608908" cy="449541"/>
              </a:xfrm>
            </p:grpSpPr>
            <p:sp>
              <p:nvSpPr>
                <p:cNvPr id="31" name="矩形: 圆角 30">
                  <a:extLst>
                    <a:ext uri="{FF2B5EF4-FFF2-40B4-BE49-F238E27FC236}">
                      <a16:creationId xmlns:a16="http://schemas.microsoft.com/office/drawing/2014/main" id="{DD224B32-8C02-45FA-AA71-AEB985F79FD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圆角 31">
                  <a:extLst>
                    <a:ext uri="{FF2B5EF4-FFF2-40B4-BE49-F238E27FC236}">
                      <a16:creationId xmlns:a16="http://schemas.microsoft.com/office/drawing/2014/main" id="{6FE53B28-9BA2-4D88-AACE-7833D7F583D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Tree>
    <p:extLst>
      <p:ext uri="{BB962C8B-B14F-4D97-AF65-F5344CB8AC3E}">
        <p14:creationId xmlns:p14="http://schemas.microsoft.com/office/powerpoint/2010/main" val="22907078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63634E1-B799-4746-90A3-7D717A6AE8C6}"/>
              </a:ext>
            </a:extLst>
          </p:cNvPr>
          <p:cNvSpPr/>
          <p:nvPr/>
        </p:nvSpPr>
        <p:spPr>
          <a:xfrm>
            <a:off x="1932715" y="2052951"/>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338">
            <a:extLst>
              <a:ext uri="{FF2B5EF4-FFF2-40B4-BE49-F238E27FC236}">
                <a16:creationId xmlns:a16="http://schemas.microsoft.com/office/drawing/2014/main" id="{EDBB8F63-669A-4A05-8473-D4DCC9EB9CC3}"/>
              </a:ext>
            </a:extLst>
          </p:cNvPr>
          <p:cNvSpPr txBox="1">
            <a:spLocks noChangeArrowheads="1"/>
          </p:cNvSpPr>
          <p:nvPr/>
        </p:nvSpPr>
        <p:spPr bwMode="auto">
          <a:xfrm>
            <a:off x="2153613"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82%</a:t>
            </a:r>
          </a:p>
        </p:txBody>
      </p:sp>
      <p:sp>
        <p:nvSpPr>
          <p:cNvPr id="4" name="空心弧 3">
            <a:extLst>
              <a:ext uri="{FF2B5EF4-FFF2-40B4-BE49-F238E27FC236}">
                <a16:creationId xmlns:a16="http://schemas.microsoft.com/office/drawing/2014/main" id="{80F5A9FC-A8F6-4A48-9CB7-610B8533B202}"/>
              </a:ext>
            </a:extLst>
          </p:cNvPr>
          <p:cNvSpPr/>
          <p:nvPr/>
        </p:nvSpPr>
        <p:spPr>
          <a:xfrm rot="19800000">
            <a:off x="1882848" y="2014374"/>
            <a:ext cx="1311043" cy="1311043"/>
          </a:xfrm>
          <a:prstGeom prst="blockArc">
            <a:avLst>
              <a:gd name="adj1" fmla="val 18153874"/>
              <a:gd name="adj2" fmla="val 14191435"/>
              <a:gd name="adj3" fmla="val 5402"/>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340">
            <a:extLst>
              <a:ext uri="{FF2B5EF4-FFF2-40B4-BE49-F238E27FC236}">
                <a16:creationId xmlns:a16="http://schemas.microsoft.com/office/drawing/2014/main" id="{4C87FE75-DA40-4F7F-8AD6-E9EFA68E79D2}"/>
              </a:ext>
            </a:extLst>
          </p:cNvPr>
          <p:cNvSpPr txBox="1">
            <a:spLocks noChangeArrowheads="1"/>
          </p:cNvSpPr>
          <p:nvPr/>
        </p:nvSpPr>
        <p:spPr bwMode="auto">
          <a:xfrm>
            <a:off x="4469146"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43%</a:t>
            </a:r>
          </a:p>
        </p:txBody>
      </p:sp>
      <p:sp>
        <p:nvSpPr>
          <p:cNvPr id="6" name="椭圆 5">
            <a:extLst>
              <a:ext uri="{FF2B5EF4-FFF2-40B4-BE49-F238E27FC236}">
                <a16:creationId xmlns:a16="http://schemas.microsoft.com/office/drawing/2014/main" id="{172EB336-379A-4F69-93F7-31C90D73EE5D}"/>
              </a:ext>
            </a:extLst>
          </p:cNvPr>
          <p:cNvSpPr/>
          <p:nvPr/>
        </p:nvSpPr>
        <p:spPr>
          <a:xfrm>
            <a:off x="4268593" y="3743766"/>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空心弧 6">
            <a:extLst>
              <a:ext uri="{FF2B5EF4-FFF2-40B4-BE49-F238E27FC236}">
                <a16:creationId xmlns:a16="http://schemas.microsoft.com/office/drawing/2014/main" id="{2CC3CB38-5B0F-40C1-80FB-0757A1A525F2}"/>
              </a:ext>
            </a:extLst>
          </p:cNvPr>
          <p:cNvSpPr/>
          <p:nvPr/>
        </p:nvSpPr>
        <p:spPr>
          <a:xfrm rot="19800000">
            <a:off x="4224202" y="3717545"/>
            <a:ext cx="1311043" cy="1311043"/>
          </a:xfrm>
          <a:prstGeom prst="blockArc">
            <a:avLst>
              <a:gd name="adj1" fmla="val 18153874"/>
              <a:gd name="adj2" fmla="val 6208019"/>
              <a:gd name="adj3" fmla="val 5471"/>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BF36FEC-BE06-4C08-A9A1-9954214C10B5}"/>
              </a:ext>
            </a:extLst>
          </p:cNvPr>
          <p:cNvSpPr/>
          <p:nvPr/>
        </p:nvSpPr>
        <p:spPr>
          <a:xfrm>
            <a:off x="6580172" y="2049771"/>
            <a:ext cx="1184839"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341">
            <a:extLst>
              <a:ext uri="{FF2B5EF4-FFF2-40B4-BE49-F238E27FC236}">
                <a16:creationId xmlns:a16="http://schemas.microsoft.com/office/drawing/2014/main" id="{E9C5C173-31C0-4CC1-B79F-2D5041C68617}"/>
              </a:ext>
            </a:extLst>
          </p:cNvPr>
          <p:cNvSpPr txBox="1">
            <a:spLocks noChangeArrowheads="1"/>
          </p:cNvSpPr>
          <p:nvPr/>
        </p:nvSpPr>
        <p:spPr bwMode="auto">
          <a:xfrm>
            <a:off x="6768074"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25%</a:t>
            </a:r>
          </a:p>
        </p:txBody>
      </p:sp>
      <p:sp>
        <p:nvSpPr>
          <p:cNvPr id="10" name="空心弧 9">
            <a:extLst>
              <a:ext uri="{FF2B5EF4-FFF2-40B4-BE49-F238E27FC236}">
                <a16:creationId xmlns:a16="http://schemas.microsoft.com/office/drawing/2014/main" id="{F3934F2C-02FC-4091-B8E5-CF4EC34D4085}"/>
              </a:ext>
            </a:extLst>
          </p:cNvPr>
          <p:cNvSpPr/>
          <p:nvPr/>
        </p:nvSpPr>
        <p:spPr>
          <a:xfrm rot="19800000">
            <a:off x="6491423" y="2013419"/>
            <a:ext cx="1311043" cy="1311043"/>
          </a:xfrm>
          <a:prstGeom prst="blockArc">
            <a:avLst>
              <a:gd name="adj1" fmla="val 18153874"/>
              <a:gd name="adj2" fmla="val 2391340"/>
              <a:gd name="adj3" fmla="val 5676"/>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93E1502E-0601-4A4A-B280-B7FE31F09FFA}"/>
              </a:ext>
            </a:extLst>
          </p:cNvPr>
          <p:cNvSpPr/>
          <p:nvPr/>
        </p:nvSpPr>
        <p:spPr>
          <a:xfrm>
            <a:off x="8847954" y="3785866"/>
            <a:ext cx="1184840"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342">
            <a:extLst>
              <a:ext uri="{FF2B5EF4-FFF2-40B4-BE49-F238E27FC236}">
                <a16:creationId xmlns:a16="http://schemas.microsoft.com/office/drawing/2014/main" id="{B9A8D1F4-8869-44C3-8F03-B9DFB915269C}"/>
              </a:ext>
            </a:extLst>
          </p:cNvPr>
          <p:cNvSpPr txBox="1">
            <a:spLocks noChangeArrowheads="1"/>
          </p:cNvSpPr>
          <p:nvPr/>
        </p:nvSpPr>
        <p:spPr bwMode="auto">
          <a:xfrm>
            <a:off x="9023200"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10%</a:t>
            </a:r>
          </a:p>
        </p:txBody>
      </p:sp>
      <p:sp>
        <p:nvSpPr>
          <p:cNvPr id="13" name="空心弧 12">
            <a:extLst>
              <a:ext uri="{FF2B5EF4-FFF2-40B4-BE49-F238E27FC236}">
                <a16:creationId xmlns:a16="http://schemas.microsoft.com/office/drawing/2014/main" id="{1C25C192-9587-4335-96F2-E8419A5D225C}"/>
              </a:ext>
            </a:extLst>
          </p:cNvPr>
          <p:cNvSpPr/>
          <p:nvPr/>
        </p:nvSpPr>
        <p:spPr>
          <a:xfrm rot="19800000">
            <a:off x="8758639" y="3747573"/>
            <a:ext cx="1311043" cy="1311043"/>
          </a:xfrm>
          <a:prstGeom prst="blockArc">
            <a:avLst>
              <a:gd name="adj1" fmla="val 18153874"/>
              <a:gd name="adj2" fmla="val 21071673"/>
              <a:gd name="adj3" fmla="val 5367"/>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CE5D76C9-D99A-43C7-B957-BC46016491C4}"/>
              </a:ext>
            </a:extLst>
          </p:cNvPr>
          <p:cNvGrpSpPr/>
          <p:nvPr/>
        </p:nvGrpSpPr>
        <p:grpSpPr>
          <a:xfrm>
            <a:off x="1283292" y="3539135"/>
            <a:ext cx="2372910" cy="1540429"/>
            <a:chOff x="1351914" y="3363608"/>
            <a:chExt cx="2372910" cy="1540429"/>
          </a:xfrm>
        </p:grpSpPr>
        <p:sp>
          <p:nvSpPr>
            <p:cNvPr id="14" name="TextBox 19">
              <a:extLst>
                <a:ext uri="{FF2B5EF4-FFF2-40B4-BE49-F238E27FC236}">
                  <a16:creationId xmlns:a16="http://schemas.microsoft.com/office/drawing/2014/main" id="{E3DCF25D-D28F-431F-BD84-58B69C2A2DA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5EBD68D-5127-4E30-AB6C-50F6BF93A6E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17" name="组合 16">
            <a:extLst>
              <a:ext uri="{FF2B5EF4-FFF2-40B4-BE49-F238E27FC236}">
                <a16:creationId xmlns:a16="http://schemas.microsoft.com/office/drawing/2014/main" id="{CA2A0525-B340-406F-9E86-306E57F83EC9}"/>
              </a:ext>
            </a:extLst>
          </p:cNvPr>
          <p:cNvGrpSpPr/>
          <p:nvPr/>
        </p:nvGrpSpPr>
        <p:grpSpPr>
          <a:xfrm>
            <a:off x="6022449" y="3540052"/>
            <a:ext cx="2372910" cy="1540429"/>
            <a:chOff x="1351914" y="3363608"/>
            <a:chExt cx="2372910" cy="1540429"/>
          </a:xfrm>
        </p:grpSpPr>
        <p:sp>
          <p:nvSpPr>
            <p:cNvPr id="18" name="TextBox 19">
              <a:extLst>
                <a:ext uri="{FF2B5EF4-FFF2-40B4-BE49-F238E27FC236}">
                  <a16:creationId xmlns:a16="http://schemas.microsoft.com/office/drawing/2014/main" id="{BCF59108-1296-404F-A675-7A38997550B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9" name="矩形 18">
              <a:extLst>
                <a:ext uri="{FF2B5EF4-FFF2-40B4-BE49-F238E27FC236}">
                  <a16:creationId xmlns:a16="http://schemas.microsoft.com/office/drawing/2014/main" id="{83035A14-D12C-4357-B76F-61DE6E0D905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0" name="组合 19">
            <a:extLst>
              <a:ext uri="{FF2B5EF4-FFF2-40B4-BE49-F238E27FC236}">
                <a16:creationId xmlns:a16="http://schemas.microsoft.com/office/drawing/2014/main" id="{E0599633-9EFD-490B-8A47-1FD40E81E0DD}"/>
              </a:ext>
            </a:extLst>
          </p:cNvPr>
          <p:cNvGrpSpPr/>
          <p:nvPr/>
        </p:nvGrpSpPr>
        <p:grpSpPr>
          <a:xfrm>
            <a:off x="3762516" y="1926915"/>
            <a:ext cx="2372910" cy="1540429"/>
            <a:chOff x="1351914" y="3363608"/>
            <a:chExt cx="2372910" cy="1540429"/>
          </a:xfrm>
        </p:grpSpPr>
        <p:sp>
          <p:nvSpPr>
            <p:cNvPr id="21" name="TextBox 19">
              <a:extLst>
                <a:ext uri="{FF2B5EF4-FFF2-40B4-BE49-F238E27FC236}">
                  <a16:creationId xmlns:a16="http://schemas.microsoft.com/office/drawing/2014/main" id="{2CB75458-20D0-45AE-A78D-601D37C5BF4B}"/>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2" name="矩形 21">
              <a:extLst>
                <a:ext uri="{FF2B5EF4-FFF2-40B4-BE49-F238E27FC236}">
                  <a16:creationId xmlns:a16="http://schemas.microsoft.com/office/drawing/2014/main" id="{861A4E64-AFEB-4A6E-9A78-5B00B5FA4F1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3" name="组合 22">
            <a:extLst>
              <a:ext uri="{FF2B5EF4-FFF2-40B4-BE49-F238E27FC236}">
                <a16:creationId xmlns:a16="http://schemas.microsoft.com/office/drawing/2014/main" id="{052F1815-67F1-479C-A1F0-774D8E7B679F}"/>
              </a:ext>
            </a:extLst>
          </p:cNvPr>
          <p:cNvGrpSpPr/>
          <p:nvPr/>
        </p:nvGrpSpPr>
        <p:grpSpPr>
          <a:xfrm>
            <a:off x="8158463" y="1926915"/>
            <a:ext cx="2372910" cy="1540429"/>
            <a:chOff x="1351914" y="3363608"/>
            <a:chExt cx="2372910" cy="1540429"/>
          </a:xfrm>
        </p:grpSpPr>
        <p:sp>
          <p:nvSpPr>
            <p:cNvPr id="24" name="TextBox 19">
              <a:extLst>
                <a:ext uri="{FF2B5EF4-FFF2-40B4-BE49-F238E27FC236}">
                  <a16:creationId xmlns:a16="http://schemas.microsoft.com/office/drawing/2014/main" id="{D9691217-A52B-46A6-88DC-BB99BBC63C53}"/>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5" name="矩形 24">
              <a:extLst>
                <a:ext uri="{FF2B5EF4-FFF2-40B4-BE49-F238E27FC236}">
                  <a16:creationId xmlns:a16="http://schemas.microsoft.com/office/drawing/2014/main" id="{06D2DC6A-888D-4945-9DD6-A3C9F43B90F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5472818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animBg="1"/>
      <p:bldP spid="8" grpId="0" animBg="1"/>
      <p:bldP spid="9" grpId="0"/>
      <p:bldP spid="10" grpId="0" animBg="1"/>
      <p:bldP spid="11" grpId="0" animBg="1"/>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76604EA-71AB-4FEE-B58C-AF18F99BC702}"/>
              </a:ext>
            </a:extLst>
          </p:cNvPr>
          <p:cNvGrpSpPr/>
          <p:nvPr/>
        </p:nvGrpSpPr>
        <p:grpSpPr>
          <a:xfrm>
            <a:off x="1151095" y="2021709"/>
            <a:ext cx="3050159" cy="3379680"/>
            <a:chOff x="1030515" y="2099523"/>
            <a:chExt cx="3050159" cy="3379680"/>
          </a:xfrm>
        </p:grpSpPr>
        <p:sp>
          <p:nvSpPr>
            <p:cNvPr id="3" name="矩形: 剪去单角 437">
              <a:extLst>
                <a:ext uri="{FF2B5EF4-FFF2-40B4-BE49-F238E27FC236}">
                  <a16:creationId xmlns:a16="http://schemas.microsoft.com/office/drawing/2014/main" id="{49140AC5-13CF-44B4-9755-2C8C99BE8A46}"/>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矩形 3">
              <a:extLst>
                <a:ext uri="{FF2B5EF4-FFF2-40B4-BE49-F238E27FC236}">
                  <a16:creationId xmlns:a16="http://schemas.microsoft.com/office/drawing/2014/main" id="{67E5EDFF-C9BA-42C2-9732-13FF893CBD3C}"/>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任意多边形: 形状 438">
              <a:extLst>
                <a:ext uri="{FF2B5EF4-FFF2-40B4-BE49-F238E27FC236}">
                  <a16:creationId xmlns:a16="http://schemas.microsoft.com/office/drawing/2014/main" id="{C0D1C00D-D09F-4522-8ED6-5EC607FEEB15}"/>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6" name="任意多边形: 形状 41">
              <a:extLst>
                <a:ext uri="{FF2B5EF4-FFF2-40B4-BE49-F238E27FC236}">
                  <a16:creationId xmlns:a16="http://schemas.microsoft.com/office/drawing/2014/main" id="{D47D3EB7-4D30-4C3B-B16D-085EA16107EA}"/>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CE5E57B1-D0CC-44F9-B12E-8D0E9FD635DE}"/>
                </a:ext>
              </a:extLst>
            </p:cNvPr>
            <p:cNvGrpSpPr/>
            <p:nvPr/>
          </p:nvGrpSpPr>
          <p:grpSpPr>
            <a:xfrm>
              <a:off x="1717021" y="2964947"/>
              <a:ext cx="1677143" cy="1925549"/>
              <a:chOff x="1935817" y="2935151"/>
              <a:chExt cx="1677143" cy="1925549"/>
            </a:xfrm>
          </p:grpSpPr>
          <p:sp>
            <p:nvSpPr>
              <p:cNvPr id="8" name="TextBox 19">
                <a:extLst>
                  <a:ext uri="{FF2B5EF4-FFF2-40B4-BE49-F238E27FC236}">
                    <a16:creationId xmlns:a16="http://schemas.microsoft.com/office/drawing/2014/main" id="{A080D3E1-8B03-4FD0-B269-F21A66967E4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C18B6D7-984E-4F1D-88F8-4D913CB5EEF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grpSp>
        <p:nvGrpSpPr>
          <p:cNvPr id="19" name="组合 18">
            <a:extLst>
              <a:ext uri="{FF2B5EF4-FFF2-40B4-BE49-F238E27FC236}">
                <a16:creationId xmlns:a16="http://schemas.microsoft.com/office/drawing/2014/main" id="{4FEEA76E-152F-46C5-8631-8A88BC70EE8B}"/>
              </a:ext>
            </a:extLst>
          </p:cNvPr>
          <p:cNvGrpSpPr/>
          <p:nvPr/>
        </p:nvGrpSpPr>
        <p:grpSpPr>
          <a:xfrm>
            <a:off x="8008499" y="2021709"/>
            <a:ext cx="3050159" cy="3379680"/>
            <a:chOff x="1030515" y="2099523"/>
            <a:chExt cx="3050159" cy="3379680"/>
          </a:xfrm>
        </p:grpSpPr>
        <p:sp>
          <p:nvSpPr>
            <p:cNvPr id="20" name="矩形: 剪去单角 437">
              <a:extLst>
                <a:ext uri="{FF2B5EF4-FFF2-40B4-BE49-F238E27FC236}">
                  <a16:creationId xmlns:a16="http://schemas.microsoft.com/office/drawing/2014/main" id="{B3BBF470-FD02-4FA2-BF01-95053E548157}"/>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矩形 20">
              <a:extLst>
                <a:ext uri="{FF2B5EF4-FFF2-40B4-BE49-F238E27FC236}">
                  <a16:creationId xmlns:a16="http://schemas.microsoft.com/office/drawing/2014/main" id="{7F75727E-4E83-41E6-9BB8-F1E160C9F745}"/>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22" name="任意多边形: 形状 438">
              <a:extLst>
                <a:ext uri="{FF2B5EF4-FFF2-40B4-BE49-F238E27FC236}">
                  <a16:creationId xmlns:a16="http://schemas.microsoft.com/office/drawing/2014/main" id="{A2E6AD82-E51A-4DED-946B-E41BA619B192}"/>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23" name="任意多边形: 形状 41">
              <a:extLst>
                <a:ext uri="{FF2B5EF4-FFF2-40B4-BE49-F238E27FC236}">
                  <a16:creationId xmlns:a16="http://schemas.microsoft.com/office/drawing/2014/main" id="{CA84FAEE-A044-46C2-952A-E6AA93481866}"/>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24" name="组合 23">
              <a:extLst>
                <a:ext uri="{FF2B5EF4-FFF2-40B4-BE49-F238E27FC236}">
                  <a16:creationId xmlns:a16="http://schemas.microsoft.com/office/drawing/2014/main" id="{F17D9966-1E49-45C5-802E-705A6CB0C0B7}"/>
                </a:ext>
              </a:extLst>
            </p:cNvPr>
            <p:cNvGrpSpPr/>
            <p:nvPr/>
          </p:nvGrpSpPr>
          <p:grpSpPr>
            <a:xfrm>
              <a:off x="1717021" y="2964947"/>
              <a:ext cx="1677143" cy="1925549"/>
              <a:chOff x="1935817" y="2935151"/>
              <a:chExt cx="1677143" cy="1925549"/>
            </a:xfrm>
          </p:grpSpPr>
          <p:sp>
            <p:nvSpPr>
              <p:cNvPr id="25" name="TextBox 19">
                <a:extLst>
                  <a:ext uri="{FF2B5EF4-FFF2-40B4-BE49-F238E27FC236}">
                    <a16:creationId xmlns:a16="http://schemas.microsoft.com/office/drawing/2014/main" id="{32A75872-77AA-4DF5-A743-1727295B4CD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6" name="矩形 25">
                <a:extLst>
                  <a:ext uri="{FF2B5EF4-FFF2-40B4-BE49-F238E27FC236}">
                    <a16:creationId xmlns:a16="http://schemas.microsoft.com/office/drawing/2014/main" id="{5AB375C4-56F0-463D-8B79-800A44DA3F31}"/>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grpSp>
        <p:nvGrpSpPr>
          <p:cNvPr id="28" name="组合 27">
            <a:extLst>
              <a:ext uri="{FF2B5EF4-FFF2-40B4-BE49-F238E27FC236}">
                <a16:creationId xmlns:a16="http://schemas.microsoft.com/office/drawing/2014/main" id="{FEE3F704-D8FD-46FE-BAD1-7768F675168E}"/>
              </a:ext>
            </a:extLst>
          </p:cNvPr>
          <p:cNvGrpSpPr/>
          <p:nvPr/>
        </p:nvGrpSpPr>
        <p:grpSpPr>
          <a:xfrm>
            <a:off x="4579797" y="2021709"/>
            <a:ext cx="3050159" cy="3379680"/>
            <a:chOff x="4579797" y="2021709"/>
            <a:chExt cx="3050159" cy="3379680"/>
          </a:xfrm>
        </p:grpSpPr>
        <p:grpSp>
          <p:nvGrpSpPr>
            <p:cNvPr id="11" name="组合 10">
              <a:extLst>
                <a:ext uri="{FF2B5EF4-FFF2-40B4-BE49-F238E27FC236}">
                  <a16:creationId xmlns:a16="http://schemas.microsoft.com/office/drawing/2014/main" id="{F3254A0C-4E7E-4EF6-97B2-28FEE7FFCA10}"/>
                </a:ext>
              </a:extLst>
            </p:cNvPr>
            <p:cNvGrpSpPr/>
            <p:nvPr/>
          </p:nvGrpSpPr>
          <p:grpSpPr>
            <a:xfrm>
              <a:off x="4579797" y="2021709"/>
              <a:ext cx="3050159" cy="3379680"/>
              <a:chOff x="1030515" y="2099523"/>
              <a:chExt cx="3050159" cy="3379680"/>
            </a:xfrm>
          </p:grpSpPr>
          <p:sp>
            <p:nvSpPr>
              <p:cNvPr id="12" name="矩形: 剪去单角 437">
                <a:extLst>
                  <a:ext uri="{FF2B5EF4-FFF2-40B4-BE49-F238E27FC236}">
                    <a16:creationId xmlns:a16="http://schemas.microsoft.com/office/drawing/2014/main" id="{D36D1AC4-9B36-45F0-9325-289632697265}"/>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a:extLst>
                  <a:ext uri="{FF2B5EF4-FFF2-40B4-BE49-F238E27FC236}">
                    <a16:creationId xmlns:a16="http://schemas.microsoft.com/office/drawing/2014/main" id="{6F2BC230-8430-4F33-B08B-31FE088334EB}"/>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4" name="任意多边形: 形状 438">
                <a:extLst>
                  <a:ext uri="{FF2B5EF4-FFF2-40B4-BE49-F238E27FC236}">
                    <a16:creationId xmlns:a16="http://schemas.microsoft.com/office/drawing/2014/main" id="{B799F07D-24A8-432B-8BA5-5AD850E95B69}"/>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grpSp>
            <p:nvGrpSpPr>
              <p:cNvPr id="16" name="组合 15">
                <a:extLst>
                  <a:ext uri="{FF2B5EF4-FFF2-40B4-BE49-F238E27FC236}">
                    <a16:creationId xmlns:a16="http://schemas.microsoft.com/office/drawing/2014/main" id="{7CA48638-BAD4-43C1-BBB4-823FB8AEDC07}"/>
                  </a:ext>
                </a:extLst>
              </p:cNvPr>
              <p:cNvGrpSpPr/>
              <p:nvPr/>
            </p:nvGrpSpPr>
            <p:grpSpPr>
              <a:xfrm>
                <a:off x="1717021" y="2964947"/>
                <a:ext cx="1677143" cy="1925549"/>
                <a:chOff x="1935817" y="2935151"/>
                <a:chExt cx="1677143" cy="1925549"/>
              </a:xfrm>
            </p:grpSpPr>
            <p:sp>
              <p:nvSpPr>
                <p:cNvPr id="17" name="TextBox 19">
                  <a:extLst>
                    <a:ext uri="{FF2B5EF4-FFF2-40B4-BE49-F238E27FC236}">
                      <a16:creationId xmlns:a16="http://schemas.microsoft.com/office/drawing/2014/main" id="{8042CA7A-26E6-4416-A893-284EF14623F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22616CC1-A803-4092-8F64-86AD2BC7C3B6}"/>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sp>
          <p:nvSpPr>
            <p:cNvPr id="27" name="任意多边形: 形状 43">
              <a:extLst>
                <a:ext uri="{FF2B5EF4-FFF2-40B4-BE49-F238E27FC236}">
                  <a16:creationId xmlns:a16="http://schemas.microsoft.com/office/drawing/2014/main" id="{E4254982-9C45-4B24-9899-7F6A523A868D}"/>
                </a:ext>
              </a:extLst>
            </p:cNvPr>
            <p:cNvSpPr/>
            <p:nvPr/>
          </p:nvSpPr>
          <p:spPr>
            <a:xfrm>
              <a:off x="5895944" y="2367420"/>
              <a:ext cx="400112" cy="40011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357636471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342656"/>
            <a:ext cx="5265100" cy="2230846"/>
            <a:chOff x="1405342" y="1901067"/>
            <a:chExt cx="5265100" cy="2230846"/>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sp>
          <p:nvSpPr>
            <p:cNvPr id="29" name="流程图: 终止 28">
              <a:extLst>
                <a:ext uri="{FF2B5EF4-FFF2-40B4-BE49-F238E27FC236}">
                  <a16:creationId xmlns:a16="http://schemas.microsoft.com/office/drawing/2014/main" id="{9C5BD5E2-A544-4739-8013-A8FDD446A96B}"/>
                </a:ext>
              </a:extLst>
            </p:cNvPr>
            <p:cNvSpPr/>
            <p:nvPr/>
          </p:nvSpPr>
          <p:spPr>
            <a:xfrm flipV="1">
              <a:off x="1848090" y="1901067"/>
              <a:ext cx="508389" cy="123990"/>
            </a:xfrm>
            <a:prstGeom prst="flowChartTerminator">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en-US" altLang="zh-CN" sz="2000" spc="300" dirty="0">
                    <a:solidFill>
                      <a:schemeClr val="bg1"/>
                    </a:solidFill>
                    <a:cs typeface="+mn-ea"/>
                    <a:sym typeface="+mn-lt"/>
                  </a:rPr>
                  <a:t>—www.freeppt7.com—</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BBD93E81-B0B8-4E59-9C67-A8FB69AE5019}"/>
              </a:ext>
            </a:extLst>
          </p:cNvPr>
          <p:cNvSpPr txBox="1"/>
          <p:nvPr/>
        </p:nvSpPr>
        <p:spPr>
          <a:xfrm>
            <a:off x="1644226" y="1970962"/>
            <a:ext cx="650641" cy="307777"/>
          </a:xfrm>
          <a:prstGeom prst="rect">
            <a:avLst/>
          </a:prstGeom>
          <a:noFill/>
        </p:spPr>
        <p:txBody>
          <a:bodyPr wrap="square" rtlCol="0">
            <a:spAutoFit/>
          </a:bodyPr>
          <a:lstStyle/>
          <a:p>
            <a:pPr algn="ctr"/>
            <a:r>
              <a:rPr lang="en-US" altLang="zh-CN" sz="1400" dirty="0">
                <a:solidFill>
                  <a:srgbClr val="594A42"/>
                </a:solidFill>
                <a:cs typeface="+mn-ea"/>
                <a:sym typeface="+mn-lt"/>
              </a:rPr>
              <a:t>TEXT</a:t>
            </a:r>
            <a:endParaRPr lang="zh-CN" altLang="en-US" sz="1400" dirty="0">
              <a:solidFill>
                <a:srgbClr val="594A42"/>
              </a:solidFill>
              <a:cs typeface="+mn-ea"/>
              <a:sym typeface="+mn-lt"/>
            </a:endParaRPr>
          </a:p>
        </p:txBody>
      </p:sp>
      <p:sp>
        <p:nvSpPr>
          <p:cNvPr id="36" name="文本框 35">
            <a:extLst>
              <a:ext uri="{FF2B5EF4-FFF2-40B4-BE49-F238E27FC236}">
                <a16:creationId xmlns:a16="http://schemas.microsoft.com/office/drawing/2014/main" id="{17B7F6AB-953F-4CB1-A4F6-F8BE091E5D76}"/>
              </a:ext>
            </a:extLst>
          </p:cNvPr>
          <p:cNvSpPr txBox="1"/>
          <p:nvPr/>
        </p:nvSpPr>
        <p:spPr>
          <a:xfrm>
            <a:off x="2684106"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0" name="文本框 39">
            <a:extLst>
              <a:ext uri="{FF2B5EF4-FFF2-40B4-BE49-F238E27FC236}">
                <a16:creationId xmlns:a16="http://schemas.microsoft.com/office/drawing/2014/main" id="{891943CA-FA8B-448C-860C-5A536788A899}"/>
              </a:ext>
            </a:extLst>
          </p:cNvPr>
          <p:cNvSpPr txBox="1"/>
          <p:nvPr/>
        </p:nvSpPr>
        <p:spPr>
          <a:xfrm>
            <a:off x="3732865" y="1970962"/>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1" name="文本框 40">
            <a:extLst>
              <a:ext uri="{FF2B5EF4-FFF2-40B4-BE49-F238E27FC236}">
                <a16:creationId xmlns:a16="http://schemas.microsoft.com/office/drawing/2014/main" id="{D2500BF5-104E-439C-8418-BE20295F2A2C}"/>
              </a:ext>
            </a:extLst>
          </p:cNvPr>
          <p:cNvSpPr txBox="1"/>
          <p:nvPr/>
        </p:nvSpPr>
        <p:spPr>
          <a:xfrm>
            <a:off x="4772745"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2" name="TextBox 3">
            <a:hlinkClick r:id="rId2"/>
            <a:extLst>
              <a:ext uri="{FF2B5EF4-FFF2-40B4-BE49-F238E27FC236}">
                <a16:creationId xmlns:a16="http://schemas.microsoft.com/office/drawing/2014/main" id="{43E870FF-4C78-4618-82C5-75CF96CF54E5}"/>
              </a:ext>
            </a:extLst>
          </p:cNvPr>
          <p:cNvSpPr txBox="1"/>
          <p:nvPr/>
        </p:nvSpPr>
        <p:spPr>
          <a:xfrm>
            <a:off x="361712" y="6434391"/>
            <a:ext cx="5169613" cy="246221"/>
          </a:xfrm>
          <a:prstGeom prst="rect">
            <a:avLst/>
          </a:prstGeom>
          <a:noFill/>
        </p:spPr>
        <p:txBody>
          <a:bodyPr wrap="square" rtlCol="0">
            <a:spAutoFit/>
          </a:bodyPr>
          <a:lstStyle/>
          <a:p>
            <a:pPr algn="ctr"/>
            <a:r>
              <a:rPr lang="en-US" altLang="zh-CN" sz="1000" dirty="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https://www.freeppt7.com</a:t>
            </a:r>
            <a:endParaRPr lang="ko-KR" altLang="en-US" sz="1000" dirty="0">
              <a:solidFill>
                <a:schemeClr val="tx1">
                  <a:lumMod val="65000"/>
                  <a:lumOff val="35000"/>
                </a:schemeClr>
              </a:solidFill>
              <a:cs typeface="Arial" panose="020B0604020202020204" pitchFamily="34" charset="0"/>
            </a:endParaRPr>
          </a:p>
        </p:txBody>
      </p:sp>
      <p:sp>
        <p:nvSpPr>
          <p:cNvPr id="46" name="Rounded Rectangle 7">
            <a:extLst>
              <a:ext uri="{FF2B5EF4-FFF2-40B4-BE49-F238E27FC236}">
                <a16:creationId xmlns:a16="http://schemas.microsoft.com/office/drawing/2014/main" id="{E6616767-2F9D-4054-98BC-FD61510C0049}"/>
              </a:ext>
            </a:extLst>
          </p:cNvPr>
          <p:cNvSpPr/>
          <p:nvPr/>
        </p:nvSpPr>
        <p:spPr>
          <a:xfrm>
            <a:off x="1382597" y="413266"/>
            <a:ext cx="1684599" cy="413563"/>
          </a:xfrm>
          <a:prstGeom prst="roundRect">
            <a:avLst>
              <a:gd name="adj" fmla="val 50000"/>
            </a:avLst>
          </a:prstGeom>
          <a:solidFill>
            <a:schemeClr val="bg1">
              <a:alpha val="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lumMod val="50000"/>
                  </a:schemeClr>
                </a:solidFill>
              </a:rPr>
              <a:t>LOGO</a:t>
            </a:r>
            <a:endParaRPr lang="ko-KR" altLang="en-US" sz="2700" dirty="0">
              <a:solidFill>
                <a:schemeClr val="bg1">
                  <a:lumMod val="50000"/>
                </a:schemeClr>
              </a:solidFill>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460375"/>
            <a:ext cx="12192000" cy="1057275"/>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0" y="1527175"/>
            <a:ext cx="8229600" cy="2149475"/>
          </a:xfrm>
          <a:prstGeom prst="rect">
            <a:avLst/>
          </a:prstGeom>
        </p:spPr>
        <p:txBody>
          <a:bodyPr/>
          <a:lstStyle/>
          <a:p>
            <a:pPr marL="0" indent="0" algn="ctr">
              <a:buNone/>
            </a:pPr>
            <a:r>
              <a:rPr lang="en-US" sz="2400" dirty="0">
                <a:solidFill>
                  <a:schemeClr val="tx1">
                    <a:lumMod val="65000"/>
                    <a:lumOff val="35000"/>
                  </a:schemeClr>
                </a:solidFill>
                <a:hlinkClick r:id="rId2"/>
              </a:rPr>
              <a:t>https://www.jpppt.com/ </a:t>
            </a:r>
            <a:endParaRPr lang="en-US" sz="2400" dirty="0">
              <a:solidFill>
                <a:schemeClr val="tx1">
                  <a:lumMod val="65000"/>
                  <a:lumOff val="35000"/>
                </a:schemeClr>
              </a:solidFill>
            </a:endParaRPr>
          </a:p>
          <a:p>
            <a:pPr marL="0" indent="0" algn="ctr">
              <a:buNone/>
            </a:pPr>
            <a:r>
              <a:rPr lang="en-US" sz="2400" dirty="0">
                <a:solidFill>
                  <a:schemeClr val="tx1">
                    <a:lumMod val="65000"/>
                    <a:lumOff val="35000"/>
                  </a:schemeClr>
                </a:solidFill>
                <a:hlinkClick r:id="rId3"/>
              </a:rPr>
              <a:t>www.freeppt7.com</a:t>
            </a:r>
            <a:endParaRPr lang="en-US" sz="2400" dirty="0">
              <a:solidFill>
                <a:schemeClr val="tx1">
                  <a:lumMod val="65000"/>
                  <a:lumOff val="35000"/>
                </a:schemeClr>
              </a:solidFill>
            </a:endParaRPr>
          </a:p>
          <a:p>
            <a:pPr marL="0" indent="0" algn="ctr">
              <a:buNone/>
            </a:pPr>
            <a:r>
              <a:rPr lang="en-US" altLang="ja-JP" sz="2400" dirty="0">
                <a:solidFill>
                  <a:schemeClr val="tx1">
                    <a:lumMod val="65000"/>
                    <a:lumOff val="35000"/>
                  </a:schemeClr>
                </a:solidFill>
                <a:cs typeface="Arial" panose="020B0604020202020204" pitchFamily="34" charset="0"/>
              </a:rPr>
              <a:t>Pics: </a:t>
            </a:r>
            <a:r>
              <a:rPr lang="en-US" altLang="ja-JP" sz="2400" dirty="0">
                <a:solidFill>
                  <a:schemeClr val="tx1">
                    <a:lumMod val="65000"/>
                    <a:lumOff val="35000"/>
                  </a:schemeClr>
                </a:solidFill>
                <a:cs typeface="Arial" panose="020B0604020202020204" pitchFamily="34" charset="0"/>
                <a:hlinkClick r:id="rId4"/>
              </a:rPr>
              <a:t>www.Pixabay.com</a:t>
            </a:r>
            <a:r>
              <a:rPr lang="en-US" altLang="ja-JP" sz="2400" dirty="0">
                <a:solidFill>
                  <a:schemeClr val="tx1">
                    <a:lumMod val="65000"/>
                    <a:lumOff val="35000"/>
                  </a:schemeClr>
                </a:solidFill>
                <a:cs typeface="Arial" panose="020B0604020202020204" pitchFamily="34" charset="0"/>
              </a:rPr>
              <a:t> </a:t>
            </a:r>
          </a:p>
          <a:p>
            <a:pPr marL="0" indent="0" algn="ctr">
              <a:buNone/>
            </a:pPr>
            <a:br>
              <a:rPr lang="en-US" altLang="ja-JP" sz="1600" dirty="0">
                <a:solidFill>
                  <a:schemeClr val="tx1">
                    <a:lumMod val="65000"/>
                    <a:lumOff val="35000"/>
                  </a:schemeClr>
                </a:solidFill>
                <a:cs typeface="Arial" panose="020B0604020202020204" pitchFamily="34" charset="0"/>
              </a:rPr>
            </a:br>
            <a:endParaRPr lang="en-US" altLang="ja-JP" sz="1600" dirty="0">
              <a:solidFill>
                <a:schemeClr val="tx1">
                  <a:lumMod val="65000"/>
                  <a:lumOff val="35000"/>
                </a:schemeClr>
              </a:solidFill>
              <a:cs typeface="Arial" panose="020B0604020202020204" pitchFamily="34" charset="0"/>
            </a:endParaRPr>
          </a:p>
        </p:txBody>
      </p:sp>
      <p:sp>
        <p:nvSpPr>
          <p:cNvPr id="4" name="CuadroTexto 3"/>
          <p:cNvSpPr txBox="1"/>
          <p:nvPr/>
        </p:nvSpPr>
        <p:spPr>
          <a:xfrm>
            <a:off x="2506980" y="3182708"/>
            <a:ext cx="7605598" cy="31393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https://www.instagram.com/</a:t>
            </a:r>
            <a:r>
              <a:rPr kumimoji="0" lang="en-US" altLang="zh-CN" sz="1800" b="0" i="0" u="none" strike="noStrike" kern="1200" cap="none" spc="0" normalizeH="0" baseline="0" noProof="0" dirty="0" err="1">
                <a:ln>
                  <a:noFill/>
                </a:ln>
                <a:solidFill>
                  <a:srgbClr val="4472C4"/>
                </a:solidFill>
                <a:effectLst/>
                <a:uLnTx/>
                <a:uFillTx/>
                <a:latin typeface="Calibri" panose="020F0502020204030204"/>
                <a:ea typeface="等线" panose="02010600030101010101" pitchFamily="2" charset="-122"/>
                <a:cs typeface="Arial" panose="020B0604020202020204" pitchFamily="34" charset="0"/>
                <a:hlinkClick r:id="rId5"/>
              </a:rPr>
              <a:t>slidesfree</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 </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https://www.facebook.com/freeppt7/</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https://www.facebook.com/groups/best.PowerPoint.templates</a:t>
            </a:r>
            <a:endPar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https://www.youtube.com/channel/UCdDW77rhEfG4hzWmlBBnfTQ</a:t>
            </a:r>
            <a:endPar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https://twitter.com/freeppt7_com</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Isosceles Triangle 51"/>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57"/>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等线"/>
              <a:ea typeface="맑은 고딕" panose="020B0503020000020004" pitchFamily="34" charset="-127"/>
              <a:cs typeface="+mn-cs"/>
            </a:endParaRPr>
          </a:p>
        </p:txBody>
      </p:sp>
      <p:sp>
        <p:nvSpPr>
          <p:cNvPr id="57" name="Rectangle 7"/>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Parallelogram 15"/>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19"/>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Rectangle 30"/>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ectangle 7"/>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Rectangle 15"/>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Pie 24"/>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4" name="Parallelogram 30"/>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5" name="Block Arc 14"/>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6" name="Block Arc 41"/>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7" name="Right Triangle 17"/>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Oval 27"/>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Parallelogram 15"/>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ound Same Side Corner Rectangle 21"/>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26"/>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Freeform 32"/>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10"/>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32"/>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rapezoid 13"/>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Rounded Rectangle 7"/>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ectangle 18"/>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Rounded Rectangle 25"/>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Chord 14"/>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ounded Rectangle 6"/>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66"/>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Isosceles Triangle 13"/>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Smiley Face 14"/>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Smiley Face 12"/>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Smiley Face 15"/>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37"/>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Smiley Face 14"/>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Rectangle 16"/>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9" name="Rectangle 9"/>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0" name="Round Same Side Corner Rectangle 6"/>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Frame 17"/>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Rounded Rectangle 5"/>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3" name="Teardrop 1"/>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4" name="Rectangle 130"/>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Right Triangle 17"/>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ight Triangle 17"/>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ight Triangle 17"/>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44"/>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Freeform 48"/>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Freeform 49"/>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Freeform 50"/>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Teardrop 9"/>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97"/>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Donut 22"/>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1" name="Freeform 99"/>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Oval 10"/>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Freeform 101"/>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64" name="Group 102"/>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69" name="Freeform 107"/>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Freeform 108"/>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8"/>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72" name="Group 110"/>
          <p:cNvGrpSpPr/>
          <p:nvPr/>
        </p:nvGrpSpPr>
        <p:grpSpPr>
          <a:xfrm>
            <a:off x="5291981" y="2416730"/>
            <a:ext cx="501857" cy="554554"/>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75" name="Rectangle 19"/>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Freeform 114"/>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ounded Rectangle 31"/>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Oval 47"/>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Oval 50"/>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Heart 17"/>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Rounded Rectangle 25"/>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Chord 32"/>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Rounded Rectangle 40"/>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Rounded Rectangle 7"/>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ounded Rectangle 17"/>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21"/>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Oval 25"/>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Block Arc 20"/>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Block Arc 11"/>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Rectangle 21"/>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Round Same Side Corner Rectangle 8"/>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2" name="Rounded Rectangle 51"/>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Isosceles Triangle 5"/>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Trapezoid 22"/>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5" name="Rounded Rectangle 20"/>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Trapezoid 28"/>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ounded Rectangle 2"/>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8" name="Rounded Rectangle 8"/>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9" name="Rounded Rectangle 2"/>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0" name="Rounded Rectangle 3"/>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1" name="Rounded Rectangle 10"/>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2" name="Block Arc 6"/>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3" name="Left Arrow 1"/>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4" name="Oval 35"/>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Rectangle 9"/>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8"/>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Donut 8"/>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58" name="Freeform 18"/>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Oval 7"/>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Freeform 20"/>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ounded Rectangle 25"/>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Block Arc 41"/>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3" name="Round Same Side Corner Rectangle 11"/>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4" name="Donut 39"/>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5" name="Freeform 25"/>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Rectangle 36"/>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Rounded Rectangle 27"/>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Rounded Rectangle 7"/>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Chord 15"/>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ectangle 16"/>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Rounded Rectangle 6"/>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Rounded Rectangle 6"/>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6"/>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6"/>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eardrop 6"/>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Donut 24"/>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77" name="Chord 38"/>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Heart 38"/>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Round Same Side Corner Rectangle 19"/>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ectangle 23"/>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31"/>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Rectangle 23"/>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Oval 31"/>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Teardrop 17"/>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ectangle 23"/>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Round Same Side Corner Rectangle 8"/>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Round Same Side Corner Rectangle 20"/>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Donut 87"/>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Donut 90"/>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Oval 6"/>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Block Arc 25"/>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Block Arc 31"/>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Freeform 53"/>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Block Arc 10"/>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Freeform 55"/>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ound Same Side Corner Rectangle 36"/>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Oval 21"/>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32"/>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sp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Vấn đề thực trạng</a:t>
            </a:r>
          </a:p>
        </p:txBody>
      </p:sp>
      <p:sp>
        <p:nvSpPr>
          <p:cNvPr id="4" name="TextBox 3">
            <a:extLst>
              <a:ext uri="{FF2B5EF4-FFF2-40B4-BE49-F238E27FC236}">
                <a16:creationId xmlns:a16="http://schemas.microsoft.com/office/drawing/2014/main" id="{F22D8107-D651-4E66-86EB-EF7ABD76CC0C}"/>
              </a:ext>
            </a:extLst>
          </p:cNvPr>
          <p:cNvSpPr txBox="1"/>
          <p:nvPr/>
        </p:nvSpPr>
        <p:spPr>
          <a:xfrm>
            <a:off x="669636" y="1349432"/>
            <a:ext cx="10852727" cy="3258649"/>
          </a:xfrm>
          <a:prstGeom prst="rect">
            <a:avLst/>
          </a:prstGeom>
          <a:noFill/>
        </p:spPr>
        <p:txBody>
          <a:bodyPr wrap="square" rtlCol="0">
            <a:spAutoFit/>
          </a:bodyPr>
          <a:lstStyle/>
          <a:p>
            <a:pPr algn="just">
              <a:lnSpc>
                <a:spcPct val="150000"/>
              </a:lnSpc>
            </a:pPr>
            <a:r>
              <a:rPr lang="vi-VN" sz="2000"/>
              <a:t>Số lượng doanh nghiệp đăng ký mới qua 5 năm gần đây trung bình hơn 120.000 doanh nghiệp mỗi năm, điều đó phát sinh nhiều vấn đề, trong đó, quan trọng nhất là các vấn đề với khách hàng như:</a:t>
            </a:r>
          </a:p>
          <a:p>
            <a:pPr marL="285750" indent="-285750" algn="just">
              <a:lnSpc>
                <a:spcPct val="150000"/>
              </a:lnSpc>
              <a:buFontTx/>
              <a:buChar char="-"/>
            </a:pPr>
            <a:r>
              <a:rPr lang="vi-VN" sz="2000"/>
              <a:t>Quảng bá doanh nghiệp (thông tin về người lãnh đạo của công ty, các giấy tờ pháp lý,...)</a:t>
            </a:r>
          </a:p>
          <a:p>
            <a:pPr marL="285750" indent="-285750" algn="just">
              <a:lnSpc>
                <a:spcPct val="150000"/>
              </a:lnSpc>
              <a:buFontTx/>
              <a:buChar char="-"/>
            </a:pPr>
            <a:r>
              <a:rPr lang="vi-VN" sz="2000"/>
              <a:t>Quảng bá sản phẩm qua các kênh truyền thông (facebook, youtube,...)</a:t>
            </a:r>
          </a:p>
          <a:p>
            <a:pPr marL="285750" indent="-285750" algn="just">
              <a:lnSpc>
                <a:spcPct val="150000"/>
              </a:lnSpc>
              <a:buFontTx/>
              <a:buChar char="-"/>
            </a:pPr>
            <a:endParaRPr lang="vi-VN" sz="2000"/>
          </a:p>
        </p:txBody>
      </p:sp>
    </p:spTree>
    <p:extLst>
      <p:ext uri="{BB962C8B-B14F-4D97-AF65-F5344CB8AC3E}">
        <p14:creationId xmlns:p14="http://schemas.microsoft.com/office/powerpoint/2010/main" val="384969651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997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C41108E-FE06-44AC-A97A-FDCD9432AA2A}"/>
              </a:ext>
            </a:extLst>
          </p:cNvPr>
          <p:cNvGrpSpPr/>
          <p:nvPr/>
        </p:nvGrpSpPr>
        <p:grpSpPr>
          <a:xfrm>
            <a:off x="1010814" y="1902549"/>
            <a:ext cx="5194043" cy="3627393"/>
            <a:chOff x="803985" y="1946092"/>
            <a:chExt cx="5194043" cy="3627393"/>
          </a:xfrm>
        </p:grpSpPr>
        <p:pic>
          <p:nvPicPr>
            <p:cNvPr id="11" name="Picture 104">
              <a:extLst>
                <a:ext uri="{FF2B5EF4-FFF2-40B4-BE49-F238E27FC236}">
                  <a16:creationId xmlns:a16="http://schemas.microsoft.com/office/drawing/2014/main" id="{1898F7C2-B3AF-4C2D-89FF-054A9AB4D9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3985" y="1946092"/>
              <a:ext cx="5194043" cy="3627393"/>
            </a:xfrm>
            <a:prstGeom prst="rect">
              <a:avLst/>
            </a:prstGeom>
          </p:spPr>
        </p:pic>
        <p:pic>
          <p:nvPicPr>
            <p:cNvPr id="12" name="图片 11">
              <a:extLst>
                <a:ext uri="{FF2B5EF4-FFF2-40B4-BE49-F238E27FC236}">
                  <a16:creationId xmlns:a16="http://schemas.microsoft.com/office/drawing/2014/main" id="{DC0E2F6F-A32E-48B1-BB61-A7CDC6E36FED}"/>
                </a:ext>
              </a:extLst>
            </p:cNvPr>
            <p:cNvPicPr>
              <a:picLocks noChangeAspect="1"/>
            </p:cNvPicPr>
            <p:nvPr/>
          </p:nvPicPr>
          <p:blipFill rotWithShape="1">
            <a:blip r:embed="rId3">
              <a:extLst>
                <a:ext uri="{28A0092B-C50C-407E-A947-70E740481C1C}">
                  <a14:useLocalDpi xmlns:a14="http://schemas.microsoft.com/office/drawing/2010/main" val="0"/>
                </a:ext>
              </a:extLst>
            </a:blip>
            <a:srcRect l="1651"/>
            <a:stretch/>
          </p:blipFill>
          <p:spPr>
            <a:xfrm>
              <a:off x="1534886" y="2421106"/>
              <a:ext cx="3755571" cy="2325065"/>
            </a:xfrm>
            <a:prstGeom prst="rect">
              <a:avLst/>
            </a:prstGeom>
          </p:spPr>
        </p:pic>
      </p:grpSp>
      <p:sp>
        <p:nvSpPr>
          <p:cNvPr id="18" name="矩形: 圆角 17">
            <a:extLst>
              <a:ext uri="{FF2B5EF4-FFF2-40B4-BE49-F238E27FC236}">
                <a16:creationId xmlns:a16="http://schemas.microsoft.com/office/drawing/2014/main" id="{42D1BE4F-B914-4D45-96E2-74F30C172A90}"/>
              </a:ext>
            </a:extLst>
          </p:cNvPr>
          <p:cNvSpPr/>
          <p:nvPr/>
        </p:nvSpPr>
        <p:spPr>
          <a:xfrm>
            <a:off x="6402358" y="2195451"/>
            <a:ext cx="4603099" cy="2840347"/>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40347B03-2C89-4E54-BF0C-85A6BCED22BF}"/>
              </a:ext>
            </a:extLst>
          </p:cNvPr>
          <p:cNvGrpSpPr/>
          <p:nvPr/>
        </p:nvGrpSpPr>
        <p:grpSpPr>
          <a:xfrm>
            <a:off x="7353520" y="1902549"/>
            <a:ext cx="2683493" cy="585804"/>
            <a:chOff x="6259288" y="1796548"/>
            <a:chExt cx="2683493" cy="585804"/>
          </a:xfrm>
        </p:grpSpPr>
        <p:sp>
          <p:nvSpPr>
            <p:cNvPr id="16" name="矩形: 圆角 15">
              <a:extLst>
                <a:ext uri="{FF2B5EF4-FFF2-40B4-BE49-F238E27FC236}">
                  <a16:creationId xmlns:a16="http://schemas.microsoft.com/office/drawing/2014/main" id="{6107063A-4452-4EA1-81CF-7A2CC1E01A2B}"/>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TextBox 19">
              <a:extLst>
                <a:ext uri="{FF2B5EF4-FFF2-40B4-BE49-F238E27FC236}">
                  <a16:creationId xmlns:a16="http://schemas.microsoft.com/office/drawing/2014/main" id="{46A28E5D-56CA-4D8B-A7C6-92D917404740}"/>
                </a:ext>
              </a:extLst>
            </p:cNvPr>
            <p:cNvSpPr txBox="1"/>
            <p:nvPr/>
          </p:nvSpPr>
          <p:spPr>
            <a:xfrm>
              <a:off x="6517067" y="1796548"/>
              <a:ext cx="2185215"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grpSp>
        <p:nvGrpSpPr>
          <p:cNvPr id="26" name="组合 25">
            <a:extLst>
              <a:ext uri="{FF2B5EF4-FFF2-40B4-BE49-F238E27FC236}">
                <a16:creationId xmlns:a16="http://schemas.microsoft.com/office/drawing/2014/main" id="{0A82AF4B-C42E-4184-AC04-2121BCBB86F7}"/>
              </a:ext>
            </a:extLst>
          </p:cNvPr>
          <p:cNvGrpSpPr/>
          <p:nvPr/>
        </p:nvGrpSpPr>
        <p:grpSpPr>
          <a:xfrm>
            <a:off x="6735365" y="2813549"/>
            <a:ext cx="3980628" cy="787523"/>
            <a:chOff x="6722040" y="2747442"/>
            <a:chExt cx="3980628" cy="787523"/>
          </a:xfrm>
        </p:grpSpPr>
        <p:sp>
          <p:nvSpPr>
            <p:cNvPr id="15" name="矩形 14">
              <a:extLst>
                <a:ext uri="{FF2B5EF4-FFF2-40B4-BE49-F238E27FC236}">
                  <a16:creationId xmlns:a16="http://schemas.microsoft.com/office/drawing/2014/main" id="{5BB204FB-D054-4AA7-815C-CDDA61AE598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5" name="组合 24">
              <a:extLst>
                <a:ext uri="{FF2B5EF4-FFF2-40B4-BE49-F238E27FC236}">
                  <a16:creationId xmlns:a16="http://schemas.microsoft.com/office/drawing/2014/main" id="{93021CC9-830E-4CCF-B168-A0691F58CCB9}"/>
                </a:ext>
              </a:extLst>
            </p:cNvPr>
            <p:cNvGrpSpPr/>
            <p:nvPr/>
          </p:nvGrpSpPr>
          <p:grpSpPr>
            <a:xfrm>
              <a:off x="6722040" y="2923777"/>
              <a:ext cx="297980" cy="219991"/>
              <a:chOff x="6951906" y="4080083"/>
              <a:chExt cx="608908" cy="449541"/>
            </a:xfrm>
          </p:grpSpPr>
          <p:sp>
            <p:nvSpPr>
              <p:cNvPr id="23" name="矩形: 圆角 22">
                <a:extLst>
                  <a:ext uri="{FF2B5EF4-FFF2-40B4-BE49-F238E27FC236}">
                    <a16:creationId xmlns:a16="http://schemas.microsoft.com/office/drawing/2014/main" id="{59B4829F-0908-4E69-86D1-6DC8570F5FC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732D633B-2995-4453-B995-4478E65BBED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a:extLst>
              <a:ext uri="{FF2B5EF4-FFF2-40B4-BE49-F238E27FC236}">
                <a16:creationId xmlns:a16="http://schemas.microsoft.com/office/drawing/2014/main" id="{7339ADC3-F5E4-44E6-8D48-538773D7A26D}"/>
              </a:ext>
            </a:extLst>
          </p:cNvPr>
          <p:cNvGrpSpPr/>
          <p:nvPr/>
        </p:nvGrpSpPr>
        <p:grpSpPr>
          <a:xfrm>
            <a:off x="6735365" y="3683153"/>
            <a:ext cx="3980628" cy="787523"/>
            <a:chOff x="6722040" y="2747442"/>
            <a:chExt cx="3980628" cy="787523"/>
          </a:xfrm>
        </p:grpSpPr>
        <p:sp>
          <p:nvSpPr>
            <p:cNvPr id="28" name="矩形 27">
              <a:extLst>
                <a:ext uri="{FF2B5EF4-FFF2-40B4-BE49-F238E27FC236}">
                  <a16:creationId xmlns:a16="http://schemas.microsoft.com/office/drawing/2014/main" id="{938FDCB9-A38E-4DF3-86EA-79074761DE0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nvGrpSpPr>
            <p:cNvPr id="29" name="组合 28">
              <a:extLst>
                <a:ext uri="{FF2B5EF4-FFF2-40B4-BE49-F238E27FC236}">
                  <a16:creationId xmlns:a16="http://schemas.microsoft.com/office/drawing/2014/main" id="{6FBD7337-8013-4C0B-8DE0-6B4FEC7A668E}"/>
                </a:ext>
              </a:extLst>
            </p:cNvPr>
            <p:cNvGrpSpPr/>
            <p:nvPr/>
          </p:nvGrpSpPr>
          <p:grpSpPr>
            <a:xfrm>
              <a:off x="6722040" y="2923777"/>
              <a:ext cx="297980" cy="219991"/>
              <a:chOff x="6951906" y="4080083"/>
              <a:chExt cx="608908" cy="449541"/>
            </a:xfrm>
          </p:grpSpPr>
          <p:sp>
            <p:nvSpPr>
              <p:cNvPr id="30" name="矩形: 圆角 29">
                <a:extLst>
                  <a:ext uri="{FF2B5EF4-FFF2-40B4-BE49-F238E27FC236}">
                    <a16:creationId xmlns:a16="http://schemas.microsoft.com/office/drawing/2014/main" id="{F7148313-755B-46F9-BDD7-9F61191D6A8D}"/>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a:extLst>
                  <a:ext uri="{FF2B5EF4-FFF2-40B4-BE49-F238E27FC236}">
                    <a16:creationId xmlns:a16="http://schemas.microsoft.com/office/drawing/2014/main" id="{56DABCD7-23F0-491C-B77B-2DBCE13548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27488773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B1A7FCDD-D891-4204-934F-09267A62C80F}"/>
              </a:ext>
            </a:extLst>
          </p:cNvPr>
          <p:cNvGrpSpPr/>
          <p:nvPr/>
        </p:nvGrpSpPr>
        <p:grpSpPr>
          <a:xfrm>
            <a:off x="1556325" y="4089964"/>
            <a:ext cx="4539675" cy="787523"/>
            <a:chOff x="1545476" y="2753684"/>
            <a:chExt cx="4539675" cy="787523"/>
          </a:xfrm>
        </p:grpSpPr>
        <p:sp>
          <p:nvSpPr>
            <p:cNvPr id="20" name="矩形: 圆角 19">
              <a:extLst>
                <a:ext uri="{FF2B5EF4-FFF2-40B4-BE49-F238E27FC236}">
                  <a16:creationId xmlns:a16="http://schemas.microsoft.com/office/drawing/2014/main" id="{BD02EFEB-F30B-4108-B725-A2A75202B74E}"/>
                </a:ext>
              </a:extLst>
            </p:cNvPr>
            <p:cNvSpPr/>
            <p:nvPr/>
          </p:nvSpPr>
          <p:spPr>
            <a:xfrm rot="2700000">
              <a:off x="1542212" y="2785194"/>
              <a:ext cx="736165" cy="72963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a:extLst>
                <a:ext uri="{FF2B5EF4-FFF2-40B4-BE49-F238E27FC236}">
                  <a16:creationId xmlns:a16="http://schemas.microsoft.com/office/drawing/2014/main" id="{2AEE29E4-3A38-4D93-A42D-8CC6338BD9D3}"/>
                </a:ext>
              </a:extLst>
            </p:cNvPr>
            <p:cNvSpPr/>
            <p:nvPr/>
          </p:nvSpPr>
          <p:spPr>
            <a:xfrm>
              <a:off x="2428534" y="2753684"/>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6" name="组合 5">
            <a:extLst>
              <a:ext uri="{FF2B5EF4-FFF2-40B4-BE49-F238E27FC236}">
                <a16:creationId xmlns:a16="http://schemas.microsoft.com/office/drawing/2014/main" id="{AB526C79-89CC-42DC-92F5-DB33407506DF}"/>
              </a:ext>
            </a:extLst>
          </p:cNvPr>
          <p:cNvGrpSpPr/>
          <p:nvPr/>
        </p:nvGrpSpPr>
        <p:grpSpPr>
          <a:xfrm>
            <a:off x="4168966" y="1292949"/>
            <a:ext cx="3984424" cy="1078761"/>
            <a:chOff x="4168965" y="1554206"/>
            <a:chExt cx="3984424" cy="1078761"/>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3" y="1554206"/>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508427" y="1805979"/>
                <a:ext cx="2185214"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sp>
          <p:nvSpPr>
            <p:cNvPr id="5" name="TextBox 19">
              <a:extLst>
                <a:ext uri="{FF2B5EF4-FFF2-40B4-BE49-F238E27FC236}">
                  <a16:creationId xmlns:a16="http://schemas.microsoft.com/office/drawing/2014/main" id="{58752633-48C8-4480-BAC0-0FCFEF8BAE6A}"/>
                </a:ext>
              </a:extLst>
            </p:cNvPr>
            <p:cNvSpPr txBox="1"/>
            <p:nvPr/>
          </p:nvSpPr>
          <p:spPr>
            <a:xfrm>
              <a:off x="4168965" y="2232857"/>
              <a:ext cx="398442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Brief introduction of the item</a:t>
              </a:r>
              <a:endParaRPr lang="en-US" spc="0" dirty="0">
                <a:solidFill>
                  <a:srgbClr val="393737"/>
                </a:solidFill>
                <a:latin typeface="+mn-lt"/>
                <a:ea typeface="+mn-ea"/>
                <a:cs typeface="+mn-ea"/>
                <a:sym typeface="+mn-lt"/>
              </a:endParaRPr>
            </a:p>
          </p:txBody>
        </p:sp>
      </p:grpSp>
      <p:sp>
        <p:nvSpPr>
          <p:cNvPr id="10" name="任意多边形: 形状 31">
            <a:extLst>
              <a:ext uri="{FF2B5EF4-FFF2-40B4-BE49-F238E27FC236}">
                <a16:creationId xmlns:a16="http://schemas.microsoft.com/office/drawing/2014/main" id="{297B96B2-3F19-49A0-89F9-E6C274DB8159}"/>
              </a:ext>
            </a:extLst>
          </p:cNvPr>
          <p:cNvSpPr/>
          <p:nvPr/>
        </p:nvSpPr>
        <p:spPr>
          <a:xfrm>
            <a:off x="1772999" y="4347875"/>
            <a:ext cx="291659" cy="27682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3" name="任意多边形: 形状 36">
            <a:extLst>
              <a:ext uri="{FF2B5EF4-FFF2-40B4-BE49-F238E27FC236}">
                <a16:creationId xmlns:a16="http://schemas.microsoft.com/office/drawing/2014/main" id="{6FE070D6-BAA7-4F45-BC84-DAE2089A0A4C}"/>
              </a:ext>
            </a:extLst>
          </p:cNvPr>
          <p:cNvSpPr/>
          <p:nvPr/>
        </p:nvSpPr>
        <p:spPr>
          <a:xfrm>
            <a:off x="6800271" y="4336989"/>
            <a:ext cx="226294" cy="277333"/>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nvGrpSpPr>
          <p:cNvPr id="16" name="组合 15">
            <a:extLst>
              <a:ext uri="{FF2B5EF4-FFF2-40B4-BE49-F238E27FC236}">
                <a16:creationId xmlns:a16="http://schemas.microsoft.com/office/drawing/2014/main" id="{5E3FD469-9FC1-4BC9-984D-08254FB7663F}"/>
              </a:ext>
            </a:extLst>
          </p:cNvPr>
          <p:cNvGrpSpPr/>
          <p:nvPr/>
        </p:nvGrpSpPr>
        <p:grpSpPr>
          <a:xfrm>
            <a:off x="1556325" y="2676663"/>
            <a:ext cx="4539675" cy="787523"/>
            <a:chOff x="1545476" y="2753684"/>
            <a:chExt cx="4539675" cy="787523"/>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545476" y="2781930"/>
              <a:ext cx="729638" cy="736165"/>
              <a:chOff x="1545476" y="2391482"/>
              <a:chExt cx="1116624" cy="1126613"/>
            </a:xfrm>
          </p:grpSpPr>
          <p:sp>
            <p:nvSpPr>
              <p:cNvPr id="8" name="矩形: 圆角 7">
                <a:extLst>
                  <a:ext uri="{FF2B5EF4-FFF2-40B4-BE49-F238E27FC236}">
                    <a16:creationId xmlns:a16="http://schemas.microsoft.com/office/drawing/2014/main" id="{89392FCE-AF7A-4D73-B360-E3E5E077DFEE}"/>
                  </a:ext>
                </a:extLst>
              </p:cNvPr>
              <p:cNvSpPr/>
              <p:nvPr/>
            </p:nvSpPr>
            <p:spPr>
              <a:xfrm rot="2700000">
                <a:off x="1540481" y="2396477"/>
                <a:ext cx="1126613" cy="111662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877070" y="2756150"/>
                <a:ext cx="453433" cy="39727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428534" y="2753684"/>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2" name="组合 21">
            <a:extLst>
              <a:ext uri="{FF2B5EF4-FFF2-40B4-BE49-F238E27FC236}">
                <a16:creationId xmlns:a16="http://schemas.microsoft.com/office/drawing/2014/main" id="{E0F87951-6EDF-479B-8371-F21F0BFAD829}"/>
              </a:ext>
            </a:extLst>
          </p:cNvPr>
          <p:cNvGrpSpPr/>
          <p:nvPr/>
        </p:nvGrpSpPr>
        <p:grpSpPr>
          <a:xfrm>
            <a:off x="6531097" y="4089964"/>
            <a:ext cx="4539675" cy="787523"/>
            <a:chOff x="1545476" y="2753684"/>
            <a:chExt cx="4539675" cy="787523"/>
          </a:xfrm>
        </p:grpSpPr>
        <p:sp>
          <p:nvSpPr>
            <p:cNvPr id="25" name="矩形: 圆角 24">
              <a:extLst>
                <a:ext uri="{FF2B5EF4-FFF2-40B4-BE49-F238E27FC236}">
                  <a16:creationId xmlns:a16="http://schemas.microsoft.com/office/drawing/2014/main" id="{29A8B42E-4A9A-42B1-841D-742E2BE6A5AB}"/>
                </a:ext>
              </a:extLst>
            </p:cNvPr>
            <p:cNvSpPr/>
            <p:nvPr/>
          </p:nvSpPr>
          <p:spPr>
            <a:xfrm rot="2700000">
              <a:off x="1542212" y="2785194"/>
              <a:ext cx="736165" cy="72963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a:extLst>
                <a:ext uri="{FF2B5EF4-FFF2-40B4-BE49-F238E27FC236}">
                  <a16:creationId xmlns:a16="http://schemas.microsoft.com/office/drawing/2014/main" id="{952EB240-A078-46CA-85E9-B482976354F3}"/>
                </a:ext>
              </a:extLst>
            </p:cNvPr>
            <p:cNvSpPr/>
            <p:nvPr/>
          </p:nvSpPr>
          <p:spPr>
            <a:xfrm>
              <a:off x="2428534" y="2753684"/>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grpSp>
        <p:nvGrpSpPr>
          <p:cNvPr id="27" name="组合 26">
            <a:extLst>
              <a:ext uri="{FF2B5EF4-FFF2-40B4-BE49-F238E27FC236}">
                <a16:creationId xmlns:a16="http://schemas.microsoft.com/office/drawing/2014/main" id="{36010ACD-B999-4A0D-B787-A60CD35D5130}"/>
              </a:ext>
            </a:extLst>
          </p:cNvPr>
          <p:cNvGrpSpPr/>
          <p:nvPr/>
        </p:nvGrpSpPr>
        <p:grpSpPr>
          <a:xfrm>
            <a:off x="6531097" y="2676663"/>
            <a:ext cx="4539675" cy="787523"/>
            <a:chOff x="1545476" y="2753684"/>
            <a:chExt cx="4539675" cy="787523"/>
          </a:xfrm>
        </p:grpSpPr>
        <p:sp>
          <p:nvSpPr>
            <p:cNvPr id="30" name="矩形: 圆角 29">
              <a:extLst>
                <a:ext uri="{FF2B5EF4-FFF2-40B4-BE49-F238E27FC236}">
                  <a16:creationId xmlns:a16="http://schemas.microsoft.com/office/drawing/2014/main" id="{841E9687-6F69-4A76-B269-5BC1A95C3950}"/>
                </a:ext>
              </a:extLst>
            </p:cNvPr>
            <p:cNvSpPr/>
            <p:nvPr/>
          </p:nvSpPr>
          <p:spPr>
            <a:xfrm rot="2700000">
              <a:off x="1542212" y="2785194"/>
              <a:ext cx="736165" cy="72963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id="{94463189-D38F-4035-B237-9A606BD9946B}"/>
                </a:ext>
              </a:extLst>
            </p:cNvPr>
            <p:cNvSpPr/>
            <p:nvPr/>
          </p:nvSpPr>
          <p:spPr>
            <a:xfrm>
              <a:off x="2428534" y="2753684"/>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the title.</a:t>
              </a:r>
              <a:endParaRPr lang="zh-CN" altLang="en-US" sz="1600" dirty="0">
                <a:solidFill>
                  <a:srgbClr val="594A42"/>
                </a:solidFill>
                <a:cs typeface="+mn-ea"/>
                <a:sym typeface="+mn-lt"/>
              </a:endParaRPr>
            </a:p>
          </p:txBody>
        </p:sp>
      </p:grpSp>
      <p:sp>
        <p:nvSpPr>
          <p:cNvPr id="12" name="任意多边形: 形状 33">
            <a:extLst>
              <a:ext uri="{FF2B5EF4-FFF2-40B4-BE49-F238E27FC236}">
                <a16:creationId xmlns:a16="http://schemas.microsoft.com/office/drawing/2014/main" id="{34A95010-138F-4220-8AD7-7CA1AAFB304E}"/>
              </a:ext>
            </a:extLst>
          </p:cNvPr>
          <p:cNvSpPr/>
          <p:nvPr/>
        </p:nvSpPr>
        <p:spPr>
          <a:xfrm>
            <a:off x="6783218" y="2924662"/>
            <a:ext cx="282173" cy="278124"/>
          </a:xfrm>
          <a:custGeom>
            <a:avLst/>
            <a:gdLst/>
            <a:ahLst/>
            <a:cxnLst/>
            <a:rect l="0" t="0" r="0" b="0"/>
            <a:pathLst>
              <a:path w="120000" h="120000" extrusionOk="0">
                <a:moveTo>
                  <a:pt x="105647" y="48605"/>
                </a:moveTo>
                <a:lnTo>
                  <a:pt x="105647" y="48605"/>
                </a:lnTo>
                <a:cubicBezTo>
                  <a:pt x="104252" y="50016"/>
                  <a:pt x="104252" y="58487"/>
                  <a:pt x="114219" y="64134"/>
                </a:cubicBezTo>
                <a:cubicBezTo>
                  <a:pt x="114219" y="64134"/>
                  <a:pt x="100066" y="66957"/>
                  <a:pt x="90299" y="54252"/>
                </a:cubicBezTo>
                <a:cubicBezTo>
                  <a:pt x="87308" y="54252"/>
                  <a:pt x="84518" y="55663"/>
                  <a:pt x="81727" y="55663"/>
                </a:cubicBezTo>
                <a:cubicBezTo>
                  <a:pt x="60598" y="55663"/>
                  <a:pt x="47840" y="42756"/>
                  <a:pt x="47840" y="27226"/>
                </a:cubicBezTo>
                <a:cubicBezTo>
                  <a:pt x="47840" y="12907"/>
                  <a:pt x="60598" y="0"/>
                  <a:pt x="81727" y="0"/>
                </a:cubicBezTo>
                <a:cubicBezTo>
                  <a:pt x="102857" y="0"/>
                  <a:pt x="119800" y="12907"/>
                  <a:pt x="119800" y="27226"/>
                </a:cubicBezTo>
                <a:cubicBezTo>
                  <a:pt x="119800" y="35697"/>
                  <a:pt x="114219" y="44168"/>
                  <a:pt x="105647" y="48605"/>
                </a:cubicBezTo>
                <a:close/>
                <a:moveTo>
                  <a:pt x="40863" y="30050"/>
                </a:moveTo>
                <a:lnTo>
                  <a:pt x="40863" y="30050"/>
                </a:lnTo>
                <a:cubicBezTo>
                  <a:pt x="42259" y="46991"/>
                  <a:pt x="56411" y="61310"/>
                  <a:pt x="78936" y="62722"/>
                </a:cubicBezTo>
                <a:cubicBezTo>
                  <a:pt x="81727" y="62722"/>
                  <a:pt x="84518" y="62722"/>
                  <a:pt x="87308" y="61310"/>
                </a:cubicBezTo>
                <a:lnTo>
                  <a:pt x="87308" y="61310"/>
                </a:lnTo>
                <a:lnTo>
                  <a:pt x="87308" y="61310"/>
                </a:lnTo>
                <a:cubicBezTo>
                  <a:pt x="94485" y="68369"/>
                  <a:pt x="102857" y="69983"/>
                  <a:pt x="107043" y="69983"/>
                </a:cubicBezTo>
                <a:cubicBezTo>
                  <a:pt x="102857" y="88537"/>
                  <a:pt x="84518" y="102655"/>
                  <a:pt x="56411" y="102655"/>
                </a:cubicBezTo>
                <a:cubicBezTo>
                  <a:pt x="53621" y="102655"/>
                  <a:pt x="49435" y="101243"/>
                  <a:pt x="45049" y="99831"/>
                </a:cubicBezTo>
                <a:cubicBezTo>
                  <a:pt x="31096" y="119798"/>
                  <a:pt x="7176" y="115563"/>
                  <a:pt x="7176" y="115563"/>
                </a:cubicBezTo>
                <a:cubicBezTo>
                  <a:pt x="23920" y="108302"/>
                  <a:pt x="23920" y="94184"/>
                  <a:pt x="19734" y="92773"/>
                </a:cubicBezTo>
                <a:cubicBezTo>
                  <a:pt x="7176" y="85512"/>
                  <a:pt x="0" y="72806"/>
                  <a:pt x="0" y="59899"/>
                </a:cubicBezTo>
                <a:cubicBezTo>
                  <a:pt x="0" y="39932"/>
                  <a:pt x="18338" y="22789"/>
                  <a:pt x="43654" y="18554"/>
                </a:cubicBezTo>
                <a:cubicBezTo>
                  <a:pt x="42259" y="22789"/>
                  <a:pt x="40863" y="25815"/>
                  <a:pt x="40863" y="30050"/>
                </a:cubicBezTo>
                <a:close/>
              </a:path>
            </a:pathLst>
          </a:custGeom>
          <a:solidFill>
            <a:srgbClr val="0E2DB2"/>
          </a:solidFill>
          <a:ln>
            <a:noFill/>
          </a:ln>
        </p:spPr>
        <p:txBody>
          <a:bodyPr anchor="ctr"/>
          <a:lstStyle/>
          <a:p>
            <a:pPr algn="ctr"/>
            <a:endParaRPr>
              <a:solidFill>
                <a:prstClr val="black"/>
              </a:solidFill>
              <a:cs typeface="+mn-ea"/>
              <a:sym typeface="+mn-lt"/>
            </a:endParaRPr>
          </a:p>
        </p:txBody>
      </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randombar(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412</TotalTime>
  <Words>1199</Words>
  <Application>Microsoft Office PowerPoint</Application>
  <PresentationFormat>Widescreen</PresentationFormat>
  <Paragraphs>205</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等线</vt:lpstr>
      <vt:lpstr>微软雅黑</vt:lpstr>
      <vt:lpstr>Arial</vt:lpstr>
      <vt:lpstr>Calibri</vt:lpstr>
      <vt:lpstr>Lato Light</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follow us for more information: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132</cp:revision>
  <dcterms:created xsi:type="dcterms:W3CDTF">2017-08-18T03:02:00Z</dcterms:created>
  <dcterms:modified xsi:type="dcterms:W3CDTF">2021-11-24T09:30:54Z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