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5"/>
  </p:notesMasterIdLst>
  <p:sldIdLst>
    <p:sldId id="258" r:id="rId3"/>
    <p:sldId id="1776" r:id="rId4"/>
    <p:sldId id="259" r:id="rId5"/>
    <p:sldId id="260" r:id="rId6"/>
    <p:sldId id="1778" r:id="rId7"/>
    <p:sldId id="1779" r:id="rId8"/>
    <p:sldId id="1782" r:id="rId9"/>
    <p:sldId id="1824" r:id="rId10"/>
    <p:sldId id="1784" r:id="rId11"/>
    <p:sldId id="1783" r:id="rId12"/>
    <p:sldId id="1787" r:id="rId13"/>
    <p:sldId id="1789" r:id="rId14"/>
    <p:sldId id="1791" r:id="rId15"/>
    <p:sldId id="1825" r:id="rId16"/>
    <p:sldId id="266" r:id="rId17"/>
    <p:sldId id="1790" r:id="rId18"/>
    <p:sldId id="1793" r:id="rId19"/>
    <p:sldId id="1794" r:id="rId20"/>
    <p:sldId id="1795" r:id="rId21"/>
    <p:sldId id="1827" r:id="rId22"/>
    <p:sldId id="1797" r:id="rId23"/>
    <p:sldId id="17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DDD9C3"/>
    <a:srgbClr val="8DA1F6"/>
    <a:srgbClr val="FBA200"/>
    <a:srgbClr val="90C221"/>
    <a:srgbClr val="07A398"/>
    <a:srgbClr val="0680C3"/>
    <a:srgbClr val="3E57DE"/>
    <a:srgbClr val="00B09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80" d="100"/>
          <a:sy n="80" d="100"/>
        </p:scale>
        <p:origin x="73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26/11/2021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6" r:id="rId29"/>
    <p:sldLayoutId id="2147483697" r:id="rId30"/>
    <p:sldLayoutId id="2147483709" r:id="rId31"/>
    <p:sldLayoutId id="2147483710" r:id="rId32"/>
    <p:sldLayoutId id="2147483712" r:id="rId33"/>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uvienphapluat.vn/van-ban/Doanh-nghiep/Luat-Doanh-nghiep-so-59-2020-QH14-427301.aspx" TargetMode="External"/><Relationship Id="rId2" Type="http://schemas.openxmlformats.org/officeDocument/2006/relationships/hyperlink" Target="https://dangkykinhdoanh.gov.vn/vn/Pages/NganhNgh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300"/>
                                        <p:tgtEl>
                                          <p:spTgt spid="27"/>
                                        </p:tgtEl>
                                      </p:cBhvr>
                                    </p:animEffect>
                                  </p:childTnLst>
                                </p:cTn>
                              </p:par>
                            </p:childTnLst>
                          </p:cTn>
                        </p:par>
                        <p:par>
                          <p:cTn id="8" fill="hold">
                            <p:stCondLst>
                              <p:cond delay="3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300"/>
                                        <p:tgtEl>
                                          <p:spTgt spid="26"/>
                                        </p:tgtEl>
                                      </p:cBhvr>
                                    </p:animEffect>
                                  </p:childTnLst>
                                </p:cTn>
                              </p:par>
                            </p:childTnLst>
                          </p:cTn>
                        </p:par>
                        <p:par>
                          <p:cTn id="17" fill="hold">
                            <p:stCondLst>
                              <p:cond delay="300"/>
                            </p:stCondLst>
                            <p:childTnLst>
                              <p:par>
                                <p:cTn id="18" presetID="21"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300"/>
                                        <p:tgtEl>
                                          <p:spTgt spid="25"/>
                                        </p:tgtEl>
                                      </p:cBhvr>
                                    </p:animEffect>
                                  </p:childTnLst>
                                </p:cTn>
                              </p:par>
                            </p:childTnLst>
                          </p:cTn>
                        </p:par>
                        <p:par>
                          <p:cTn id="26" fill="hold">
                            <p:stCondLst>
                              <p:cond delay="300"/>
                            </p:stCondLst>
                            <p:childTnLst>
                              <p:par>
                                <p:cTn id="27" presetID="21"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 calcmode="lin" valueType="num">
                                      <p:cBhvr additive="base">
                                        <p:cTn id="18" dur="500" fill="hold"/>
                                        <p:tgtEl>
                                          <p:spTgt spid="312"/>
                                        </p:tgtEl>
                                        <p:attrNameLst>
                                          <p:attrName>ppt_x</p:attrName>
                                        </p:attrNameLst>
                                      </p:cBhvr>
                                      <p:tavLst>
                                        <p:tav tm="0">
                                          <p:val>
                                            <p:strVal val="0-#ppt_w/2"/>
                                          </p:val>
                                        </p:tav>
                                        <p:tav tm="100000">
                                          <p:val>
                                            <p:strVal val="#ppt_x"/>
                                          </p:val>
                                        </p:tav>
                                      </p:tavLst>
                                    </p:anim>
                                    <p:anim calcmode="lin" valueType="num">
                                      <p:cBhvr additive="base">
                                        <p:cTn id="19" dur="500" fill="hold"/>
                                        <p:tgtEl>
                                          <p:spTgt spid="3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wipe(up)">
                                      <p:cBhvr>
                                        <p:cTn id="23" dur="500"/>
                                        <p:tgtEl>
                                          <p:spTgt spid="33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p:cTn id="28" dur="500" fill="hold"/>
                                        <p:tgtEl>
                                          <p:spTgt spid="300"/>
                                        </p:tgtEl>
                                        <p:attrNameLst>
                                          <p:attrName>ppt_w</p:attrName>
                                        </p:attrNameLst>
                                      </p:cBhvr>
                                      <p:tavLst>
                                        <p:tav tm="0">
                                          <p:val>
                                            <p:fltVal val="0"/>
                                          </p:val>
                                        </p:tav>
                                        <p:tav tm="100000">
                                          <p:val>
                                            <p:strVal val="#ppt_w"/>
                                          </p:val>
                                        </p:tav>
                                      </p:tavLst>
                                    </p:anim>
                                    <p:anim calcmode="lin" valueType="num">
                                      <p:cBhvr>
                                        <p:cTn id="29" dur="500" fill="hold"/>
                                        <p:tgtEl>
                                          <p:spTgt spid="300"/>
                                        </p:tgtEl>
                                        <p:attrNameLst>
                                          <p:attrName>ppt_h</p:attrName>
                                        </p:attrNameLst>
                                      </p:cBhvr>
                                      <p:tavLst>
                                        <p:tav tm="0">
                                          <p:val>
                                            <p:fltVal val="0"/>
                                          </p:val>
                                        </p:tav>
                                        <p:tav tm="100000">
                                          <p:val>
                                            <p:strVal val="#ppt_h"/>
                                          </p:val>
                                        </p:tav>
                                      </p:tavLst>
                                    </p:anim>
                                    <p:animEffect transition="in" filter="fade">
                                      <p:cBhvr>
                                        <p:cTn id="30" dur="500"/>
                                        <p:tgtEl>
                                          <p:spTgt spid="300"/>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fill="hold"/>
                                        <p:tgtEl>
                                          <p:spTgt spid="317"/>
                                        </p:tgtEl>
                                        <p:attrNameLst>
                                          <p:attrName>ppt_x</p:attrName>
                                        </p:attrNameLst>
                                      </p:cBhvr>
                                      <p:tavLst>
                                        <p:tav tm="0">
                                          <p:val>
                                            <p:strVal val="#ppt_x"/>
                                          </p:val>
                                        </p:tav>
                                        <p:tav tm="100000">
                                          <p:val>
                                            <p:strVal val="#ppt_x"/>
                                          </p:val>
                                        </p:tav>
                                      </p:tavLst>
                                    </p:anim>
                                    <p:anim calcmode="lin" valueType="num">
                                      <p:cBhvr additive="base">
                                        <p:cTn id="35" dur="500" fill="hold"/>
                                        <p:tgtEl>
                                          <p:spTgt spid="317"/>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wipe(down)">
                                      <p:cBhvr>
                                        <p:cTn id="39" dur="500"/>
                                        <p:tgtEl>
                                          <p:spTgt spid="33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3"/>
                                        </p:tgtEl>
                                        <p:attrNameLst>
                                          <p:attrName>style.visibility</p:attrName>
                                        </p:attrNameLst>
                                      </p:cBhvr>
                                      <p:to>
                                        <p:strVal val="visible"/>
                                      </p:to>
                                    </p:set>
                                    <p:anim calcmode="lin" valueType="num">
                                      <p:cBhvr>
                                        <p:cTn id="44" dur="500" fill="hold"/>
                                        <p:tgtEl>
                                          <p:spTgt spid="303"/>
                                        </p:tgtEl>
                                        <p:attrNameLst>
                                          <p:attrName>ppt_w</p:attrName>
                                        </p:attrNameLst>
                                      </p:cBhvr>
                                      <p:tavLst>
                                        <p:tav tm="0">
                                          <p:val>
                                            <p:fltVal val="0"/>
                                          </p:val>
                                        </p:tav>
                                        <p:tav tm="100000">
                                          <p:val>
                                            <p:strVal val="#ppt_w"/>
                                          </p:val>
                                        </p:tav>
                                      </p:tavLst>
                                    </p:anim>
                                    <p:anim calcmode="lin" valueType="num">
                                      <p:cBhvr>
                                        <p:cTn id="45" dur="500" fill="hold"/>
                                        <p:tgtEl>
                                          <p:spTgt spid="303"/>
                                        </p:tgtEl>
                                        <p:attrNameLst>
                                          <p:attrName>ppt_h</p:attrName>
                                        </p:attrNameLst>
                                      </p:cBhvr>
                                      <p:tavLst>
                                        <p:tav tm="0">
                                          <p:val>
                                            <p:fltVal val="0"/>
                                          </p:val>
                                        </p:tav>
                                        <p:tav tm="100000">
                                          <p:val>
                                            <p:strVal val="#ppt_h"/>
                                          </p:val>
                                        </p:tav>
                                      </p:tavLst>
                                    </p:anim>
                                    <p:animEffect transition="in" filter="fade">
                                      <p:cBhvr>
                                        <p:cTn id="46" dur="500"/>
                                        <p:tgtEl>
                                          <p:spTgt spid="303"/>
                                        </p:tgtEl>
                                      </p:cBhvr>
                                    </p:animEffect>
                                  </p:childTnLst>
                                </p:cTn>
                              </p:par>
                            </p:childTnLst>
                          </p:cTn>
                        </p:par>
                        <p:par>
                          <p:cTn id="47" fill="hold">
                            <p:stCondLst>
                              <p:cond delay="500"/>
                            </p:stCondLst>
                            <p:childTnLst>
                              <p:par>
                                <p:cTn id="48" presetID="2" presetClass="entr" presetSubtype="1" fill="hold" nodeType="afterEffect">
                                  <p:stCondLst>
                                    <p:cond delay="0"/>
                                  </p:stCondLst>
                                  <p:childTnLst>
                                    <p:set>
                                      <p:cBhvr>
                                        <p:cTn id="49" dur="1" fill="hold">
                                          <p:stCondLst>
                                            <p:cond delay="0"/>
                                          </p:stCondLst>
                                        </p:cTn>
                                        <p:tgtEl>
                                          <p:spTgt spid="322"/>
                                        </p:tgtEl>
                                        <p:attrNameLst>
                                          <p:attrName>style.visibility</p:attrName>
                                        </p:attrNameLst>
                                      </p:cBhvr>
                                      <p:to>
                                        <p:strVal val="visible"/>
                                      </p:to>
                                    </p:set>
                                    <p:anim calcmode="lin" valueType="num">
                                      <p:cBhvr additive="base">
                                        <p:cTn id="50" dur="500" fill="hold"/>
                                        <p:tgtEl>
                                          <p:spTgt spid="322"/>
                                        </p:tgtEl>
                                        <p:attrNameLst>
                                          <p:attrName>ppt_x</p:attrName>
                                        </p:attrNameLst>
                                      </p:cBhvr>
                                      <p:tavLst>
                                        <p:tav tm="0">
                                          <p:val>
                                            <p:strVal val="#ppt_x"/>
                                          </p:val>
                                        </p:tav>
                                        <p:tav tm="100000">
                                          <p:val>
                                            <p:strVal val="#ppt_x"/>
                                          </p:val>
                                        </p:tav>
                                      </p:tavLst>
                                    </p:anim>
                                    <p:anim calcmode="lin" valueType="num">
                                      <p:cBhvr additive="base">
                                        <p:cTn id="51" dur="500" fill="hold"/>
                                        <p:tgtEl>
                                          <p:spTgt spid="322"/>
                                        </p:tgtEl>
                                        <p:attrNameLst>
                                          <p:attrName>ppt_y</p:attrName>
                                        </p:attrNameLst>
                                      </p:cBhvr>
                                      <p:tavLst>
                                        <p:tav tm="0">
                                          <p:val>
                                            <p:strVal val="0-#ppt_h/2"/>
                                          </p:val>
                                        </p:tav>
                                        <p:tav tm="100000">
                                          <p:val>
                                            <p:strVal val="#ppt_y"/>
                                          </p:val>
                                        </p:tav>
                                      </p:tavLst>
                                    </p:anim>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0"/>
                                        </p:tgtEl>
                                        <p:attrNameLst>
                                          <p:attrName>style.visibility</p:attrName>
                                        </p:attrNameLst>
                                      </p:cBhvr>
                                      <p:to>
                                        <p:strVal val="visible"/>
                                      </p:to>
                                    </p:set>
                                    <p:animEffect transition="in" filter="wipe(up)">
                                      <p:cBhvr>
                                        <p:cTn id="55" dur="500"/>
                                        <p:tgtEl>
                                          <p:spTgt spid="34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 calcmode="lin" valueType="num">
                                      <p:cBhvr>
                                        <p:cTn id="60" dur="500" fill="hold"/>
                                        <p:tgtEl>
                                          <p:spTgt spid="306"/>
                                        </p:tgtEl>
                                        <p:attrNameLst>
                                          <p:attrName>ppt_w</p:attrName>
                                        </p:attrNameLst>
                                      </p:cBhvr>
                                      <p:tavLst>
                                        <p:tav tm="0">
                                          <p:val>
                                            <p:fltVal val="0"/>
                                          </p:val>
                                        </p:tav>
                                        <p:tav tm="100000">
                                          <p:val>
                                            <p:strVal val="#ppt_w"/>
                                          </p:val>
                                        </p:tav>
                                      </p:tavLst>
                                    </p:anim>
                                    <p:anim calcmode="lin" valueType="num">
                                      <p:cBhvr>
                                        <p:cTn id="61" dur="500" fill="hold"/>
                                        <p:tgtEl>
                                          <p:spTgt spid="306"/>
                                        </p:tgtEl>
                                        <p:attrNameLst>
                                          <p:attrName>ppt_h</p:attrName>
                                        </p:attrNameLst>
                                      </p:cBhvr>
                                      <p:tavLst>
                                        <p:tav tm="0">
                                          <p:val>
                                            <p:fltVal val="0"/>
                                          </p:val>
                                        </p:tav>
                                        <p:tav tm="100000">
                                          <p:val>
                                            <p:strVal val="#ppt_h"/>
                                          </p:val>
                                        </p:tav>
                                      </p:tavLst>
                                    </p:anim>
                                    <p:animEffect transition="in" filter="fade">
                                      <p:cBhvr>
                                        <p:cTn id="62" dur="500"/>
                                        <p:tgtEl>
                                          <p:spTgt spid="306"/>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327"/>
                                        </p:tgtEl>
                                        <p:attrNameLst>
                                          <p:attrName>style.visibility</p:attrName>
                                        </p:attrNameLst>
                                      </p:cBhvr>
                                      <p:to>
                                        <p:strVal val="visible"/>
                                      </p:to>
                                    </p:set>
                                    <p:anim calcmode="lin" valueType="num">
                                      <p:cBhvr additive="base">
                                        <p:cTn id="66" dur="500" fill="hold"/>
                                        <p:tgtEl>
                                          <p:spTgt spid="327"/>
                                        </p:tgtEl>
                                        <p:attrNameLst>
                                          <p:attrName>ppt_x</p:attrName>
                                        </p:attrNameLst>
                                      </p:cBhvr>
                                      <p:tavLst>
                                        <p:tav tm="0">
                                          <p:val>
                                            <p:strVal val="#ppt_x"/>
                                          </p:val>
                                        </p:tav>
                                        <p:tav tm="100000">
                                          <p:val>
                                            <p:strVal val="#ppt_x"/>
                                          </p:val>
                                        </p:tav>
                                      </p:tavLst>
                                    </p:anim>
                                    <p:anim calcmode="lin" valueType="num">
                                      <p:cBhvr additive="base">
                                        <p:cTn id="67" dur="500" fill="hold"/>
                                        <p:tgtEl>
                                          <p:spTgt spid="32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337"/>
                                        </p:tgtEl>
                                        <p:attrNameLst>
                                          <p:attrName>style.visibility</p:attrName>
                                        </p:attrNameLst>
                                      </p:cBhvr>
                                      <p:to>
                                        <p:strVal val="visible"/>
                                      </p:to>
                                    </p:set>
                                    <p:animEffect transition="in" filter="wipe(down)">
                                      <p:cBhvr>
                                        <p:cTn id="71" dur="500"/>
                                        <p:tgtEl>
                                          <p:spTgt spid="33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9"/>
                                        </p:tgtEl>
                                        <p:attrNameLst>
                                          <p:attrName>style.visibility</p:attrName>
                                        </p:attrNameLst>
                                      </p:cBhvr>
                                      <p:to>
                                        <p:strVal val="visible"/>
                                      </p:to>
                                    </p:set>
                                    <p:anim calcmode="lin" valueType="num">
                                      <p:cBhvr>
                                        <p:cTn id="76" dur="500" fill="hold"/>
                                        <p:tgtEl>
                                          <p:spTgt spid="309"/>
                                        </p:tgtEl>
                                        <p:attrNameLst>
                                          <p:attrName>ppt_w</p:attrName>
                                        </p:attrNameLst>
                                      </p:cBhvr>
                                      <p:tavLst>
                                        <p:tav tm="0">
                                          <p:val>
                                            <p:fltVal val="0"/>
                                          </p:val>
                                        </p:tav>
                                        <p:tav tm="100000">
                                          <p:val>
                                            <p:strVal val="#ppt_w"/>
                                          </p:val>
                                        </p:tav>
                                      </p:tavLst>
                                    </p:anim>
                                    <p:anim calcmode="lin" valueType="num">
                                      <p:cBhvr>
                                        <p:cTn id="77" dur="500" fill="hold"/>
                                        <p:tgtEl>
                                          <p:spTgt spid="309"/>
                                        </p:tgtEl>
                                        <p:attrNameLst>
                                          <p:attrName>ppt_h</p:attrName>
                                        </p:attrNameLst>
                                      </p:cBhvr>
                                      <p:tavLst>
                                        <p:tav tm="0">
                                          <p:val>
                                            <p:fltVal val="0"/>
                                          </p:val>
                                        </p:tav>
                                        <p:tav tm="100000">
                                          <p:val>
                                            <p:strVal val="#ppt_h"/>
                                          </p:val>
                                        </p:tav>
                                      </p:tavLst>
                                    </p:anim>
                                    <p:animEffect transition="in" filter="fade">
                                      <p:cBhvr>
                                        <p:cTn id="78" dur="500"/>
                                        <p:tgtEl>
                                          <p:spTgt spid="309"/>
                                        </p:tgtEl>
                                      </p:cBhvr>
                                    </p:animEffect>
                                  </p:childTnLst>
                                </p:cTn>
                              </p:par>
                            </p:childTnLst>
                          </p:cTn>
                        </p:par>
                        <p:par>
                          <p:cTn id="79" fill="hold">
                            <p:stCondLst>
                              <p:cond delay="500"/>
                            </p:stCondLst>
                            <p:childTnLst>
                              <p:par>
                                <p:cTn id="80" presetID="2" presetClass="entr" presetSubtype="3" fill="hold" nodeType="afterEffect">
                                  <p:stCondLst>
                                    <p:cond delay="0"/>
                                  </p:stCondLst>
                                  <p:childTnLst>
                                    <p:set>
                                      <p:cBhvr>
                                        <p:cTn id="81" dur="1" fill="hold">
                                          <p:stCondLst>
                                            <p:cond delay="0"/>
                                          </p:stCondLst>
                                        </p:cTn>
                                        <p:tgtEl>
                                          <p:spTgt spid="332"/>
                                        </p:tgtEl>
                                        <p:attrNameLst>
                                          <p:attrName>style.visibility</p:attrName>
                                        </p:attrNameLst>
                                      </p:cBhvr>
                                      <p:to>
                                        <p:strVal val="visible"/>
                                      </p:to>
                                    </p:set>
                                    <p:anim calcmode="lin" valueType="num">
                                      <p:cBhvr additive="base">
                                        <p:cTn id="82" dur="500" fill="hold"/>
                                        <p:tgtEl>
                                          <p:spTgt spid="332"/>
                                        </p:tgtEl>
                                        <p:attrNameLst>
                                          <p:attrName>ppt_x</p:attrName>
                                        </p:attrNameLst>
                                      </p:cBhvr>
                                      <p:tavLst>
                                        <p:tav tm="0">
                                          <p:val>
                                            <p:strVal val="1+#ppt_w/2"/>
                                          </p:val>
                                        </p:tav>
                                        <p:tav tm="100000">
                                          <p:val>
                                            <p:strVal val="#ppt_x"/>
                                          </p:val>
                                        </p:tav>
                                      </p:tavLst>
                                    </p:anim>
                                    <p:anim calcmode="lin" valueType="num">
                                      <p:cBhvr additive="base">
                                        <p:cTn id="83" dur="500" fill="hold"/>
                                        <p:tgtEl>
                                          <p:spTgt spid="332"/>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41"/>
                                        </p:tgtEl>
                                        <p:attrNameLst>
                                          <p:attrName>style.visibility</p:attrName>
                                        </p:attrNameLst>
                                      </p:cBhvr>
                                      <p:to>
                                        <p:strVal val="visible"/>
                                      </p:to>
                                    </p:set>
                                    <p:animEffect transition="in" filter="wipe(up)">
                                      <p:cBhvr>
                                        <p:cTn id="8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sp>
        <p:nvSpPr>
          <p:cNvPr id="40" name="Donut 24">
            <a:extLst>
              <a:ext uri="{FF2B5EF4-FFF2-40B4-BE49-F238E27FC236}">
                <a16:creationId xmlns:a16="http://schemas.microsoft.com/office/drawing/2014/main" id="{99C998AC-7778-44C9-A6FE-BF7AF2434D11}"/>
              </a:ext>
            </a:extLst>
          </p:cNvPr>
          <p:cNvSpPr/>
          <p:nvPr/>
        </p:nvSpPr>
        <p:spPr>
          <a:xfrm>
            <a:off x="5782564" y="354615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6850779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grpSp>
        <p:nvGrpSpPr>
          <p:cNvPr id="7" name="Group 6">
            <a:extLst>
              <a:ext uri="{FF2B5EF4-FFF2-40B4-BE49-F238E27FC236}">
                <a16:creationId xmlns:a16="http://schemas.microsoft.com/office/drawing/2014/main" id="{44195934-098B-4154-9545-AE36D3F59238}"/>
              </a:ext>
            </a:extLst>
          </p:cNvPr>
          <p:cNvGrpSpPr/>
          <p:nvPr/>
        </p:nvGrpSpPr>
        <p:grpSpPr>
          <a:xfrm>
            <a:off x="6526773" y="2449386"/>
            <a:ext cx="5007281" cy="1107096"/>
            <a:chOff x="6526773" y="2449386"/>
            <a:chExt cx="5007281" cy="1107096"/>
          </a:xfrm>
        </p:grpSpPr>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grpSp>
        <p:nvGrpSpPr>
          <p:cNvPr id="9" name="Group 8">
            <a:extLst>
              <a:ext uri="{FF2B5EF4-FFF2-40B4-BE49-F238E27FC236}">
                <a16:creationId xmlns:a16="http://schemas.microsoft.com/office/drawing/2014/main" id="{3266ABEF-C083-43C7-B8D7-43E9E55180EA}"/>
              </a:ext>
            </a:extLst>
          </p:cNvPr>
          <p:cNvGrpSpPr/>
          <p:nvPr/>
        </p:nvGrpSpPr>
        <p:grpSpPr>
          <a:xfrm>
            <a:off x="1347734" y="4313514"/>
            <a:ext cx="5007281" cy="1107096"/>
            <a:chOff x="1347734" y="4313514"/>
            <a:chExt cx="5007281" cy="1107096"/>
          </a:xfrm>
        </p:grpSpPr>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grpSp>
        <p:nvGrpSpPr>
          <p:cNvPr id="10" name="Group 9">
            <a:extLst>
              <a:ext uri="{FF2B5EF4-FFF2-40B4-BE49-F238E27FC236}">
                <a16:creationId xmlns:a16="http://schemas.microsoft.com/office/drawing/2014/main" id="{94540717-3430-4F81-A490-2579E5E2E5B0}"/>
              </a:ext>
            </a:extLst>
          </p:cNvPr>
          <p:cNvGrpSpPr/>
          <p:nvPr/>
        </p:nvGrpSpPr>
        <p:grpSpPr>
          <a:xfrm>
            <a:off x="6526773" y="4313514"/>
            <a:ext cx="5007281" cy="1107096"/>
            <a:chOff x="6526773" y="4313514"/>
            <a:chExt cx="5007281" cy="1107096"/>
          </a:xfrm>
        </p:grpSpPr>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r>
              <a:rPr lang="vi-VN" sz="2400">
                <a:hlinkClick r:id="rId2"/>
              </a:rPr>
              <a:t>Tra cứu ngành nghề</a:t>
            </a:r>
            <a:endParaRPr lang="vi-VN" sz="2400"/>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111 </a:t>
            </a:r>
            <a:r>
              <a:rPr lang="vi-VN" sz="2400">
                <a:hlinkClick r:id="rId3"/>
              </a:rPr>
              <a:t>Luật doanh nghiệp 2020</a:t>
            </a:r>
            <a:r>
              <a:rPr lang="vi-VN" sz="2400"/>
              <a:t>)</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med" p14:dur="6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347395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529498" y="3958199"/>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99505" y="4456693"/>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0E2DB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0E2DB2"/>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heel(1)">
                                      <p:cBhvr>
                                        <p:cTn id="55" dur="500"/>
                                        <p:tgtEl>
                                          <p:spTgt spid="2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500"/>
                                        <p:tgtEl>
                                          <p:spTgt spid="27"/>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heel(1)">
                                      <p:cBhvr>
                                        <p:cTn id="73" dur="500"/>
                                        <p:tgtEl>
                                          <p:spTgt spid="3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500"/>
                                        <p:tgtEl>
                                          <p:spTgt spid="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anim calcmode="lin" valueType="num">
                                      <p:cBhvr>
                                        <p:cTn id="98" dur="500" fill="hold"/>
                                        <p:tgtEl>
                                          <p:spTgt spid="39"/>
                                        </p:tgtEl>
                                        <p:attrNameLst>
                                          <p:attrName>ppt_x</p:attrName>
                                        </p:attrNameLst>
                                      </p:cBhvr>
                                      <p:tavLst>
                                        <p:tav tm="0">
                                          <p:val>
                                            <p:strVal val="#ppt_x"/>
                                          </p:val>
                                        </p:tav>
                                        <p:tav tm="100000">
                                          <p:val>
                                            <p:strVal val="#ppt_x"/>
                                          </p:val>
                                        </p:tav>
                                      </p:tavLst>
                                    </p:anim>
                                    <p:anim calcmode="lin" valueType="num">
                                      <p:cBhvr>
                                        <p:cTn id="9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36" grpId="0"/>
      <p:bldP spid="37" grpId="0"/>
      <p:bldP spid="38" grpId="0"/>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437785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01641A1C-BD2A-4DA2-9498-4168C0ACF501}"/>
              </a:ext>
            </a:extLst>
          </p:cNvPr>
          <p:cNvGrpSpPr/>
          <p:nvPr/>
        </p:nvGrpSpPr>
        <p:grpSpPr>
          <a:xfrm>
            <a:off x="6446548" y="2047164"/>
            <a:ext cx="1989787" cy="3227193"/>
            <a:chOff x="6446548" y="2047164"/>
            <a:chExt cx="1989787" cy="3227193"/>
          </a:xfrm>
        </p:grpSpPr>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7" name="Group 6">
            <a:extLst>
              <a:ext uri="{FF2B5EF4-FFF2-40B4-BE49-F238E27FC236}">
                <a16:creationId xmlns:a16="http://schemas.microsoft.com/office/drawing/2014/main" id="{16336B19-0EC5-435B-B747-75F854571541}"/>
              </a:ext>
            </a:extLst>
          </p:cNvPr>
          <p:cNvGrpSpPr/>
          <p:nvPr/>
        </p:nvGrpSpPr>
        <p:grpSpPr>
          <a:xfrm>
            <a:off x="3755665" y="2047164"/>
            <a:ext cx="1989787" cy="3515435"/>
            <a:chOff x="3755665" y="2047164"/>
            <a:chExt cx="1989787" cy="3515435"/>
          </a:xfrm>
        </p:grpSpPr>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 name="Group 2">
            <a:extLst>
              <a:ext uri="{FF2B5EF4-FFF2-40B4-BE49-F238E27FC236}">
                <a16:creationId xmlns:a16="http://schemas.microsoft.com/office/drawing/2014/main" id="{0EA5E3E4-83C7-4279-8142-A37D4819AD43}"/>
              </a:ext>
            </a:extLst>
          </p:cNvPr>
          <p:cNvGrpSpPr/>
          <p:nvPr/>
        </p:nvGrpSpPr>
        <p:grpSpPr>
          <a:xfrm>
            <a:off x="1064782" y="2047164"/>
            <a:ext cx="1989787" cy="3227193"/>
            <a:chOff x="1064782" y="2047164"/>
            <a:chExt cx="1989787" cy="3227193"/>
          </a:xfrm>
        </p:grpSpPr>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grpSp>
        <p:nvGrpSpPr>
          <p:cNvPr id="9" name="Group 8">
            <a:extLst>
              <a:ext uri="{FF2B5EF4-FFF2-40B4-BE49-F238E27FC236}">
                <a16:creationId xmlns:a16="http://schemas.microsoft.com/office/drawing/2014/main" id="{3261DAF0-C83E-4465-8209-ED46404CEB7E}"/>
              </a:ext>
            </a:extLst>
          </p:cNvPr>
          <p:cNvGrpSpPr/>
          <p:nvPr/>
        </p:nvGrpSpPr>
        <p:grpSpPr>
          <a:xfrm>
            <a:off x="9078569" y="2047164"/>
            <a:ext cx="2107512" cy="3227193"/>
            <a:chOff x="9078569" y="2047164"/>
            <a:chExt cx="2107512" cy="3227193"/>
          </a:xfrm>
        </p:grpSpPr>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
                                        </p:tgtEl>
                                        <p:attrNameLst>
                                          <p:attrName>style.visibility</p:attrName>
                                        </p:attrNameLst>
                                      </p:cBhvr>
                                      <p:to>
                                        <p:strVal val="visible"/>
                                      </p:to>
                                    </p:set>
                                    <p:animEffect transition="in" filter="fade">
                                      <p:cBhvr>
                                        <p:cTn id="14" dur="300"/>
                                        <p:tgtEl>
                                          <p:spTgt spid="399"/>
                                        </p:tgtEl>
                                      </p:cBhvr>
                                    </p:animEffect>
                                    <p:anim calcmode="lin" valueType="num">
                                      <p:cBhvr>
                                        <p:cTn id="15" dur="300" fill="hold"/>
                                        <p:tgtEl>
                                          <p:spTgt spid="399"/>
                                        </p:tgtEl>
                                        <p:attrNameLst>
                                          <p:attrName>ppt_x</p:attrName>
                                        </p:attrNameLst>
                                      </p:cBhvr>
                                      <p:tavLst>
                                        <p:tav tm="0">
                                          <p:val>
                                            <p:strVal val="#ppt_x"/>
                                          </p:val>
                                        </p:tav>
                                        <p:tav tm="100000">
                                          <p:val>
                                            <p:strVal val="#ppt_x"/>
                                          </p:val>
                                        </p:tav>
                                      </p:tavLst>
                                    </p:anim>
                                    <p:anim calcmode="lin" valueType="num">
                                      <p:cBhvr>
                                        <p:cTn id="16" dur="300" fill="hold"/>
                                        <p:tgtEl>
                                          <p:spTgt spid="39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300"/>
                                        <p:tgtEl>
                                          <p:spTgt spid="400"/>
                                        </p:tgtEl>
                                      </p:cBhvr>
                                    </p:animEffect>
                                    <p:anim calcmode="lin" valueType="num">
                                      <p:cBhvr>
                                        <p:cTn id="27" dur="300" fill="hold"/>
                                        <p:tgtEl>
                                          <p:spTgt spid="400"/>
                                        </p:tgtEl>
                                        <p:attrNameLst>
                                          <p:attrName>ppt_x</p:attrName>
                                        </p:attrNameLst>
                                      </p:cBhvr>
                                      <p:tavLst>
                                        <p:tav tm="0">
                                          <p:val>
                                            <p:strVal val="#ppt_x"/>
                                          </p:val>
                                        </p:tav>
                                        <p:tav tm="100000">
                                          <p:val>
                                            <p:strVal val="#ppt_x"/>
                                          </p:val>
                                        </p:tav>
                                      </p:tavLst>
                                    </p:anim>
                                    <p:anim calcmode="lin" valueType="num">
                                      <p:cBhvr>
                                        <p:cTn id="28" dur="300" fill="hold"/>
                                        <p:tgtEl>
                                          <p:spTgt spid="40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01"/>
                                        </p:tgtEl>
                                        <p:attrNameLst>
                                          <p:attrName>style.visibility</p:attrName>
                                        </p:attrNameLst>
                                      </p:cBhvr>
                                      <p:to>
                                        <p:strVal val="visible"/>
                                      </p:to>
                                    </p:set>
                                    <p:animEffect transition="in" filter="fade">
                                      <p:cBhvr>
                                        <p:cTn id="38" dur="300"/>
                                        <p:tgtEl>
                                          <p:spTgt spid="401"/>
                                        </p:tgtEl>
                                      </p:cBhvr>
                                    </p:animEffect>
                                    <p:anim calcmode="lin" valueType="num">
                                      <p:cBhvr>
                                        <p:cTn id="39" dur="300" fill="hold"/>
                                        <p:tgtEl>
                                          <p:spTgt spid="401"/>
                                        </p:tgtEl>
                                        <p:attrNameLst>
                                          <p:attrName>ppt_x</p:attrName>
                                        </p:attrNameLst>
                                      </p:cBhvr>
                                      <p:tavLst>
                                        <p:tav tm="0">
                                          <p:val>
                                            <p:strVal val="#ppt_x"/>
                                          </p:val>
                                        </p:tav>
                                        <p:tav tm="100000">
                                          <p:val>
                                            <p:strVal val="#ppt_x"/>
                                          </p:val>
                                        </p:tav>
                                      </p:tavLst>
                                    </p:anim>
                                    <p:anim calcmode="lin" valueType="num">
                                      <p:cBhvr>
                                        <p:cTn id="40" dur="300" fill="hold"/>
                                        <p:tgtEl>
                                          <p:spTgt spid="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0" grpId="0" animBg="1"/>
      <p:bldP spid="401" grpId="0" animBg="1"/>
    </p:bld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TotalTime>
  <Words>1113</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等线</vt:lpstr>
      <vt:lpstr>微软雅黑</vt:lpstr>
      <vt:lpstr>Arial</vt:lpstr>
      <vt:lpstr>Calibri</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256</cp:revision>
  <dcterms:created xsi:type="dcterms:W3CDTF">2017-08-18T03:02:00Z</dcterms:created>
  <dcterms:modified xsi:type="dcterms:W3CDTF">2021-11-26T13:48:44Z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