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60" r:id="rId4"/>
    <p:sldId id="259" r:id="rId5"/>
  </p:sldIdLst>
  <p:sldSz cx="12801600" cy="12801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7F7F7F"/>
    <a:srgbClr val="20E2D7"/>
    <a:srgbClr val="404040"/>
    <a:srgbClr val="AC8D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>
        <p:scale>
          <a:sx n="66" d="100"/>
          <a:sy n="66" d="100"/>
        </p:scale>
        <p:origin x="1128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2095078"/>
            <a:ext cx="10881360" cy="4456853"/>
          </a:xfrm>
        </p:spPr>
        <p:txBody>
          <a:bodyPr anchor="b"/>
          <a:lstStyle>
            <a:lvl1pPr algn="ctr">
              <a:defRPr sz="8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6723804"/>
            <a:ext cx="9601200" cy="3090756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80" indent="0" algn="ctr">
              <a:buNone/>
              <a:defRPr sz="2800"/>
            </a:lvl2pPr>
            <a:lvl3pPr marL="1280160" indent="0" algn="ctr">
              <a:buNone/>
              <a:defRPr sz="2520"/>
            </a:lvl3pPr>
            <a:lvl4pPr marL="1920240" indent="0" algn="ctr">
              <a:buNone/>
              <a:defRPr sz="2240"/>
            </a:lvl4pPr>
            <a:lvl5pPr marL="2560320" indent="0" algn="ctr">
              <a:buNone/>
              <a:defRPr sz="2240"/>
            </a:lvl5pPr>
            <a:lvl6pPr marL="3200400" indent="0" algn="ctr">
              <a:buNone/>
              <a:defRPr sz="2240"/>
            </a:lvl6pPr>
            <a:lvl7pPr marL="3840480" indent="0" algn="ctr">
              <a:buNone/>
              <a:defRPr sz="2240"/>
            </a:lvl7pPr>
            <a:lvl8pPr marL="4480560" indent="0" algn="ctr">
              <a:buNone/>
              <a:defRPr sz="2240"/>
            </a:lvl8pPr>
            <a:lvl9pPr marL="5120640" indent="0" algn="ctr">
              <a:buNone/>
              <a:defRPr sz="22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23B3-80A5-48C1-9D6B-9DF69104B93C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2CBDF-EADB-4D3F-907D-FB0E2890F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679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23B3-80A5-48C1-9D6B-9DF69104B93C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2CBDF-EADB-4D3F-907D-FB0E2890F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558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6" y="681567"/>
            <a:ext cx="2760345" cy="1084876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1" y="681567"/>
            <a:ext cx="8121015" cy="1084876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23B3-80A5-48C1-9D6B-9DF69104B93C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2CBDF-EADB-4D3F-907D-FB0E2890F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048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23B3-80A5-48C1-9D6B-9DF69104B93C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2CBDF-EADB-4D3F-907D-FB0E2890F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127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3191514"/>
            <a:ext cx="11041380" cy="5325109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8567000"/>
            <a:ext cx="11041380" cy="2800349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/>
                </a:solidFill>
              </a:defRPr>
            </a:lvl1pPr>
            <a:lvl2pPr marL="64008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23B3-80A5-48C1-9D6B-9DF69104B93C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2CBDF-EADB-4D3F-907D-FB0E2890F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713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3407833"/>
            <a:ext cx="5440680" cy="81224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3407833"/>
            <a:ext cx="5440680" cy="81224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23B3-80A5-48C1-9D6B-9DF69104B93C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2CBDF-EADB-4D3F-907D-FB0E2890F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056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681570"/>
            <a:ext cx="11041380" cy="247438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9" y="3138171"/>
            <a:ext cx="5415676" cy="1537969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9" y="4676140"/>
            <a:ext cx="5415676" cy="68778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1" y="3138171"/>
            <a:ext cx="5442347" cy="1537969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1" y="4676140"/>
            <a:ext cx="5442347" cy="68778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23B3-80A5-48C1-9D6B-9DF69104B93C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2CBDF-EADB-4D3F-907D-FB0E2890F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116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23B3-80A5-48C1-9D6B-9DF69104B93C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2CBDF-EADB-4D3F-907D-FB0E2890F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380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23B3-80A5-48C1-9D6B-9DF69104B93C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2CBDF-EADB-4D3F-907D-FB0E2890F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61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853440"/>
            <a:ext cx="4128849" cy="298704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1843196"/>
            <a:ext cx="6480810" cy="9097433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3840480"/>
            <a:ext cx="4128849" cy="7114964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23B3-80A5-48C1-9D6B-9DF69104B93C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2CBDF-EADB-4D3F-907D-FB0E2890F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63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853440"/>
            <a:ext cx="4128849" cy="298704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1843196"/>
            <a:ext cx="6480810" cy="9097433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3840480"/>
            <a:ext cx="4128849" cy="7114964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23B3-80A5-48C1-9D6B-9DF69104B93C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2CBDF-EADB-4D3F-907D-FB0E2890F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417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681570"/>
            <a:ext cx="11041380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3407833"/>
            <a:ext cx="11041380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11865189"/>
            <a:ext cx="288036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9A23B3-80A5-48C1-9D6B-9DF69104B93C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11865189"/>
            <a:ext cx="432054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11865189"/>
            <a:ext cx="288036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52CBDF-EADB-4D3F-907D-FB0E2890F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025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80160" rtl="0" eaLnBrk="1" latinLnBrk="0" hangingPunct="1">
        <a:lnSpc>
          <a:spcPct val="90000"/>
        </a:lnSpc>
        <a:spcBef>
          <a:spcPct val="0"/>
        </a:spcBef>
        <a:buNone/>
        <a:defRPr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Icon&#10;&#10;Description automatically generated">
            <a:extLst>
              <a:ext uri="{FF2B5EF4-FFF2-40B4-BE49-F238E27FC236}">
                <a16:creationId xmlns:a16="http://schemas.microsoft.com/office/drawing/2014/main" id="{D58AF249-D177-4573-99BF-9660029809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058" y="354450"/>
            <a:ext cx="2286000" cy="2186247"/>
          </a:xfrm>
          <a:prstGeom prst="rect">
            <a:avLst/>
          </a:prstGeom>
          <a:ln w="28575"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9D6A5173-D861-4828-8B2F-26D9D64AC01E}"/>
              </a:ext>
            </a:extLst>
          </p:cNvPr>
          <p:cNvSpPr/>
          <p:nvPr/>
        </p:nvSpPr>
        <p:spPr>
          <a:xfrm>
            <a:off x="3748897" y="453203"/>
            <a:ext cx="2194560" cy="2194560"/>
          </a:xfrm>
          <a:prstGeom prst="flowChartConnector">
            <a:avLst/>
          </a:prstGeom>
          <a:solidFill>
            <a:srgbClr val="FFFFFF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1159E326-EF16-4FD3-87F8-092C3F4780DE}"/>
              </a:ext>
            </a:extLst>
          </p:cNvPr>
          <p:cNvSpPr/>
          <p:nvPr/>
        </p:nvSpPr>
        <p:spPr>
          <a:xfrm>
            <a:off x="6643854" y="455737"/>
            <a:ext cx="2281442" cy="2189492"/>
          </a:xfrm>
          <a:prstGeom prst="flowChartConnector">
            <a:avLst/>
          </a:prstGeom>
          <a:solidFill>
            <a:srgbClr val="FFFFFF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1D8588F0-BA2E-416C-8DA2-CD8D24AAB805}"/>
              </a:ext>
            </a:extLst>
          </p:cNvPr>
          <p:cNvSpPr/>
          <p:nvPr/>
        </p:nvSpPr>
        <p:spPr>
          <a:xfrm>
            <a:off x="9625693" y="455737"/>
            <a:ext cx="2281442" cy="2189492"/>
          </a:xfrm>
          <a:prstGeom prst="flowChartConnector">
            <a:avLst/>
          </a:prstGeom>
          <a:solidFill>
            <a:srgbClr val="FFFFFF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F77AD5E-238C-4945-8981-83D17A3806A5}"/>
              </a:ext>
            </a:extLst>
          </p:cNvPr>
          <p:cNvSpPr txBox="1"/>
          <p:nvPr/>
        </p:nvSpPr>
        <p:spPr>
          <a:xfrm>
            <a:off x="4474119" y="2766988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entury Gothic" panose="020B0502020202020204" pitchFamily="34" charset="0"/>
              </a:rPr>
              <a:t>Sales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B9F903A-3ECB-4851-902B-A0F628E80A87}"/>
              </a:ext>
            </a:extLst>
          </p:cNvPr>
          <p:cNvSpPr txBox="1"/>
          <p:nvPr/>
        </p:nvSpPr>
        <p:spPr>
          <a:xfrm>
            <a:off x="7208937" y="2766988"/>
            <a:ext cx="1151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entury Gothic" panose="020B0502020202020204" pitchFamily="34" charset="0"/>
              </a:rPr>
              <a:t>Quantity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15EBD9D-71A1-45D3-861B-23E1857313DD}"/>
              </a:ext>
            </a:extLst>
          </p:cNvPr>
          <p:cNvSpPr txBox="1"/>
          <p:nvPr/>
        </p:nvSpPr>
        <p:spPr>
          <a:xfrm>
            <a:off x="10129701" y="2766988"/>
            <a:ext cx="1358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entury Gothic" panose="020B0502020202020204" pitchFamily="34" charset="0"/>
              </a:rPr>
              <a:t>Customers</a:t>
            </a:r>
          </a:p>
        </p:txBody>
      </p:sp>
    </p:spTree>
    <p:extLst>
      <p:ext uri="{BB962C8B-B14F-4D97-AF65-F5344CB8AC3E}">
        <p14:creationId xmlns:p14="http://schemas.microsoft.com/office/powerpoint/2010/main" val="3862326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Manual Input 3">
            <a:extLst>
              <a:ext uri="{FF2B5EF4-FFF2-40B4-BE49-F238E27FC236}">
                <a16:creationId xmlns:a16="http://schemas.microsoft.com/office/drawing/2014/main" id="{DBC5DC6C-980C-41ED-A028-16795777B63C}"/>
              </a:ext>
            </a:extLst>
          </p:cNvPr>
          <p:cNvSpPr/>
          <p:nvPr/>
        </p:nvSpPr>
        <p:spPr>
          <a:xfrm rot="10800000" flipH="1">
            <a:off x="2566737" y="45085"/>
            <a:ext cx="10234863" cy="1305151"/>
          </a:xfrm>
          <a:prstGeom prst="flowChartManualInput">
            <a:avLst/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7628250-2F4D-4010-91AD-F8FF628068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0362" y="328346"/>
            <a:ext cx="753408" cy="75340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8238F3E-F194-424C-B2F1-6E944AE41E42}"/>
              </a:ext>
            </a:extLst>
          </p:cNvPr>
          <p:cNvSpPr txBox="1"/>
          <p:nvPr/>
        </p:nvSpPr>
        <p:spPr>
          <a:xfrm>
            <a:off x="7503770" y="341784"/>
            <a:ext cx="51443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4000" b="1" dirty="0">
                <a:latin typeface="Century Gothic" panose="020B0502020202020204" pitchFamily="34" charset="0"/>
              </a:rPr>
              <a:t>Customer Analytics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803D1B4-CC9E-40B5-8E76-A08195E0591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9F9FA"/>
              </a:clrFrom>
              <a:clrTo>
                <a:srgbClr val="F9F9FA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66000"/>
                    </a14:imgEffect>
                  </a14:imgLayer>
                </a14:imgProps>
              </a:ext>
            </a:extLst>
          </a:blip>
          <a:srcRect r="11489"/>
          <a:stretch/>
        </p:blipFill>
        <p:spPr>
          <a:xfrm>
            <a:off x="0" y="-32085"/>
            <a:ext cx="4284501" cy="325554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CC5D3DB-7764-4649-B7DB-E411131A7361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67058" y="361886"/>
            <a:ext cx="2281442" cy="228334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Flowchart: Manual Input 5">
            <a:extLst>
              <a:ext uri="{FF2B5EF4-FFF2-40B4-BE49-F238E27FC236}">
                <a16:creationId xmlns:a16="http://schemas.microsoft.com/office/drawing/2014/main" id="{793A1CD0-79BD-4FC3-AB68-08EA5D5EA435}"/>
              </a:ext>
            </a:extLst>
          </p:cNvPr>
          <p:cNvSpPr/>
          <p:nvPr/>
        </p:nvSpPr>
        <p:spPr>
          <a:xfrm rot="10800000">
            <a:off x="0" y="5291891"/>
            <a:ext cx="10178716" cy="1165055"/>
          </a:xfrm>
          <a:prstGeom prst="flowChartManualInpu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EB0A081-925C-48AF-BC2B-12AEEC1FB34C}"/>
              </a:ext>
            </a:extLst>
          </p:cNvPr>
          <p:cNvSpPr txBox="1"/>
          <p:nvPr/>
        </p:nvSpPr>
        <p:spPr>
          <a:xfrm>
            <a:off x="236457" y="5470106"/>
            <a:ext cx="53992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Century Gothic" panose="020B0502020202020204" pitchFamily="34" charset="0"/>
              </a:rPr>
              <a:t>Warehouse Analytics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9977672-A987-4C1F-A3BD-4460B9B2EBC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692" y="5215466"/>
            <a:ext cx="962526" cy="962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595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37F1DA1-84CD-4398-B0CD-4F1F5335D389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0"/>
            <a:ext cx="12801600" cy="128016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4BF475D-3978-42AE-B91C-588BD89B25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783339" cy="1280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481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37F1DA1-84CD-4398-B0CD-4F1F5335D389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0"/>
            <a:ext cx="12801600" cy="128016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B430EA0-4E82-4B88-94DB-E52672DE0487}"/>
              </a:ext>
            </a:extLst>
          </p:cNvPr>
          <p:cNvSpPr/>
          <p:nvPr/>
        </p:nvSpPr>
        <p:spPr>
          <a:xfrm>
            <a:off x="0" y="0"/>
            <a:ext cx="12801600" cy="12801600"/>
          </a:xfrm>
          <a:prstGeom prst="rect">
            <a:avLst/>
          </a:prstGeom>
          <a:solidFill>
            <a:srgbClr val="40404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168900A-11AE-467D-8E7E-943C7D5ABD7F}"/>
              </a:ext>
            </a:extLst>
          </p:cNvPr>
          <p:cNvSpPr/>
          <p:nvPr/>
        </p:nvSpPr>
        <p:spPr>
          <a:xfrm rot="10800000" flipV="1">
            <a:off x="4071228" y="1116268"/>
            <a:ext cx="5761512" cy="510521"/>
          </a:xfrm>
          <a:prstGeom prst="rect">
            <a:avLst/>
          </a:prstGeom>
          <a:solidFill>
            <a:srgbClr val="7F7F7F">
              <a:alpha val="80000"/>
            </a:srgbClr>
          </a:solidFill>
          <a:ln w="25400">
            <a:solidFill>
              <a:srgbClr val="20E2D7"/>
            </a:solidFill>
          </a:ln>
          <a:effectLst>
            <a:outerShdw blurRad="50800" dist="254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Lato" panose="020F0502020204030203" pitchFamily="34" charset="0"/>
              </a:rPr>
              <a:t>Select KPI circles to change visualization measures </a:t>
            </a:r>
          </a:p>
        </p:txBody>
      </p:sp>
      <p:pic>
        <p:nvPicPr>
          <p:cNvPr id="17" name="Picture 16" descr="A close up of a logo&#10;&#10;Description automatically generated">
            <a:extLst>
              <a:ext uri="{FF2B5EF4-FFF2-40B4-BE49-F238E27FC236}">
                <a16:creationId xmlns:a16="http://schemas.microsoft.com/office/drawing/2014/main" id="{9A97BABF-5499-4CE9-A2E2-34DDD8ED9D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8136964">
            <a:off x="5487595" y="1654737"/>
            <a:ext cx="531100" cy="736086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01ACDD84-1CD6-4085-8243-63107C77D9BF}"/>
              </a:ext>
            </a:extLst>
          </p:cNvPr>
          <p:cNvSpPr/>
          <p:nvPr/>
        </p:nvSpPr>
        <p:spPr>
          <a:xfrm rot="10800000" flipV="1">
            <a:off x="9569115" y="8128159"/>
            <a:ext cx="2854249" cy="510521"/>
          </a:xfrm>
          <a:prstGeom prst="rect">
            <a:avLst/>
          </a:prstGeom>
          <a:solidFill>
            <a:srgbClr val="7F7F7F">
              <a:alpha val="80000"/>
            </a:srgbClr>
          </a:solidFill>
          <a:ln w="25400">
            <a:solidFill>
              <a:srgbClr val="20E2D7"/>
            </a:solidFill>
          </a:ln>
          <a:effectLst>
            <a:outerShdw blurRad="50800" dist="254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Lato" panose="020F0502020204030203" pitchFamily="34" charset="0"/>
              </a:rPr>
              <a:t>Select Chart to Swap</a:t>
            </a:r>
          </a:p>
        </p:txBody>
      </p:sp>
      <p:pic>
        <p:nvPicPr>
          <p:cNvPr id="28" name="Picture 27" descr="A close up of a logo&#10;&#10;Description automatically generated">
            <a:extLst>
              <a:ext uri="{FF2B5EF4-FFF2-40B4-BE49-F238E27FC236}">
                <a16:creationId xmlns:a16="http://schemas.microsoft.com/office/drawing/2014/main" id="{F7DD180B-3978-4FAF-AEFD-580F9B00C2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046347">
            <a:off x="10730688" y="8717700"/>
            <a:ext cx="531100" cy="736086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4247C333-31A1-4C8A-AC05-202244246F1E}"/>
              </a:ext>
            </a:extLst>
          </p:cNvPr>
          <p:cNvSpPr/>
          <p:nvPr/>
        </p:nvSpPr>
        <p:spPr>
          <a:xfrm rot="10800000" flipV="1">
            <a:off x="5430251" y="10598643"/>
            <a:ext cx="3376864" cy="510521"/>
          </a:xfrm>
          <a:prstGeom prst="rect">
            <a:avLst/>
          </a:prstGeom>
          <a:solidFill>
            <a:srgbClr val="7F7F7F">
              <a:alpha val="80000"/>
            </a:srgbClr>
          </a:solidFill>
          <a:ln w="25400">
            <a:solidFill>
              <a:srgbClr val="20E2D7"/>
            </a:solidFill>
          </a:ln>
          <a:effectLst>
            <a:outerShdw blurRad="50800" dist="254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Lato" panose="020F0502020204030203" pitchFamily="34" charset="0"/>
              </a:rPr>
              <a:t>Select two points to compare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B8FE1A9-9B28-4E24-B52D-BA0C7978E7AE}"/>
              </a:ext>
            </a:extLst>
          </p:cNvPr>
          <p:cNvSpPr/>
          <p:nvPr/>
        </p:nvSpPr>
        <p:spPr>
          <a:xfrm rot="10800000" flipV="1">
            <a:off x="569500" y="2770096"/>
            <a:ext cx="2342149" cy="510521"/>
          </a:xfrm>
          <a:prstGeom prst="rect">
            <a:avLst/>
          </a:prstGeom>
          <a:solidFill>
            <a:srgbClr val="7F7F7F">
              <a:alpha val="80000"/>
            </a:srgbClr>
          </a:solidFill>
          <a:ln w="25400">
            <a:solidFill>
              <a:srgbClr val="20E2D7"/>
            </a:solidFill>
          </a:ln>
          <a:effectLst>
            <a:outerShdw blurRad="50800" dist="254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Lato" panose="020F0502020204030203" pitchFamily="34" charset="0"/>
              </a:rPr>
              <a:t>Select a map type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08D0153-3809-4C38-AF20-9F6920CDF300}"/>
              </a:ext>
            </a:extLst>
          </p:cNvPr>
          <p:cNvSpPr/>
          <p:nvPr/>
        </p:nvSpPr>
        <p:spPr>
          <a:xfrm rot="10800000" flipV="1">
            <a:off x="6751338" y="2770097"/>
            <a:ext cx="2962162" cy="510521"/>
          </a:xfrm>
          <a:prstGeom prst="rect">
            <a:avLst/>
          </a:prstGeom>
          <a:solidFill>
            <a:srgbClr val="7F7F7F">
              <a:alpha val="80000"/>
            </a:srgbClr>
          </a:solidFill>
          <a:ln w="25400">
            <a:solidFill>
              <a:srgbClr val="20E2D7"/>
            </a:solidFill>
          </a:ln>
          <a:effectLst>
            <a:outerShdw blurRad="50800" dist="254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Lato" panose="020F0502020204030203" pitchFamily="34" charset="0"/>
              </a:rPr>
              <a:t>Filter by product group</a:t>
            </a:r>
          </a:p>
        </p:txBody>
      </p:sp>
      <p:pic>
        <p:nvPicPr>
          <p:cNvPr id="35" name="Picture 34" descr="A close up of a logo&#10;&#10;Description automatically generated">
            <a:extLst>
              <a:ext uri="{FF2B5EF4-FFF2-40B4-BE49-F238E27FC236}">
                <a16:creationId xmlns:a16="http://schemas.microsoft.com/office/drawing/2014/main" id="{C17DBB02-0DE1-4788-A127-306259FF81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046347">
            <a:off x="7778941" y="9783538"/>
            <a:ext cx="531100" cy="736086"/>
          </a:xfrm>
          <a:prstGeom prst="rect">
            <a:avLst/>
          </a:prstGeom>
        </p:spPr>
      </p:pic>
      <p:pic>
        <p:nvPicPr>
          <p:cNvPr id="37" name="Picture 36" descr="A close up of a logo&#10;&#10;Description automatically generated">
            <a:extLst>
              <a:ext uri="{FF2B5EF4-FFF2-40B4-BE49-F238E27FC236}">
                <a16:creationId xmlns:a16="http://schemas.microsoft.com/office/drawing/2014/main" id="{AAE04215-D76C-4762-BF89-0FE2EBE97E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046347">
            <a:off x="2789846" y="10336998"/>
            <a:ext cx="531100" cy="736086"/>
          </a:xfrm>
          <a:prstGeom prst="rect">
            <a:avLst/>
          </a:prstGeom>
        </p:spPr>
      </p:pic>
      <p:pic>
        <p:nvPicPr>
          <p:cNvPr id="39" name="Picture 38" descr="A close up of a logo&#10;&#10;Description automatically generated">
            <a:extLst>
              <a:ext uri="{FF2B5EF4-FFF2-40B4-BE49-F238E27FC236}">
                <a16:creationId xmlns:a16="http://schemas.microsoft.com/office/drawing/2014/main" id="{30EF4C4C-DFD6-4135-9DCB-4F25362F4F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046347">
            <a:off x="1137509" y="3608290"/>
            <a:ext cx="531100" cy="736086"/>
          </a:xfrm>
          <a:prstGeom prst="rect">
            <a:avLst/>
          </a:prstGeom>
        </p:spPr>
      </p:pic>
      <p:pic>
        <p:nvPicPr>
          <p:cNvPr id="41" name="Picture 40" descr="A close up of a logo&#10;&#10;Description automatically generated">
            <a:extLst>
              <a:ext uri="{FF2B5EF4-FFF2-40B4-BE49-F238E27FC236}">
                <a16:creationId xmlns:a16="http://schemas.microsoft.com/office/drawing/2014/main" id="{D83A74DF-BE25-4E3D-A428-ECFD6CD612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046347">
            <a:off x="7379323" y="3668417"/>
            <a:ext cx="531100" cy="73608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E5B6EAB9-EBB3-4E75-A84F-19E443403E2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767" t="16663" r="7710" b="2282"/>
          <a:stretch/>
        </p:blipFill>
        <p:spPr>
          <a:xfrm>
            <a:off x="10406567" y="875369"/>
            <a:ext cx="2151601" cy="3005773"/>
          </a:xfrm>
          <a:prstGeom prst="rect">
            <a:avLst/>
          </a:prstGeom>
        </p:spPr>
      </p:pic>
      <p:pic>
        <p:nvPicPr>
          <p:cNvPr id="45" name="Picture 44" descr="A close up of a logo&#10;&#10;Description automatically generated">
            <a:extLst>
              <a:ext uri="{FF2B5EF4-FFF2-40B4-BE49-F238E27FC236}">
                <a16:creationId xmlns:a16="http://schemas.microsoft.com/office/drawing/2014/main" id="{14C16E64-0B60-4B8C-9382-1D778415E6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827209">
            <a:off x="11751509" y="62295"/>
            <a:ext cx="531100" cy="736086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AE83D629-D13C-40A1-8548-F4A9AADC382D}"/>
              </a:ext>
            </a:extLst>
          </p:cNvPr>
          <p:cNvSpPr/>
          <p:nvPr/>
        </p:nvSpPr>
        <p:spPr>
          <a:xfrm rot="10800000" flipV="1">
            <a:off x="9442378" y="209756"/>
            <a:ext cx="2151601" cy="510521"/>
          </a:xfrm>
          <a:prstGeom prst="rect">
            <a:avLst/>
          </a:prstGeom>
          <a:solidFill>
            <a:srgbClr val="7F7F7F">
              <a:alpha val="80000"/>
            </a:srgbClr>
          </a:solidFill>
          <a:ln w="25400">
            <a:solidFill>
              <a:srgbClr val="20E2D7"/>
            </a:solidFill>
          </a:ln>
          <a:effectLst>
            <a:outerShdw blurRad="50800" dist="254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Lato" panose="020F0502020204030203" pitchFamily="34" charset="0"/>
              </a:rPr>
              <a:t>Open Filter Menu</a:t>
            </a:r>
          </a:p>
        </p:txBody>
      </p:sp>
    </p:spTree>
    <p:extLst>
      <p:ext uri="{BB962C8B-B14F-4D97-AF65-F5344CB8AC3E}">
        <p14:creationId xmlns:p14="http://schemas.microsoft.com/office/powerpoint/2010/main" val="812694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6" grpId="0" animBg="1"/>
      <p:bldP spid="31" grpId="0" animBg="1"/>
      <p:bldP spid="32" grpId="0" animBg="1"/>
      <p:bldP spid="33" grpId="0" animBg="1"/>
      <p:bldP spid="4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38385</TotalTime>
  <Words>34</Words>
  <Application>Microsoft Office PowerPoint</Application>
  <PresentationFormat>Custom</PresentationFormat>
  <Paragraphs>11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Century Gothic</vt:lpstr>
      <vt:lpstr>Lato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LAI</dc:creator>
  <cp:lastModifiedBy>HUYNH THI THUY KIEU-RHM18</cp:lastModifiedBy>
  <cp:revision>20</cp:revision>
  <dcterms:created xsi:type="dcterms:W3CDTF">2020-07-03T16:52:48Z</dcterms:created>
  <dcterms:modified xsi:type="dcterms:W3CDTF">2021-12-16T08:12:57Z</dcterms:modified>
</cp:coreProperties>
</file>