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95" r:id="rId4"/>
    <p:sldId id="258"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B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816" autoAdjust="0"/>
  </p:normalViewPr>
  <p:slideViewPr>
    <p:cSldViewPr snapToGrid="0">
      <p:cViewPr varScale="1">
        <p:scale>
          <a:sx n="71" d="100"/>
          <a:sy n="71" d="100"/>
        </p:scale>
        <p:origin x="106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B532-EC20-4DAB-B4C8-B09CFD4E42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01014-1D2A-4225-9951-AD79231B2190}">
      <dgm:prSet phldrT="[Tex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Đặt vấn đề</a:t>
          </a:r>
          <a:endParaRPr lang="en-US" sz="3200" dirty="0">
            <a:latin typeface="Arial" panose="020B0604020202020204" pitchFamily="34" charset="0"/>
            <a:cs typeface="Arial" panose="020B0604020202020204" pitchFamily="34" charset="0"/>
          </a:endParaRPr>
        </a:p>
      </dgm:t>
    </dgm:pt>
    <dgm:pt modelId="{51C1DA5B-0171-4E8D-9E34-B9D14EC0515C}" type="parTrans" cxnId="{0FA5176C-79EF-4587-88A6-20D7A243024D}">
      <dgm:prSet/>
      <dgm:spPr/>
      <dgm:t>
        <a:bodyPr/>
        <a:lstStyle/>
        <a:p>
          <a:endParaRPr lang="en-US"/>
        </a:p>
      </dgm:t>
    </dgm:pt>
    <dgm:pt modelId="{CC4B8723-3A92-4060-B277-B92D66C3DE08}" type="sibTrans" cxnId="{0FA5176C-79EF-4587-88A6-20D7A243024D}">
      <dgm:prSet/>
      <dgm:spPr/>
      <dgm:t>
        <a:bodyPr/>
        <a:lstStyle/>
        <a:p>
          <a:endParaRPr lang="en-US"/>
        </a:p>
      </dgm:t>
    </dgm:pt>
    <dgm:pt modelId="{463B56CA-1E2E-4A40-987B-0EFF2122CDA4}">
      <dgm:prSe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Mục tiêu, phạm vi đề tài</a:t>
          </a:r>
          <a:endParaRPr lang="en-US" sz="3200" dirty="0">
            <a:latin typeface="Arial" panose="020B0604020202020204" pitchFamily="34" charset="0"/>
            <a:cs typeface="Arial" panose="020B0604020202020204" pitchFamily="34" charset="0"/>
          </a:endParaRPr>
        </a:p>
      </dgm:t>
    </dgm:pt>
    <dgm:pt modelId="{61C9F1A5-5801-4A30-B4CF-6DEB2368567C}" type="parTrans" cxnId="{09AD5B0F-A48E-4350-9240-3EFE7C9A018B}">
      <dgm:prSet/>
      <dgm:spPr/>
      <dgm:t>
        <a:bodyPr/>
        <a:lstStyle/>
        <a:p>
          <a:endParaRPr lang="en-US"/>
        </a:p>
      </dgm:t>
    </dgm:pt>
    <dgm:pt modelId="{D52313CE-E0C6-4B9E-A1CE-D18FE2917F77}" type="sibTrans" cxnId="{09AD5B0F-A48E-4350-9240-3EFE7C9A018B}">
      <dgm:prSet/>
      <dgm:spPr/>
      <dgm:t>
        <a:bodyPr/>
        <a:lstStyle/>
        <a:p>
          <a:endParaRPr lang="en-US"/>
        </a:p>
      </dgm:t>
    </dgm:pt>
    <dgm:pt modelId="{1683C3F0-F51B-48AA-811A-CC838D70ED4E}">
      <dgm:prSet custT="1"/>
      <dgm:spPr>
        <a:solidFill>
          <a:schemeClr val="accent1">
            <a:lumMod val="75000"/>
          </a:schemeClr>
        </a:solidFill>
      </dgm:spPr>
      <dgm:t>
        <a:bodyPr/>
        <a:lstStyle/>
        <a:p>
          <a:pPr algn="l"/>
          <a:r>
            <a:rPr lang="vi-VN" sz="3200">
              <a:latin typeface="Arial" panose="020B0604020202020204" pitchFamily="34" charset="0"/>
              <a:cs typeface="Arial" panose="020B0604020202020204" pitchFamily="34" charset="0"/>
            </a:rPr>
            <a:t>Cơ sở lý thuyết</a:t>
          </a:r>
          <a:endParaRPr lang="en-US" sz="3200" dirty="0">
            <a:latin typeface="Arial" panose="020B0604020202020204" pitchFamily="34" charset="0"/>
            <a:cs typeface="Arial" panose="020B0604020202020204" pitchFamily="34" charset="0"/>
          </a:endParaRPr>
        </a:p>
      </dgm:t>
    </dgm:pt>
    <dgm:pt modelId="{86DC6B5A-0CE0-421B-8164-87BC7F600DA6}" type="parTrans" cxnId="{3F460E93-F28E-4796-A4A1-A0A315707B4C}">
      <dgm:prSet/>
      <dgm:spPr/>
      <dgm:t>
        <a:bodyPr/>
        <a:lstStyle/>
        <a:p>
          <a:endParaRPr lang="en-US"/>
        </a:p>
      </dgm:t>
    </dgm:pt>
    <dgm:pt modelId="{4D39692D-74D0-4DF6-B94F-452F936EDC80}" type="sibTrans" cxnId="{3F460E93-F28E-4796-A4A1-A0A315707B4C}">
      <dgm:prSet/>
      <dgm:spPr/>
      <dgm:t>
        <a:bodyPr/>
        <a:lstStyle/>
        <a:p>
          <a:endParaRPr lang="en-US"/>
        </a:p>
      </dgm:t>
    </dgm:pt>
    <dgm:pt modelId="{3AF7A48D-6341-42FE-A78D-4896C714CE32}">
      <dgm:prSet custT="1"/>
      <dgm:spPr>
        <a:solidFill>
          <a:schemeClr val="accent1">
            <a:lumMod val="75000"/>
          </a:schemeClr>
        </a:solidFill>
      </dgm:spPr>
      <dgm:t>
        <a:bodyPr/>
        <a:lstStyle/>
        <a:p>
          <a:pPr algn="l">
            <a:buFont typeface="+mj-lt"/>
            <a:buAutoNum type="arabicPeriod"/>
          </a:pPr>
          <a:r>
            <a:rPr lang="vi-VN" sz="3200" kern="1200">
              <a:latin typeface="Arial" panose="020B0604020202020204" pitchFamily="34" charset="0"/>
              <a:cs typeface="Arial" panose="020B0604020202020204" pitchFamily="34" charset="0"/>
            </a:rPr>
            <a:t>Kết luận và hướng phát triển</a:t>
          </a:r>
          <a:endParaRPr lang="en-US" sz="3200" kern="1200" dirty="0">
            <a:latin typeface="Arial" panose="020B0604020202020204" pitchFamily="34" charset="0"/>
            <a:cs typeface="Arial" panose="020B0604020202020204" pitchFamily="34" charset="0"/>
          </a:endParaRPr>
        </a:p>
      </dgm:t>
    </dgm:pt>
    <dgm:pt modelId="{37FBEE73-5901-4C8C-9DC1-A7985B8BED7E}" type="parTrans" cxnId="{81454B6B-101D-46D7-897B-A620937890D9}">
      <dgm:prSet/>
      <dgm:spPr/>
      <dgm:t>
        <a:bodyPr/>
        <a:lstStyle/>
        <a:p>
          <a:endParaRPr lang="en-US"/>
        </a:p>
      </dgm:t>
    </dgm:pt>
    <dgm:pt modelId="{CEF03D16-415D-4B0F-AA17-CE378FAFA080}" type="sibTrans" cxnId="{81454B6B-101D-46D7-897B-A620937890D9}">
      <dgm:prSet/>
      <dgm:spPr/>
      <dgm:t>
        <a:bodyPr/>
        <a:lstStyle/>
        <a:p>
          <a:endParaRPr lang="en-US"/>
        </a:p>
      </dgm:t>
    </dgm:pt>
    <dgm:pt modelId="{A640A66D-2CB7-48B7-84E5-7F0CDA796436}">
      <dgm:prSet custT="1"/>
      <dgm:spPr>
        <a:solidFill>
          <a:schemeClr val="accent1">
            <a:lumMod val="75000"/>
          </a:schemeClr>
        </a:solidFill>
      </dgm:spPr>
      <dgm:t>
        <a:bodyPr/>
        <a:lstStyle/>
        <a:p>
          <a:pPr algn="l"/>
          <a:r>
            <a:rPr lang="en-US" sz="3200">
              <a:latin typeface="Arial" panose="020B0604020202020204" pitchFamily="34" charset="0"/>
              <a:cs typeface="Arial" panose="020B0604020202020204" pitchFamily="34" charset="0"/>
            </a:rPr>
            <a:t>Tài liệu tham khảo</a:t>
          </a:r>
          <a:endParaRPr lang="en-US" sz="3200" dirty="0">
            <a:latin typeface="Arial" panose="020B0604020202020204" pitchFamily="34" charset="0"/>
            <a:cs typeface="Arial" panose="020B0604020202020204" pitchFamily="34" charset="0"/>
          </a:endParaRPr>
        </a:p>
      </dgm:t>
    </dgm:pt>
    <dgm:pt modelId="{CA409D76-FF72-4B91-978E-EF06EEB5C1D1}" type="parTrans" cxnId="{DAC511E7-2BF4-4F14-8C43-2DBA711811C0}">
      <dgm:prSet/>
      <dgm:spPr/>
      <dgm:t>
        <a:bodyPr/>
        <a:lstStyle/>
        <a:p>
          <a:endParaRPr lang="en-US"/>
        </a:p>
      </dgm:t>
    </dgm:pt>
    <dgm:pt modelId="{541E7A2C-EE12-4A1B-B529-957F4D250B72}" type="sibTrans" cxnId="{DAC511E7-2BF4-4F14-8C43-2DBA711811C0}">
      <dgm:prSet/>
      <dgm:spPr/>
      <dgm:t>
        <a:bodyPr/>
        <a:lstStyle/>
        <a:p>
          <a:endParaRPr lang="en-US"/>
        </a:p>
      </dgm:t>
    </dgm:pt>
    <dgm:pt modelId="{671916F8-8F69-4F26-8D82-5BDEBC1B3761}">
      <dgm:prSet custT="1"/>
      <dgm:spPr>
        <a:solidFill>
          <a:schemeClr val="accent1">
            <a:lumMod val="75000"/>
          </a:schemeClr>
        </a:solidFill>
      </dgm:spPr>
      <dgm:t>
        <a:bodyPr/>
        <a:lstStyle/>
        <a:p>
          <a:pPr algn="l"/>
          <a:r>
            <a:rPr lang="vi-VN" sz="3200" kern="1200">
              <a:solidFill>
                <a:prstClr val="white"/>
              </a:solidFill>
              <a:latin typeface="Arial" panose="020B0604020202020204" pitchFamily="34" charset="0"/>
              <a:ea typeface="+mn-ea"/>
              <a:cs typeface="Arial" panose="020B0604020202020204" pitchFamily="34" charset="0"/>
            </a:rPr>
            <a:t>Phân tích hệ thống</a:t>
          </a:r>
          <a:endParaRPr lang="en-US" sz="3200" kern="1200" dirty="0">
            <a:solidFill>
              <a:prstClr val="white"/>
            </a:solidFill>
            <a:latin typeface="Arial" panose="020B0604020202020204" pitchFamily="34" charset="0"/>
            <a:ea typeface="+mn-ea"/>
            <a:cs typeface="Arial" panose="020B0604020202020204" pitchFamily="34" charset="0"/>
          </a:endParaRPr>
        </a:p>
      </dgm:t>
    </dgm:pt>
    <dgm:pt modelId="{2102662E-E941-4F7B-BB8D-18998D8521D3}" type="parTrans" cxnId="{80CFBCFC-7AE2-4506-B27A-339FE72DE401}">
      <dgm:prSet/>
      <dgm:spPr/>
      <dgm:t>
        <a:bodyPr/>
        <a:lstStyle/>
        <a:p>
          <a:endParaRPr lang="vi-VN"/>
        </a:p>
      </dgm:t>
    </dgm:pt>
    <dgm:pt modelId="{8B5F84D5-F7CC-4958-AB00-7EB19BCB759E}" type="sibTrans" cxnId="{80CFBCFC-7AE2-4506-B27A-339FE72DE401}">
      <dgm:prSet/>
      <dgm:spPr/>
      <dgm:t>
        <a:bodyPr/>
        <a:lstStyle/>
        <a:p>
          <a:endParaRPr lang="vi-VN"/>
        </a:p>
      </dgm:t>
    </dgm:pt>
    <dgm:pt modelId="{C1E5383F-BAD4-4B8A-B9DA-4AD2B87EF9F8}">
      <dgm:prSet custT="1"/>
      <dgm:spPr>
        <a:solidFill>
          <a:schemeClr val="accent1">
            <a:lumMod val="75000"/>
          </a:schemeClr>
        </a:solidFill>
      </dgm:spPr>
      <dgm:t>
        <a:bodyPr/>
        <a:lstStyle/>
        <a:p>
          <a:pPr algn="l"/>
          <a:r>
            <a:rPr lang="vi-VN" sz="3200" kern="1200">
              <a:solidFill>
                <a:prstClr val="white"/>
              </a:solidFill>
              <a:latin typeface="Arial" panose="020B0604020202020204" pitchFamily="34" charset="0"/>
              <a:ea typeface="+mn-ea"/>
              <a:cs typeface="Arial" panose="020B0604020202020204" pitchFamily="34" charset="0"/>
            </a:rPr>
            <a:t>Thực nghiệm</a:t>
          </a:r>
          <a:endParaRPr lang="en-US" sz="3200" kern="1200" dirty="0">
            <a:solidFill>
              <a:prstClr val="white"/>
            </a:solidFill>
            <a:latin typeface="Arial" panose="020B0604020202020204" pitchFamily="34" charset="0"/>
            <a:ea typeface="+mn-ea"/>
            <a:cs typeface="Arial" panose="020B0604020202020204" pitchFamily="34" charset="0"/>
          </a:endParaRPr>
        </a:p>
      </dgm:t>
    </dgm:pt>
    <dgm:pt modelId="{9AAA9A1F-638E-41F8-9506-0D9C551ADA5C}" type="parTrans" cxnId="{2069F279-6729-4C7C-A953-FB61F945066D}">
      <dgm:prSet/>
      <dgm:spPr/>
      <dgm:t>
        <a:bodyPr/>
        <a:lstStyle/>
        <a:p>
          <a:endParaRPr lang="vi-VN"/>
        </a:p>
      </dgm:t>
    </dgm:pt>
    <dgm:pt modelId="{7CA5368F-746D-47EB-8CCF-F183CA9F63C7}" type="sibTrans" cxnId="{2069F279-6729-4C7C-A953-FB61F945066D}">
      <dgm:prSet/>
      <dgm:spPr/>
      <dgm:t>
        <a:bodyPr/>
        <a:lstStyle/>
        <a:p>
          <a:endParaRPr lang="vi-VN"/>
        </a:p>
      </dgm:t>
    </dgm:pt>
    <dgm:pt modelId="{FCC155DA-4A3D-4366-B097-1BBFA3083E46}" type="pres">
      <dgm:prSet presAssocID="{E817B532-EC20-4DAB-B4C8-B09CFD4E42E1}" presName="linear" presStyleCnt="0">
        <dgm:presLayoutVars>
          <dgm:dir/>
          <dgm:animLvl val="lvl"/>
          <dgm:resizeHandles val="exact"/>
        </dgm:presLayoutVars>
      </dgm:prSet>
      <dgm:spPr/>
    </dgm:pt>
    <dgm:pt modelId="{5F1AFF82-60F0-41F3-8D5E-22C6433CD138}" type="pres">
      <dgm:prSet presAssocID="{2DC01014-1D2A-4225-9951-AD79231B2190}" presName="parentLin" presStyleCnt="0"/>
      <dgm:spPr/>
    </dgm:pt>
    <dgm:pt modelId="{B0300439-2C84-443D-B6C2-FBA2E56472DF}" type="pres">
      <dgm:prSet presAssocID="{2DC01014-1D2A-4225-9951-AD79231B2190}" presName="parentLeftMargin" presStyleLbl="node1" presStyleIdx="0" presStyleCnt="7"/>
      <dgm:spPr/>
    </dgm:pt>
    <dgm:pt modelId="{77BBB504-73D8-4772-A7B0-42A354BF3FF9}" type="pres">
      <dgm:prSet presAssocID="{2DC01014-1D2A-4225-9951-AD79231B2190}" presName="parentText" presStyleLbl="node1" presStyleIdx="0" presStyleCnt="7" custScaleX="119898" custLinFactNeighborX="24576">
        <dgm:presLayoutVars>
          <dgm:chMax val="0"/>
          <dgm:bulletEnabled val="1"/>
        </dgm:presLayoutVars>
      </dgm:prSet>
      <dgm:spPr/>
    </dgm:pt>
    <dgm:pt modelId="{F707C7F3-394F-41D7-ACDA-C03DD15AB761}" type="pres">
      <dgm:prSet presAssocID="{2DC01014-1D2A-4225-9951-AD79231B2190}" presName="negativeSpace" presStyleCnt="0"/>
      <dgm:spPr/>
    </dgm:pt>
    <dgm:pt modelId="{BB1178DD-30F6-4336-B757-DDE9669A637F}" type="pres">
      <dgm:prSet presAssocID="{2DC01014-1D2A-4225-9951-AD79231B2190}" presName="childText" presStyleLbl="conFgAcc1" presStyleIdx="0" presStyleCnt="7">
        <dgm:presLayoutVars>
          <dgm:bulletEnabled val="1"/>
        </dgm:presLayoutVars>
      </dgm:prSet>
      <dgm:spPr/>
    </dgm:pt>
    <dgm:pt modelId="{99C4BBFE-01DD-4461-AE48-C9DACA3A21A1}" type="pres">
      <dgm:prSet presAssocID="{CC4B8723-3A92-4060-B277-B92D66C3DE08}" presName="spaceBetweenRectangles" presStyleCnt="0"/>
      <dgm:spPr/>
    </dgm:pt>
    <dgm:pt modelId="{E15251A4-928B-4C1A-A18E-C68048D785DB}" type="pres">
      <dgm:prSet presAssocID="{463B56CA-1E2E-4A40-987B-0EFF2122CDA4}" presName="parentLin" presStyleCnt="0"/>
      <dgm:spPr/>
    </dgm:pt>
    <dgm:pt modelId="{AF426687-DDA0-4F03-8669-5E429A2B0877}" type="pres">
      <dgm:prSet presAssocID="{463B56CA-1E2E-4A40-987B-0EFF2122CDA4}" presName="parentLeftMargin" presStyleLbl="node1" presStyleIdx="0" presStyleCnt="7" custScaleX="127903"/>
      <dgm:spPr/>
    </dgm:pt>
    <dgm:pt modelId="{028ACF3B-911D-4CF7-9B5E-5DD84F7352D1}" type="pres">
      <dgm:prSet presAssocID="{463B56CA-1E2E-4A40-987B-0EFF2122CDA4}" presName="parentText" presStyleLbl="node1" presStyleIdx="1" presStyleCnt="7" custScaleX="119898">
        <dgm:presLayoutVars>
          <dgm:chMax val="0"/>
          <dgm:bulletEnabled val="1"/>
        </dgm:presLayoutVars>
      </dgm:prSet>
      <dgm:spPr/>
    </dgm:pt>
    <dgm:pt modelId="{1D5E4947-F443-498A-B667-D19C30E104F3}" type="pres">
      <dgm:prSet presAssocID="{463B56CA-1E2E-4A40-987B-0EFF2122CDA4}" presName="negativeSpace" presStyleCnt="0"/>
      <dgm:spPr/>
    </dgm:pt>
    <dgm:pt modelId="{8C447649-8804-4892-965C-E1A2AB744EB1}" type="pres">
      <dgm:prSet presAssocID="{463B56CA-1E2E-4A40-987B-0EFF2122CDA4}" presName="childText" presStyleLbl="conFgAcc1" presStyleIdx="1" presStyleCnt="7">
        <dgm:presLayoutVars>
          <dgm:bulletEnabled val="1"/>
        </dgm:presLayoutVars>
      </dgm:prSet>
      <dgm:spPr/>
    </dgm:pt>
    <dgm:pt modelId="{F840A0DC-D5FC-476A-83EC-3C25A0FDBA16}" type="pres">
      <dgm:prSet presAssocID="{D52313CE-E0C6-4B9E-A1CE-D18FE2917F77}" presName="spaceBetweenRectangles" presStyleCnt="0"/>
      <dgm:spPr/>
    </dgm:pt>
    <dgm:pt modelId="{F1BC3958-BF71-4557-8050-4018ADD6E1C6}" type="pres">
      <dgm:prSet presAssocID="{1683C3F0-F51B-48AA-811A-CC838D70ED4E}" presName="parentLin" presStyleCnt="0"/>
      <dgm:spPr/>
    </dgm:pt>
    <dgm:pt modelId="{723E5303-B969-44E8-9AE6-B71E739D9009}" type="pres">
      <dgm:prSet presAssocID="{1683C3F0-F51B-48AA-811A-CC838D70ED4E}" presName="parentLeftMargin" presStyleLbl="node1" presStyleIdx="1" presStyleCnt="7" custScaleX="127903"/>
      <dgm:spPr/>
    </dgm:pt>
    <dgm:pt modelId="{AE939224-1EAE-463D-9782-F6E502AD587A}" type="pres">
      <dgm:prSet presAssocID="{1683C3F0-F51B-48AA-811A-CC838D70ED4E}" presName="parentText" presStyleLbl="node1" presStyleIdx="2" presStyleCnt="7" custScaleX="119898" custLinFactNeighborX="0">
        <dgm:presLayoutVars>
          <dgm:chMax val="0"/>
          <dgm:bulletEnabled val="1"/>
        </dgm:presLayoutVars>
      </dgm:prSet>
      <dgm:spPr/>
    </dgm:pt>
    <dgm:pt modelId="{5E93E318-CD11-4ECD-AC0D-D554F7FDB692}" type="pres">
      <dgm:prSet presAssocID="{1683C3F0-F51B-48AA-811A-CC838D70ED4E}" presName="negativeSpace" presStyleCnt="0"/>
      <dgm:spPr/>
    </dgm:pt>
    <dgm:pt modelId="{F104BA71-78B5-4D31-988D-A0BEFEA8CCF2}" type="pres">
      <dgm:prSet presAssocID="{1683C3F0-F51B-48AA-811A-CC838D70ED4E}" presName="childText" presStyleLbl="conFgAcc1" presStyleIdx="2" presStyleCnt="7">
        <dgm:presLayoutVars>
          <dgm:bulletEnabled val="1"/>
        </dgm:presLayoutVars>
      </dgm:prSet>
      <dgm:spPr/>
    </dgm:pt>
    <dgm:pt modelId="{106221CD-D1D9-4329-BE00-221BEE2FFB15}" type="pres">
      <dgm:prSet presAssocID="{4D39692D-74D0-4DF6-B94F-452F936EDC80}" presName="spaceBetweenRectangles" presStyleCnt="0"/>
      <dgm:spPr/>
    </dgm:pt>
    <dgm:pt modelId="{1FAF1C51-AF83-4555-9435-EA992C96FCBC}" type="pres">
      <dgm:prSet presAssocID="{671916F8-8F69-4F26-8D82-5BDEBC1B3761}" presName="parentLin" presStyleCnt="0"/>
      <dgm:spPr/>
    </dgm:pt>
    <dgm:pt modelId="{713EB230-98CD-48AB-9FD8-98FDE2027914}" type="pres">
      <dgm:prSet presAssocID="{671916F8-8F69-4F26-8D82-5BDEBC1B3761}" presName="parentLeftMargin" presStyleLbl="node1" presStyleIdx="2" presStyleCnt="7" custScaleX="119898"/>
      <dgm:spPr/>
    </dgm:pt>
    <dgm:pt modelId="{D1E6FEE9-A4BB-4174-8FD7-1A2A85911DB7}" type="pres">
      <dgm:prSet presAssocID="{671916F8-8F69-4F26-8D82-5BDEBC1B3761}" presName="parentText" presStyleLbl="node1" presStyleIdx="3" presStyleCnt="7" custScaleX="119879" custLinFactNeighborX="7788">
        <dgm:presLayoutVars>
          <dgm:chMax val="0"/>
          <dgm:bulletEnabled val="1"/>
        </dgm:presLayoutVars>
      </dgm:prSet>
      <dgm:spPr/>
    </dgm:pt>
    <dgm:pt modelId="{558E7633-F23F-49CD-AEEB-D1887595185C}" type="pres">
      <dgm:prSet presAssocID="{671916F8-8F69-4F26-8D82-5BDEBC1B3761}" presName="negativeSpace" presStyleCnt="0"/>
      <dgm:spPr/>
    </dgm:pt>
    <dgm:pt modelId="{73CD3044-024B-48C8-8131-FA3B50248E7A}" type="pres">
      <dgm:prSet presAssocID="{671916F8-8F69-4F26-8D82-5BDEBC1B3761}" presName="childText" presStyleLbl="conFgAcc1" presStyleIdx="3" presStyleCnt="7">
        <dgm:presLayoutVars>
          <dgm:bulletEnabled val="1"/>
        </dgm:presLayoutVars>
      </dgm:prSet>
      <dgm:spPr/>
    </dgm:pt>
    <dgm:pt modelId="{ED9BAF0E-A34A-45B7-8E21-0A47C0DC4780}" type="pres">
      <dgm:prSet presAssocID="{8B5F84D5-F7CC-4958-AB00-7EB19BCB759E}" presName="spaceBetweenRectangles" presStyleCnt="0"/>
      <dgm:spPr/>
    </dgm:pt>
    <dgm:pt modelId="{F65E4AF6-6A7E-4305-8022-FBF285BEE0C7}" type="pres">
      <dgm:prSet presAssocID="{C1E5383F-BAD4-4B8A-B9DA-4AD2B87EF9F8}" presName="parentLin" presStyleCnt="0"/>
      <dgm:spPr/>
    </dgm:pt>
    <dgm:pt modelId="{B6B4B6CD-7D74-4F37-8236-8F33ACA024CF}" type="pres">
      <dgm:prSet presAssocID="{C1E5383F-BAD4-4B8A-B9DA-4AD2B87EF9F8}" presName="parentLeftMargin" presStyleLbl="node1" presStyleIdx="3" presStyleCnt="7" custScaleX="119898"/>
      <dgm:spPr/>
    </dgm:pt>
    <dgm:pt modelId="{19506E92-2BA6-4AA0-9613-D2D49E188E2D}" type="pres">
      <dgm:prSet presAssocID="{C1E5383F-BAD4-4B8A-B9DA-4AD2B87EF9F8}" presName="parentText" presStyleLbl="node1" presStyleIdx="4" presStyleCnt="7" custScaleX="119879" custLinFactNeighborX="7788">
        <dgm:presLayoutVars>
          <dgm:chMax val="0"/>
          <dgm:bulletEnabled val="1"/>
        </dgm:presLayoutVars>
      </dgm:prSet>
      <dgm:spPr/>
    </dgm:pt>
    <dgm:pt modelId="{4504861D-E816-4DA8-BA4B-7243CFC1BFCB}" type="pres">
      <dgm:prSet presAssocID="{C1E5383F-BAD4-4B8A-B9DA-4AD2B87EF9F8}" presName="negativeSpace" presStyleCnt="0"/>
      <dgm:spPr/>
    </dgm:pt>
    <dgm:pt modelId="{D3F4A810-4092-46FF-A95E-70E7831AA96E}" type="pres">
      <dgm:prSet presAssocID="{C1E5383F-BAD4-4B8A-B9DA-4AD2B87EF9F8}" presName="childText" presStyleLbl="conFgAcc1" presStyleIdx="4" presStyleCnt="7">
        <dgm:presLayoutVars>
          <dgm:bulletEnabled val="1"/>
        </dgm:presLayoutVars>
      </dgm:prSet>
      <dgm:spPr/>
    </dgm:pt>
    <dgm:pt modelId="{2682FB8D-22E2-499A-BC8A-8DE96AF56D92}" type="pres">
      <dgm:prSet presAssocID="{7CA5368F-746D-47EB-8CCF-F183CA9F63C7}" presName="spaceBetweenRectangles" presStyleCnt="0"/>
      <dgm:spPr/>
    </dgm:pt>
    <dgm:pt modelId="{E68D0CBD-7558-429F-A824-41723F15C310}" type="pres">
      <dgm:prSet presAssocID="{3AF7A48D-6341-42FE-A78D-4896C714CE32}" presName="parentLin" presStyleCnt="0"/>
      <dgm:spPr/>
    </dgm:pt>
    <dgm:pt modelId="{9FB3416E-7435-41FB-8ED4-355009F9CF00}" type="pres">
      <dgm:prSet presAssocID="{3AF7A48D-6341-42FE-A78D-4896C714CE32}" presName="parentLeftMargin" presStyleLbl="node1" presStyleIdx="4" presStyleCnt="7" custScaleX="127903"/>
      <dgm:spPr/>
    </dgm:pt>
    <dgm:pt modelId="{8A907E4D-F510-40A5-AE6F-920BDD2C0A9C}" type="pres">
      <dgm:prSet presAssocID="{3AF7A48D-6341-42FE-A78D-4896C714CE32}" presName="parentText" presStyleLbl="node1" presStyleIdx="5" presStyleCnt="7" custScaleX="119898">
        <dgm:presLayoutVars>
          <dgm:chMax val="0"/>
          <dgm:bulletEnabled val="1"/>
        </dgm:presLayoutVars>
      </dgm:prSet>
      <dgm:spPr/>
    </dgm:pt>
    <dgm:pt modelId="{C9722E93-DD00-4EF4-9BAC-E55F3162676A}" type="pres">
      <dgm:prSet presAssocID="{3AF7A48D-6341-42FE-A78D-4896C714CE32}" presName="negativeSpace" presStyleCnt="0"/>
      <dgm:spPr/>
    </dgm:pt>
    <dgm:pt modelId="{4B3016A9-E2DC-4BA8-AFF3-9F3FCC9BCAD3}" type="pres">
      <dgm:prSet presAssocID="{3AF7A48D-6341-42FE-A78D-4896C714CE32}" presName="childText" presStyleLbl="conFgAcc1" presStyleIdx="5" presStyleCnt="7">
        <dgm:presLayoutVars>
          <dgm:bulletEnabled val="1"/>
        </dgm:presLayoutVars>
      </dgm:prSet>
      <dgm:spPr/>
    </dgm:pt>
    <dgm:pt modelId="{35E83390-B5D8-409F-926F-29605F767901}" type="pres">
      <dgm:prSet presAssocID="{CEF03D16-415D-4B0F-AA17-CE378FAFA080}" presName="spaceBetweenRectangles" presStyleCnt="0"/>
      <dgm:spPr/>
    </dgm:pt>
    <dgm:pt modelId="{6154D856-B431-43BD-8A64-B28EAB8797EF}" type="pres">
      <dgm:prSet presAssocID="{A640A66D-2CB7-48B7-84E5-7F0CDA796436}" presName="parentLin" presStyleCnt="0"/>
      <dgm:spPr/>
    </dgm:pt>
    <dgm:pt modelId="{DCC553BF-56A5-4F80-B8A3-0F6A3F80EBB8}" type="pres">
      <dgm:prSet presAssocID="{A640A66D-2CB7-48B7-84E5-7F0CDA796436}" presName="parentLeftMargin" presStyleLbl="node1" presStyleIdx="5" presStyleCnt="7" custScaleX="127903"/>
      <dgm:spPr/>
    </dgm:pt>
    <dgm:pt modelId="{E3094BA5-9E62-45EE-B33F-D310280F938E}" type="pres">
      <dgm:prSet presAssocID="{A640A66D-2CB7-48B7-84E5-7F0CDA796436}" presName="parentText" presStyleLbl="node1" presStyleIdx="6" presStyleCnt="7" custScaleX="119898">
        <dgm:presLayoutVars>
          <dgm:chMax val="0"/>
          <dgm:bulletEnabled val="1"/>
        </dgm:presLayoutVars>
      </dgm:prSet>
      <dgm:spPr/>
    </dgm:pt>
    <dgm:pt modelId="{D466C344-8CD3-4A98-99FF-AFB84375B913}" type="pres">
      <dgm:prSet presAssocID="{A640A66D-2CB7-48B7-84E5-7F0CDA796436}" presName="negativeSpace" presStyleCnt="0"/>
      <dgm:spPr/>
    </dgm:pt>
    <dgm:pt modelId="{07F6ECAF-85A0-4A1C-A6ED-78C59B0B34DB}" type="pres">
      <dgm:prSet presAssocID="{A640A66D-2CB7-48B7-84E5-7F0CDA796436}" presName="childText" presStyleLbl="conFgAcc1" presStyleIdx="6" presStyleCnt="7">
        <dgm:presLayoutVars>
          <dgm:bulletEnabled val="1"/>
        </dgm:presLayoutVars>
      </dgm:prSet>
      <dgm:spPr/>
    </dgm:pt>
  </dgm:ptLst>
  <dgm:cxnLst>
    <dgm:cxn modelId="{09AD5B0F-A48E-4350-9240-3EFE7C9A018B}" srcId="{E817B532-EC20-4DAB-B4C8-B09CFD4E42E1}" destId="{463B56CA-1E2E-4A40-987B-0EFF2122CDA4}" srcOrd="1" destOrd="0" parTransId="{61C9F1A5-5801-4A30-B4CF-6DEB2368567C}" sibTransId="{D52313CE-E0C6-4B9E-A1CE-D18FE2917F77}"/>
    <dgm:cxn modelId="{C483CC10-0126-46B9-8E56-40ACE02A082B}" type="presOf" srcId="{463B56CA-1E2E-4A40-987B-0EFF2122CDA4}" destId="{028ACF3B-911D-4CF7-9B5E-5DD84F7352D1}" srcOrd="1" destOrd="0" presId="urn:microsoft.com/office/officeart/2005/8/layout/list1"/>
    <dgm:cxn modelId="{9C680436-7651-4032-A707-028AA636C906}" type="presOf" srcId="{C1E5383F-BAD4-4B8A-B9DA-4AD2B87EF9F8}" destId="{19506E92-2BA6-4AA0-9613-D2D49E188E2D}" srcOrd="1" destOrd="0" presId="urn:microsoft.com/office/officeart/2005/8/layout/list1"/>
    <dgm:cxn modelId="{66F8A743-FD87-4FD6-A278-DED8606D5BCF}" type="presOf" srcId="{1683C3F0-F51B-48AA-811A-CC838D70ED4E}" destId="{AE939224-1EAE-463D-9782-F6E502AD587A}" srcOrd="1" destOrd="0" presId="urn:microsoft.com/office/officeart/2005/8/layout/list1"/>
    <dgm:cxn modelId="{81454B6B-101D-46D7-897B-A620937890D9}" srcId="{E817B532-EC20-4DAB-B4C8-B09CFD4E42E1}" destId="{3AF7A48D-6341-42FE-A78D-4896C714CE32}" srcOrd="5" destOrd="0" parTransId="{37FBEE73-5901-4C8C-9DC1-A7985B8BED7E}" sibTransId="{CEF03D16-415D-4B0F-AA17-CE378FAFA080}"/>
    <dgm:cxn modelId="{0FA5176C-79EF-4587-88A6-20D7A243024D}" srcId="{E817B532-EC20-4DAB-B4C8-B09CFD4E42E1}" destId="{2DC01014-1D2A-4225-9951-AD79231B2190}" srcOrd="0" destOrd="0" parTransId="{51C1DA5B-0171-4E8D-9E34-B9D14EC0515C}" sibTransId="{CC4B8723-3A92-4060-B277-B92D66C3DE08}"/>
    <dgm:cxn modelId="{8E678F56-4B2F-4773-AB03-DBDEC538A46E}" type="presOf" srcId="{671916F8-8F69-4F26-8D82-5BDEBC1B3761}" destId="{D1E6FEE9-A4BB-4174-8FD7-1A2A85911DB7}" srcOrd="1" destOrd="0" presId="urn:microsoft.com/office/officeart/2005/8/layout/list1"/>
    <dgm:cxn modelId="{B26ED856-E080-4509-AFA4-F2F49770DE61}" type="presOf" srcId="{2DC01014-1D2A-4225-9951-AD79231B2190}" destId="{77BBB504-73D8-4772-A7B0-42A354BF3FF9}" srcOrd="1" destOrd="0" presId="urn:microsoft.com/office/officeart/2005/8/layout/list1"/>
    <dgm:cxn modelId="{2069F279-6729-4C7C-A953-FB61F945066D}" srcId="{E817B532-EC20-4DAB-B4C8-B09CFD4E42E1}" destId="{C1E5383F-BAD4-4B8A-B9DA-4AD2B87EF9F8}" srcOrd="4" destOrd="0" parTransId="{9AAA9A1F-638E-41F8-9506-0D9C551ADA5C}" sibTransId="{7CA5368F-746D-47EB-8CCF-F183CA9F63C7}"/>
    <dgm:cxn modelId="{F2018E7C-32B6-46CA-9C32-E9933307B31A}" type="presOf" srcId="{1683C3F0-F51B-48AA-811A-CC838D70ED4E}" destId="{723E5303-B969-44E8-9AE6-B71E739D9009}" srcOrd="0" destOrd="0" presId="urn:microsoft.com/office/officeart/2005/8/layout/list1"/>
    <dgm:cxn modelId="{ECC91D83-0671-43A7-B993-A21E3DB25E18}" type="presOf" srcId="{E817B532-EC20-4DAB-B4C8-B09CFD4E42E1}" destId="{FCC155DA-4A3D-4366-B097-1BBFA3083E46}" srcOrd="0" destOrd="0" presId="urn:microsoft.com/office/officeart/2005/8/layout/list1"/>
    <dgm:cxn modelId="{3F460E93-F28E-4796-A4A1-A0A315707B4C}" srcId="{E817B532-EC20-4DAB-B4C8-B09CFD4E42E1}" destId="{1683C3F0-F51B-48AA-811A-CC838D70ED4E}" srcOrd="2" destOrd="0" parTransId="{86DC6B5A-0CE0-421B-8164-87BC7F600DA6}" sibTransId="{4D39692D-74D0-4DF6-B94F-452F936EDC80}"/>
    <dgm:cxn modelId="{26FF4FAA-0868-4F45-9BC3-29EA537BD027}" type="presOf" srcId="{A640A66D-2CB7-48B7-84E5-7F0CDA796436}" destId="{E3094BA5-9E62-45EE-B33F-D310280F938E}" srcOrd="1" destOrd="0" presId="urn:microsoft.com/office/officeart/2005/8/layout/list1"/>
    <dgm:cxn modelId="{60D928AF-D5A1-4670-8E6F-27DBE6F3FD0C}" type="presOf" srcId="{C1E5383F-BAD4-4B8A-B9DA-4AD2B87EF9F8}" destId="{B6B4B6CD-7D74-4F37-8236-8F33ACA024CF}" srcOrd="0" destOrd="0" presId="urn:microsoft.com/office/officeart/2005/8/layout/list1"/>
    <dgm:cxn modelId="{897081B7-ACBC-426E-A5DF-F64FFD2DC4BD}" type="presOf" srcId="{671916F8-8F69-4F26-8D82-5BDEBC1B3761}" destId="{713EB230-98CD-48AB-9FD8-98FDE2027914}" srcOrd="0" destOrd="0" presId="urn:microsoft.com/office/officeart/2005/8/layout/list1"/>
    <dgm:cxn modelId="{E9DA91CD-2809-4C09-B21E-F1B6D349C506}" type="presOf" srcId="{3AF7A48D-6341-42FE-A78D-4896C714CE32}" destId="{8A907E4D-F510-40A5-AE6F-920BDD2C0A9C}" srcOrd="1" destOrd="0" presId="urn:microsoft.com/office/officeart/2005/8/layout/list1"/>
    <dgm:cxn modelId="{D8F7B1CD-AF63-47A0-B1A1-7D4990290CF9}" type="presOf" srcId="{A640A66D-2CB7-48B7-84E5-7F0CDA796436}" destId="{DCC553BF-56A5-4F80-B8A3-0F6A3F80EBB8}" srcOrd="0" destOrd="0" presId="urn:microsoft.com/office/officeart/2005/8/layout/list1"/>
    <dgm:cxn modelId="{37FDF8D0-220A-443A-A788-B1317E0AA6AC}" type="presOf" srcId="{463B56CA-1E2E-4A40-987B-0EFF2122CDA4}" destId="{AF426687-DDA0-4F03-8669-5E429A2B0877}" srcOrd="0" destOrd="0" presId="urn:microsoft.com/office/officeart/2005/8/layout/list1"/>
    <dgm:cxn modelId="{F58D81D9-8FFE-4132-87E9-69268297CE77}" type="presOf" srcId="{3AF7A48D-6341-42FE-A78D-4896C714CE32}" destId="{9FB3416E-7435-41FB-8ED4-355009F9CF00}" srcOrd="0" destOrd="0" presId="urn:microsoft.com/office/officeart/2005/8/layout/list1"/>
    <dgm:cxn modelId="{DAC511E7-2BF4-4F14-8C43-2DBA711811C0}" srcId="{E817B532-EC20-4DAB-B4C8-B09CFD4E42E1}" destId="{A640A66D-2CB7-48B7-84E5-7F0CDA796436}" srcOrd="6" destOrd="0" parTransId="{CA409D76-FF72-4B91-978E-EF06EEB5C1D1}" sibTransId="{541E7A2C-EE12-4A1B-B529-957F4D250B72}"/>
    <dgm:cxn modelId="{42AD5EEE-BB8F-4F7C-A7DD-47AE05752098}" type="presOf" srcId="{2DC01014-1D2A-4225-9951-AD79231B2190}" destId="{B0300439-2C84-443D-B6C2-FBA2E56472DF}" srcOrd="0" destOrd="0" presId="urn:microsoft.com/office/officeart/2005/8/layout/list1"/>
    <dgm:cxn modelId="{80CFBCFC-7AE2-4506-B27A-339FE72DE401}" srcId="{E817B532-EC20-4DAB-B4C8-B09CFD4E42E1}" destId="{671916F8-8F69-4F26-8D82-5BDEBC1B3761}" srcOrd="3" destOrd="0" parTransId="{2102662E-E941-4F7B-BB8D-18998D8521D3}" sibTransId="{8B5F84D5-F7CC-4958-AB00-7EB19BCB759E}"/>
    <dgm:cxn modelId="{8B667991-8DAE-45FE-BEFC-DEAA98BD8CBE}" type="presParOf" srcId="{FCC155DA-4A3D-4366-B097-1BBFA3083E46}" destId="{5F1AFF82-60F0-41F3-8D5E-22C6433CD138}" srcOrd="0" destOrd="0" presId="urn:microsoft.com/office/officeart/2005/8/layout/list1"/>
    <dgm:cxn modelId="{47880FF9-E9EF-461A-99AD-5FB65C647468}" type="presParOf" srcId="{5F1AFF82-60F0-41F3-8D5E-22C6433CD138}" destId="{B0300439-2C84-443D-B6C2-FBA2E56472DF}" srcOrd="0" destOrd="0" presId="urn:microsoft.com/office/officeart/2005/8/layout/list1"/>
    <dgm:cxn modelId="{BE3E3C3A-F508-468F-A289-51B0F0560246}" type="presParOf" srcId="{5F1AFF82-60F0-41F3-8D5E-22C6433CD138}" destId="{77BBB504-73D8-4772-A7B0-42A354BF3FF9}" srcOrd="1" destOrd="0" presId="urn:microsoft.com/office/officeart/2005/8/layout/list1"/>
    <dgm:cxn modelId="{375B2513-0137-4AA4-A82C-F3051E058D28}" type="presParOf" srcId="{FCC155DA-4A3D-4366-B097-1BBFA3083E46}" destId="{F707C7F3-394F-41D7-ACDA-C03DD15AB761}" srcOrd="1" destOrd="0" presId="urn:microsoft.com/office/officeart/2005/8/layout/list1"/>
    <dgm:cxn modelId="{80DFBD25-2F56-4662-B7A2-10DD2AB691D1}" type="presParOf" srcId="{FCC155DA-4A3D-4366-B097-1BBFA3083E46}" destId="{BB1178DD-30F6-4336-B757-DDE9669A637F}" srcOrd="2" destOrd="0" presId="urn:microsoft.com/office/officeart/2005/8/layout/list1"/>
    <dgm:cxn modelId="{C6AFCC03-78F4-42E4-B7A8-C34C3532F9A1}" type="presParOf" srcId="{FCC155DA-4A3D-4366-B097-1BBFA3083E46}" destId="{99C4BBFE-01DD-4461-AE48-C9DACA3A21A1}" srcOrd="3" destOrd="0" presId="urn:microsoft.com/office/officeart/2005/8/layout/list1"/>
    <dgm:cxn modelId="{1C847239-02D0-4F72-A13A-4918D3CD5D28}" type="presParOf" srcId="{FCC155DA-4A3D-4366-B097-1BBFA3083E46}" destId="{E15251A4-928B-4C1A-A18E-C68048D785DB}" srcOrd="4" destOrd="0" presId="urn:microsoft.com/office/officeart/2005/8/layout/list1"/>
    <dgm:cxn modelId="{F8130D38-F995-41E8-ABB7-3A2158A6BC74}" type="presParOf" srcId="{E15251A4-928B-4C1A-A18E-C68048D785DB}" destId="{AF426687-DDA0-4F03-8669-5E429A2B0877}" srcOrd="0" destOrd="0" presId="urn:microsoft.com/office/officeart/2005/8/layout/list1"/>
    <dgm:cxn modelId="{B0DF6B79-2651-4271-A939-AF7705EF7A18}" type="presParOf" srcId="{E15251A4-928B-4C1A-A18E-C68048D785DB}" destId="{028ACF3B-911D-4CF7-9B5E-5DD84F7352D1}" srcOrd="1" destOrd="0" presId="urn:microsoft.com/office/officeart/2005/8/layout/list1"/>
    <dgm:cxn modelId="{BB75975C-2655-4A88-A78D-DEAAFDAEE650}" type="presParOf" srcId="{FCC155DA-4A3D-4366-B097-1BBFA3083E46}" destId="{1D5E4947-F443-498A-B667-D19C30E104F3}" srcOrd="5" destOrd="0" presId="urn:microsoft.com/office/officeart/2005/8/layout/list1"/>
    <dgm:cxn modelId="{EB92B283-3F0F-4CE7-A0DC-8D98576868A1}" type="presParOf" srcId="{FCC155DA-4A3D-4366-B097-1BBFA3083E46}" destId="{8C447649-8804-4892-965C-E1A2AB744EB1}" srcOrd="6" destOrd="0" presId="urn:microsoft.com/office/officeart/2005/8/layout/list1"/>
    <dgm:cxn modelId="{E5B3F336-E4C2-4E9E-8445-1B28CE64184E}" type="presParOf" srcId="{FCC155DA-4A3D-4366-B097-1BBFA3083E46}" destId="{F840A0DC-D5FC-476A-83EC-3C25A0FDBA16}" srcOrd="7" destOrd="0" presId="urn:microsoft.com/office/officeart/2005/8/layout/list1"/>
    <dgm:cxn modelId="{B43AA826-AEAB-4735-BC4C-355A341B0E2A}" type="presParOf" srcId="{FCC155DA-4A3D-4366-B097-1BBFA3083E46}" destId="{F1BC3958-BF71-4557-8050-4018ADD6E1C6}" srcOrd="8" destOrd="0" presId="urn:microsoft.com/office/officeart/2005/8/layout/list1"/>
    <dgm:cxn modelId="{A1A0563D-904F-4271-855F-D4CD04AEF44C}" type="presParOf" srcId="{F1BC3958-BF71-4557-8050-4018ADD6E1C6}" destId="{723E5303-B969-44E8-9AE6-B71E739D9009}" srcOrd="0" destOrd="0" presId="urn:microsoft.com/office/officeart/2005/8/layout/list1"/>
    <dgm:cxn modelId="{D88034EC-9785-4C47-BB0D-BDA950D52C8F}" type="presParOf" srcId="{F1BC3958-BF71-4557-8050-4018ADD6E1C6}" destId="{AE939224-1EAE-463D-9782-F6E502AD587A}" srcOrd="1" destOrd="0" presId="urn:microsoft.com/office/officeart/2005/8/layout/list1"/>
    <dgm:cxn modelId="{E8B39412-F1EA-4558-B8AA-18EDE964174D}" type="presParOf" srcId="{FCC155DA-4A3D-4366-B097-1BBFA3083E46}" destId="{5E93E318-CD11-4ECD-AC0D-D554F7FDB692}" srcOrd="9" destOrd="0" presId="urn:microsoft.com/office/officeart/2005/8/layout/list1"/>
    <dgm:cxn modelId="{33A37A45-782E-4C8C-AD4F-B4E734FFDBBE}" type="presParOf" srcId="{FCC155DA-4A3D-4366-B097-1BBFA3083E46}" destId="{F104BA71-78B5-4D31-988D-A0BEFEA8CCF2}" srcOrd="10" destOrd="0" presId="urn:microsoft.com/office/officeart/2005/8/layout/list1"/>
    <dgm:cxn modelId="{5C41E055-2285-4354-B84E-D624C1B2199E}" type="presParOf" srcId="{FCC155DA-4A3D-4366-B097-1BBFA3083E46}" destId="{106221CD-D1D9-4329-BE00-221BEE2FFB15}" srcOrd="11" destOrd="0" presId="urn:microsoft.com/office/officeart/2005/8/layout/list1"/>
    <dgm:cxn modelId="{DFC4E24C-7005-4C16-8B6D-717603D7D08D}" type="presParOf" srcId="{FCC155DA-4A3D-4366-B097-1BBFA3083E46}" destId="{1FAF1C51-AF83-4555-9435-EA992C96FCBC}" srcOrd="12" destOrd="0" presId="urn:microsoft.com/office/officeart/2005/8/layout/list1"/>
    <dgm:cxn modelId="{2F16D505-060B-4C3F-91D2-30136D9FCBA6}" type="presParOf" srcId="{1FAF1C51-AF83-4555-9435-EA992C96FCBC}" destId="{713EB230-98CD-48AB-9FD8-98FDE2027914}" srcOrd="0" destOrd="0" presId="urn:microsoft.com/office/officeart/2005/8/layout/list1"/>
    <dgm:cxn modelId="{837F486D-AEB6-4880-9E4B-4AEE19CBCFD3}" type="presParOf" srcId="{1FAF1C51-AF83-4555-9435-EA992C96FCBC}" destId="{D1E6FEE9-A4BB-4174-8FD7-1A2A85911DB7}" srcOrd="1" destOrd="0" presId="urn:microsoft.com/office/officeart/2005/8/layout/list1"/>
    <dgm:cxn modelId="{653E7E9A-35F1-47E1-9B1C-114BBBDCB531}" type="presParOf" srcId="{FCC155DA-4A3D-4366-B097-1BBFA3083E46}" destId="{558E7633-F23F-49CD-AEEB-D1887595185C}" srcOrd="13" destOrd="0" presId="urn:microsoft.com/office/officeart/2005/8/layout/list1"/>
    <dgm:cxn modelId="{B3F63E4E-137D-4C68-9B4C-26EDF01C3081}" type="presParOf" srcId="{FCC155DA-4A3D-4366-B097-1BBFA3083E46}" destId="{73CD3044-024B-48C8-8131-FA3B50248E7A}" srcOrd="14" destOrd="0" presId="urn:microsoft.com/office/officeart/2005/8/layout/list1"/>
    <dgm:cxn modelId="{12E98207-3B42-452F-9274-BFDDCFBB2710}" type="presParOf" srcId="{FCC155DA-4A3D-4366-B097-1BBFA3083E46}" destId="{ED9BAF0E-A34A-45B7-8E21-0A47C0DC4780}" srcOrd="15" destOrd="0" presId="urn:microsoft.com/office/officeart/2005/8/layout/list1"/>
    <dgm:cxn modelId="{08EB7EE0-F673-48D3-B700-3E8230B4DE90}" type="presParOf" srcId="{FCC155DA-4A3D-4366-B097-1BBFA3083E46}" destId="{F65E4AF6-6A7E-4305-8022-FBF285BEE0C7}" srcOrd="16" destOrd="0" presId="urn:microsoft.com/office/officeart/2005/8/layout/list1"/>
    <dgm:cxn modelId="{C337CC13-6B5E-4440-93C3-FB27854CDFEA}" type="presParOf" srcId="{F65E4AF6-6A7E-4305-8022-FBF285BEE0C7}" destId="{B6B4B6CD-7D74-4F37-8236-8F33ACA024CF}" srcOrd="0" destOrd="0" presId="urn:microsoft.com/office/officeart/2005/8/layout/list1"/>
    <dgm:cxn modelId="{AEAEA486-B913-4FBF-BAA5-0FA7638350A3}" type="presParOf" srcId="{F65E4AF6-6A7E-4305-8022-FBF285BEE0C7}" destId="{19506E92-2BA6-4AA0-9613-D2D49E188E2D}" srcOrd="1" destOrd="0" presId="urn:microsoft.com/office/officeart/2005/8/layout/list1"/>
    <dgm:cxn modelId="{E2341AAD-137A-42C4-A186-E4802C063931}" type="presParOf" srcId="{FCC155DA-4A3D-4366-B097-1BBFA3083E46}" destId="{4504861D-E816-4DA8-BA4B-7243CFC1BFCB}" srcOrd="17" destOrd="0" presId="urn:microsoft.com/office/officeart/2005/8/layout/list1"/>
    <dgm:cxn modelId="{22E8BCDD-049E-4E8D-A25D-CC5909F9E296}" type="presParOf" srcId="{FCC155DA-4A3D-4366-B097-1BBFA3083E46}" destId="{D3F4A810-4092-46FF-A95E-70E7831AA96E}" srcOrd="18" destOrd="0" presId="urn:microsoft.com/office/officeart/2005/8/layout/list1"/>
    <dgm:cxn modelId="{548F9280-1C33-41A2-A1A2-A73C5CBF7190}" type="presParOf" srcId="{FCC155DA-4A3D-4366-B097-1BBFA3083E46}" destId="{2682FB8D-22E2-499A-BC8A-8DE96AF56D92}" srcOrd="19" destOrd="0" presId="urn:microsoft.com/office/officeart/2005/8/layout/list1"/>
    <dgm:cxn modelId="{5741A516-6027-45B1-BEA5-356C247DCF7F}" type="presParOf" srcId="{FCC155DA-4A3D-4366-B097-1BBFA3083E46}" destId="{E68D0CBD-7558-429F-A824-41723F15C310}" srcOrd="20" destOrd="0" presId="urn:microsoft.com/office/officeart/2005/8/layout/list1"/>
    <dgm:cxn modelId="{CFAD3AA3-AD4B-4E74-BC47-444E67C24F49}" type="presParOf" srcId="{E68D0CBD-7558-429F-A824-41723F15C310}" destId="{9FB3416E-7435-41FB-8ED4-355009F9CF00}" srcOrd="0" destOrd="0" presId="urn:microsoft.com/office/officeart/2005/8/layout/list1"/>
    <dgm:cxn modelId="{BEE86EEB-8F35-4FD8-83E7-B8C83CF50CAE}" type="presParOf" srcId="{E68D0CBD-7558-429F-A824-41723F15C310}" destId="{8A907E4D-F510-40A5-AE6F-920BDD2C0A9C}" srcOrd="1" destOrd="0" presId="urn:microsoft.com/office/officeart/2005/8/layout/list1"/>
    <dgm:cxn modelId="{B55D6EEF-291B-40B6-83CE-42D83749CD90}" type="presParOf" srcId="{FCC155DA-4A3D-4366-B097-1BBFA3083E46}" destId="{C9722E93-DD00-4EF4-9BAC-E55F3162676A}" srcOrd="21" destOrd="0" presId="urn:microsoft.com/office/officeart/2005/8/layout/list1"/>
    <dgm:cxn modelId="{50236237-AAD0-4852-8816-DE116CAD2893}" type="presParOf" srcId="{FCC155DA-4A3D-4366-B097-1BBFA3083E46}" destId="{4B3016A9-E2DC-4BA8-AFF3-9F3FCC9BCAD3}" srcOrd="22" destOrd="0" presId="urn:microsoft.com/office/officeart/2005/8/layout/list1"/>
    <dgm:cxn modelId="{542DAE6B-AC55-48A9-85B1-9E3BCD489464}" type="presParOf" srcId="{FCC155DA-4A3D-4366-B097-1BBFA3083E46}" destId="{35E83390-B5D8-409F-926F-29605F767901}" srcOrd="23" destOrd="0" presId="urn:microsoft.com/office/officeart/2005/8/layout/list1"/>
    <dgm:cxn modelId="{907A59D5-77E4-4E1E-97C8-AA961530D4BD}" type="presParOf" srcId="{FCC155DA-4A3D-4366-B097-1BBFA3083E46}" destId="{6154D856-B431-43BD-8A64-B28EAB8797EF}" srcOrd="24" destOrd="0" presId="urn:microsoft.com/office/officeart/2005/8/layout/list1"/>
    <dgm:cxn modelId="{A72C4AB5-A9E4-4C18-BE09-65801DFB0A26}" type="presParOf" srcId="{6154D856-B431-43BD-8A64-B28EAB8797EF}" destId="{DCC553BF-56A5-4F80-B8A3-0F6A3F80EBB8}" srcOrd="0" destOrd="0" presId="urn:microsoft.com/office/officeart/2005/8/layout/list1"/>
    <dgm:cxn modelId="{E5D10903-484C-4A68-A6E5-5DC8C698A1E3}" type="presParOf" srcId="{6154D856-B431-43BD-8A64-B28EAB8797EF}" destId="{E3094BA5-9E62-45EE-B33F-D310280F938E}" srcOrd="1" destOrd="0" presId="urn:microsoft.com/office/officeart/2005/8/layout/list1"/>
    <dgm:cxn modelId="{BFA0E320-A2FB-41D8-9C41-C0F628570DEB}" type="presParOf" srcId="{FCC155DA-4A3D-4366-B097-1BBFA3083E46}" destId="{D466C344-8CD3-4A98-99FF-AFB84375B913}" srcOrd="25" destOrd="0" presId="urn:microsoft.com/office/officeart/2005/8/layout/list1"/>
    <dgm:cxn modelId="{E514F4DC-DD6E-40D0-84F4-E900A13F4D63}" type="presParOf" srcId="{FCC155DA-4A3D-4366-B097-1BBFA3083E46}" destId="{07F6ECAF-85A0-4A1C-A6ED-78C59B0B34D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78DD-30F6-4336-B757-DDE9669A637F}">
      <dsp:nvSpPr>
        <dsp:cNvPr id="0" name=""/>
        <dsp:cNvSpPr/>
      </dsp:nvSpPr>
      <dsp:spPr>
        <a:xfrm>
          <a:off x="0" y="35011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BBB504-73D8-4772-A7B0-42A354BF3FF9}">
      <dsp:nvSpPr>
        <dsp:cNvPr id="0" name=""/>
        <dsp:cNvSpPr/>
      </dsp:nvSpPr>
      <dsp:spPr>
        <a:xfrm>
          <a:off x="688238" y="11395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Đặt vấn đề</a:t>
          </a:r>
          <a:endParaRPr lang="en-US" sz="3200" kern="1200" dirty="0">
            <a:latin typeface="Arial" panose="020B0604020202020204" pitchFamily="34" charset="0"/>
            <a:cs typeface="Arial" panose="020B0604020202020204" pitchFamily="34" charset="0"/>
          </a:endParaRPr>
        </a:p>
      </dsp:txBody>
      <dsp:txXfrm>
        <a:off x="711295" y="137013"/>
        <a:ext cx="9227407" cy="426206"/>
      </dsp:txXfrm>
    </dsp:sp>
    <dsp:sp modelId="{8C447649-8804-4892-965C-E1A2AB744EB1}">
      <dsp:nvSpPr>
        <dsp:cNvPr id="0" name=""/>
        <dsp:cNvSpPr/>
      </dsp:nvSpPr>
      <dsp:spPr>
        <a:xfrm>
          <a:off x="0" y="107587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ACF3B-911D-4CF7-9B5E-5DD84F7352D1}">
      <dsp:nvSpPr>
        <dsp:cNvPr id="0" name=""/>
        <dsp:cNvSpPr/>
      </dsp:nvSpPr>
      <dsp:spPr>
        <a:xfrm>
          <a:off x="706619" y="83971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Mục tiêu, phạm vi đề tài</a:t>
          </a:r>
          <a:endParaRPr lang="en-US" sz="3200" kern="1200" dirty="0">
            <a:latin typeface="Arial" panose="020B0604020202020204" pitchFamily="34" charset="0"/>
            <a:cs typeface="Arial" panose="020B0604020202020204" pitchFamily="34" charset="0"/>
          </a:endParaRPr>
        </a:p>
      </dsp:txBody>
      <dsp:txXfrm>
        <a:off x="729676" y="862773"/>
        <a:ext cx="9227407" cy="426206"/>
      </dsp:txXfrm>
    </dsp:sp>
    <dsp:sp modelId="{F104BA71-78B5-4D31-988D-A0BEFEA8CCF2}">
      <dsp:nvSpPr>
        <dsp:cNvPr id="0" name=""/>
        <dsp:cNvSpPr/>
      </dsp:nvSpPr>
      <dsp:spPr>
        <a:xfrm>
          <a:off x="0" y="180163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939224-1EAE-463D-9782-F6E502AD587A}">
      <dsp:nvSpPr>
        <dsp:cNvPr id="0" name=""/>
        <dsp:cNvSpPr/>
      </dsp:nvSpPr>
      <dsp:spPr>
        <a:xfrm>
          <a:off x="706619" y="156547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latin typeface="Arial" panose="020B0604020202020204" pitchFamily="34" charset="0"/>
              <a:cs typeface="Arial" panose="020B0604020202020204" pitchFamily="34" charset="0"/>
            </a:rPr>
            <a:t>Cơ sở lý thuyết</a:t>
          </a:r>
          <a:endParaRPr lang="en-US" sz="3200" kern="1200" dirty="0">
            <a:latin typeface="Arial" panose="020B0604020202020204" pitchFamily="34" charset="0"/>
            <a:cs typeface="Arial" panose="020B0604020202020204" pitchFamily="34" charset="0"/>
          </a:endParaRPr>
        </a:p>
      </dsp:txBody>
      <dsp:txXfrm>
        <a:off x="729676" y="1588533"/>
        <a:ext cx="9227407" cy="426206"/>
      </dsp:txXfrm>
    </dsp:sp>
    <dsp:sp modelId="{73CD3044-024B-48C8-8131-FA3B50248E7A}">
      <dsp:nvSpPr>
        <dsp:cNvPr id="0" name=""/>
        <dsp:cNvSpPr/>
      </dsp:nvSpPr>
      <dsp:spPr>
        <a:xfrm>
          <a:off x="0" y="252739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6FEE9-A4BB-4174-8FD7-1A2A85911DB7}">
      <dsp:nvSpPr>
        <dsp:cNvPr id="0" name=""/>
        <dsp:cNvSpPr/>
      </dsp:nvSpPr>
      <dsp:spPr>
        <a:xfrm>
          <a:off x="705420" y="2291236"/>
          <a:ext cx="9272052"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solidFill>
                <a:prstClr val="white"/>
              </a:solidFill>
              <a:latin typeface="Arial" panose="020B0604020202020204" pitchFamily="34" charset="0"/>
              <a:ea typeface="+mn-ea"/>
              <a:cs typeface="Arial" panose="020B0604020202020204" pitchFamily="34" charset="0"/>
            </a:rPr>
            <a:t>Phân tích hệ thống</a:t>
          </a:r>
          <a:endParaRPr lang="en-US" sz="3200" kern="1200" dirty="0">
            <a:solidFill>
              <a:prstClr val="white"/>
            </a:solidFill>
            <a:latin typeface="Arial" panose="020B0604020202020204" pitchFamily="34" charset="0"/>
            <a:ea typeface="+mn-ea"/>
            <a:cs typeface="Arial" panose="020B0604020202020204" pitchFamily="34" charset="0"/>
          </a:endParaRPr>
        </a:p>
      </dsp:txBody>
      <dsp:txXfrm>
        <a:off x="728477" y="2314293"/>
        <a:ext cx="9225938" cy="426206"/>
      </dsp:txXfrm>
    </dsp:sp>
    <dsp:sp modelId="{D3F4A810-4092-46FF-A95E-70E7831AA96E}">
      <dsp:nvSpPr>
        <dsp:cNvPr id="0" name=""/>
        <dsp:cNvSpPr/>
      </dsp:nvSpPr>
      <dsp:spPr>
        <a:xfrm>
          <a:off x="0" y="325315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506E92-2BA6-4AA0-9613-D2D49E188E2D}">
      <dsp:nvSpPr>
        <dsp:cNvPr id="0" name=""/>
        <dsp:cNvSpPr/>
      </dsp:nvSpPr>
      <dsp:spPr>
        <a:xfrm>
          <a:off x="705420" y="3016996"/>
          <a:ext cx="9272052"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vi-VN" sz="3200" kern="1200">
              <a:solidFill>
                <a:prstClr val="white"/>
              </a:solidFill>
              <a:latin typeface="Arial" panose="020B0604020202020204" pitchFamily="34" charset="0"/>
              <a:ea typeface="+mn-ea"/>
              <a:cs typeface="Arial" panose="020B0604020202020204" pitchFamily="34" charset="0"/>
            </a:rPr>
            <a:t>Thực nghiệm</a:t>
          </a:r>
          <a:endParaRPr lang="en-US" sz="3200" kern="1200" dirty="0">
            <a:solidFill>
              <a:prstClr val="white"/>
            </a:solidFill>
            <a:latin typeface="Arial" panose="020B0604020202020204" pitchFamily="34" charset="0"/>
            <a:ea typeface="+mn-ea"/>
            <a:cs typeface="Arial" panose="020B0604020202020204" pitchFamily="34" charset="0"/>
          </a:endParaRPr>
        </a:p>
      </dsp:txBody>
      <dsp:txXfrm>
        <a:off x="728477" y="3040053"/>
        <a:ext cx="9225938" cy="426206"/>
      </dsp:txXfrm>
    </dsp:sp>
    <dsp:sp modelId="{4B3016A9-E2DC-4BA8-AFF3-9F3FCC9BCAD3}">
      <dsp:nvSpPr>
        <dsp:cNvPr id="0" name=""/>
        <dsp:cNvSpPr/>
      </dsp:nvSpPr>
      <dsp:spPr>
        <a:xfrm>
          <a:off x="0" y="397891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07E4D-F510-40A5-AE6F-920BDD2C0A9C}">
      <dsp:nvSpPr>
        <dsp:cNvPr id="0" name=""/>
        <dsp:cNvSpPr/>
      </dsp:nvSpPr>
      <dsp:spPr>
        <a:xfrm>
          <a:off x="706619" y="374275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Font typeface="+mj-lt"/>
            <a:buNone/>
          </a:pPr>
          <a:r>
            <a:rPr lang="vi-VN" sz="3200" kern="1200">
              <a:latin typeface="Arial" panose="020B0604020202020204" pitchFamily="34" charset="0"/>
              <a:cs typeface="Arial" panose="020B0604020202020204" pitchFamily="34" charset="0"/>
            </a:rPr>
            <a:t>Kết luận và hướng phát triển</a:t>
          </a:r>
          <a:endParaRPr lang="en-US" sz="3200" kern="1200" dirty="0">
            <a:latin typeface="Arial" panose="020B0604020202020204" pitchFamily="34" charset="0"/>
            <a:cs typeface="Arial" panose="020B0604020202020204" pitchFamily="34" charset="0"/>
          </a:endParaRPr>
        </a:p>
      </dsp:txBody>
      <dsp:txXfrm>
        <a:off x="729676" y="3765813"/>
        <a:ext cx="9227407" cy="426206"/>
      </dsp:txXfrm>
    </dsp:sp>
    <dsp:sp modelId="{07F6ECAF-85A0-4A1C-A6ED-78C59B0B34DB}">
      <dsp:nvSpPr>
        <dsp:cNvPr id="0" name=""/>
        <dsp:cNvSpPr/>
      </dsp:nvSpPr>
      <dsp:spPr>
        <a:xfrm>
          <a:off x="0" y="4704676"/>
          <a:ext cx="11049299"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94BA5-9E62-45EE-B33F-D310280F938E}">
      <dsp:nvSpPr>
        <dsp:cNvPr id="0" name=""/>
        <dsp:cNvSpPr/>
      </dsp:nvSpPr>
      <dsp:spPr>
        <a:xfrm>
          <a:off x="706619" y="4468516"/>
          <a:ext cx="9273521" cy="4723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46" tIns="0" rIns="292346" bIns="0" numCol="1" spcCol="1270" anchor="ctr" anchorCtr="0">
          <a:noAutofit/>
        </a:bodyPr>
        <a:lstStyle/>
        <a:p>
          <a:pPr marL="0" lvl="0" indent="0" algn="l" defTabSz="1422400">
            <a:lnSpc>
              <a:spcPct val="90000"/>
            </a:lnSpc>
            <a:spcBef>
              <a:spcPct val="0"/>
            </a:spcBef>
            <a:spcAft>
              <a:spcPct val="35000"/>
            </a:spcAft>
            <a:buNone/>
          </a:pPr>
          <a:r>
            <a:rPr lang="en-US" sz="3200" kern="1200">
              <a:latin typeface="Arial" panose="020B0604020202020204" pitchFamily="34" charset="0"/>
              <a:cs typeface="Arial" panose="020B0604020202020204" pitchFamily="34" charset="0"/>
            </a:rPr>
            <a:t>Tài liệu tham khảo</a:t>
          </a:r>
          <a:endParaRPr lang="en-US" sz="3200" kern="1200" dirty="0">
            <a:latin typeface="Arial" panose="020B0604020202020204" pitchFamily="34" charset="0"/>
            <a:cs typeface="Arial" panose="020B0604020202020204" pitchFamily="34" charset="0"/>
          </a:endParaRPr>
        </a:p>
      </dsp:txBody>
      <dsp:txXfrm>
        <a:off x="729676" y="4491573"/>
        <a:ext cx="922740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7D659-7A39-441F-A69A-2A31767F1AA5}" type="datetimeFigureOut">
              <a:rPr lang="en-US" smtClean="0"/>
              <a:pPr/>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F904-2954-49F3-A8E9-4761E3C460A3}" type="slidenum">
              <a:rPr lang="en-US" smtClean="0"/>
              <a:pPr/>
              <a:t>‹#›</a:t>
            </a:fld>
            <a:endParaRPr lang="en-US"/>
          </a:p>
        </p:txBody>
      </p:sp>
    </p:spTree>
    <p:extLst>
      <p:ext uri="{BB962C8B-B14F-4D97-AF65-F5344CB8AC3E}">
        <p14:creationId xmlns:p14="http://schemas.microsoft.com/office/powerpoint/2010/main" val="4122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blo.asia/p/gioi-thieu-ve-nodejs-3P0lPyRg5o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50413C"/>
                </a:solidFill>
                <a:effectLst/>
                <a:latin typeface="-apple-system"/>
              </a:rPr>
              <a:t>nhà sản xuất ngày càng có trách nhiệm hơn với sản phẩm của mình</a:t>
            </a:r>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3</a:t>
            </a:fld>
            <a:endParaRPr lang="en-US"/>
          </a:p>
        </p:txBody>
      </p:sp>
    </p:spTree>
    <p:extLst>
      <p:ext uri="{BB962C8B-B14F-4D97-AF65-F5344CB8AC3E}">
        <p14:creationId xmlns:p14="http://schemas.microsoft.com/office/powerpoint/2010/main" val="3280159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12</a:t>
            </a:fld>
            <a:endParaRPr lang="en-US"/>
          </a:p>
        </p:txBody>
      </p:sp>
    </p:spTree>
    <p:extLst>
      <p:ext uri="{BB962C8B-B14F-4D97-AF65-F5344CB8AC3E}">
        <p14:creationId xmlns:p14="http://schemas.microsoft.com/office/powerpoint/2010/main" val="214974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13</a:t>
            </a:fld>
            <a:endParaRPr lang="en-US"/>
          </a:p>
        </p:txBody>
      </p:sp>
    </p:spTree>
    <p:extLst>
      <p:ext uri="{BB962C8B-B14F-4D97-AF65-F5344CB8AC3E}">
        <p14:creationId xmlns:p14="http://schemas.microsoft.com/office/powerpoint/2010/main" val="114962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14</a:t>
            </a:fld>
            <a:endParaRPr lang="en-US"/>
          </a:p>
        </p:txBody>
      </p:sp>
    </p:spTree>
    <p:extLst>
      <p:ext uri="{BB962C8B-B14F-4D97-AF65-F5344CB8AC3E}">
        <p14:creationId xmlns:p14="http://schemas.microsoft.com/office/powerpoint/2010/main" val="53082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15</a:t>
            </a:fld>
            <a:endParaRPr lang="en-US"/>
          </a:p>
        </p:txBody>
      </p:sp>
    </p:spTree>
    <p:extLst>
      <p:ext uri="{BB962C8B-B14F-4D97-AF65-F5344CB8AC3E}">
        <p14:creationId xmlns:p14="http://schemas.microsoft.com/office/powerpoint/2010/main" val="341487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16</a:t>
            </a:fld>
            <a:endParaRPr lang="en-US"/>
          </a:p>
        </p:txBody>
      </p:sp>
    </p:spTree>
    <p:extLst>
      <p:ext uri="{BB962C8B-B14F-4D97-AF65-F5344CB8AC3E}">
        <p14:creationId xmlns:p14="http://schemas.microsoft.com/office/powerpoint/2010/main" val="383503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50413C"/>
                </a:solidFill>
                <a:effectLst/>
                <a:latin typeface="-apple-system"/>
              </a:rPr>
              <a:t>nhà sản xuất ngày càng có trách nhiệm hơn với sản phẩm của mình</a:t>
            </a:r>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4</a:t>
            </a:fld>
            <a:endParaRPr lang="en-US"/>
          </a:p>
        </p:txBody>
      </p:sp>
    </p:spTree>
    <p:extLst>
      <p:ext uri="{BB962C8B-B14F-4D97-AF65-F5344CB8AC3E}">
        <p14:creationId xmlns:p14="http://schemas.microsoft.com/office/powerpoint/2010/main" val="113914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50413C"/>
                </a:solidFill>
                <a:effectLst/>
                <a:latin typeface="-apple-system"/>
              </a:rPr>
              <a:t>nhà sản xuất ngày càng có trách nhiệm hơn với sản phẩm của mình</a:t>
            </a:r>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5</a:t>
            </a:fld>
            <a:endParaRPr lang="en-US"/>
          </a:p>
        </p:txBody>
      </p:sp>
    </p:spTree>
    <p:extLst>
      <p:ext uri="{BB962C8B-B14F-4D97-AF65-F5344CB8AC3E}">
        <p14:creationId xmlns:p14="http://schemas.microsoft.com/office/powerpoint/2010/main" val="85657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50413C"/>
                </a:solidFill>
                <a:effectLst/>
                <a:latin typeface="-apple-system"/>
              </a:rPr>
              <a:t>nhà sản xuất ngày càng có trách nhiệm hơn với sản phẩm của mình</a:t>
            </a:r>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6</a:t>
            </a:fld>
            <a:endParaRPr lang="en-US"/>
          </a:p>
        </p:txBody>
      </p:sp>
    </p:spTree>
    <p:extLst>
      <p:ext uri="{BB962C8B-B14F-4D97-AF65-F5344CB8AC3E}">
        <p14:creationId xmlns:p14="http://schemas.microsoft.com/office/powerpoint/2010/main" val="295363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hlinkClick r:id="rId3"/>
              </a:rPr>
              <a:t>Giới thiệu về Node.js (viblo.asia)</a:t>
            </a:r>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7</a:t>
            </a:fld>
            <a:endParaRPr lang="en-US"/>
          </a:p>
        </p:txBody>
      </p:sp>
    </p:spTree>
    <p:extLst>
      <p:ext uri="{BB962C8B-B14F-4D97-AF65-F5344CB8AC3E}">
        <p14:creationId xmlns:p14="http://schemas.microsoft.com/office/powerpoint/2010/main" val="393176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8</a:t>
            </a:fld>
            <a:endParaRPr lang="en-US"/>
          </a:p>
        </p:txBody>
      </p:sp>
    </p:spTree>
    <p:extLst>
      <p:ext uri="{BB962C8B-B14F-4D97-AF65-F5344CB8AC3E}">
        <p14:creationId xmlns:p14="http://schemas.microsoft.com/office/powerpoint/2010/main" val="298437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9</a:t>
            </a:fld>
            <a:endParaRPr lang="en-US"/>
          </a:p>
        </p:txBody>
      </p:sp>
    </p:spTree>
    <p:extLst>
      <p:ext uri="{BB962C8B-B14F-4D97-AF65-F5344CB8AC3E}">
        <p14:creationId xmlns:p14="http://schemas.microsoft.com/office/powerpoint/2010/main" val="1409536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10</a:t>
            </a:fld>
            <a:endParaRPr lang="en-US"/>
          </a:p>
        </p:txBody>
      </p:sp>
    </p:spTree>
    <p:extLst>
      <p:ext uri="{BB962C8B-B14F-4D97-AF65-F5344CB8AC3E}">
        <p14:creationId xmlns:p14="http://schemas.microsoft.com/office/powerpoint/2010/main" val="148670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20F904-2954-49F3-A8E9-4761E3C460A3}" type="slidenum">
              <a:rPr lang="en-US" smtClean="0"/>
              <a:pPr/>
              <a:t>11</a:t>
            </a:fld>
            <a:endParaRPr lang="en-US"/>
          </a:p>
        </p:txBody>
      </p:sp>
    </p:spTree>
    <p:extLst>
      <p:ext uri="{BB962C8B-B14F-4D97-AF65-F5344CB8AC3E}">
        <p14:creationId xmlns:p14="http://schemas.microsoft.com/office/powerpoint/2010/main" val="3924908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7428" y="2046854"/>
            <a:ext cx="7649029" cy="2191318"/>
          </a:xfrm>
        </p:spPr>
        <p:txBody>
          <a:bodyPr anchor="t">
            <a:normAutofit/>
          </a:bodyPr>
          <a:lstStyle>
            <a:lvl1pPr algn="ctr">
              <a:defRPr sz="4400" b="1">
                <a:solidFill>
                  <a:srgbClr val="FF000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hasCustomPrompt="1"/>
          </p:nvPr>
        </p:nvSpPr>
        <p:spPr>
          <a:xfrm>
            <a:off x="1988456" y="1401876"/>
            <a:ext cx="1741715" cy="442118"/>
          </a:xfrm>
        </p:spPr>
        <p:txBody>
          <a:bodyPr>
            <a:noAutofit/>
          </a:bodyPr>
          <a:lstStyle>
            <a:lvl1pPr marL="0" indent="0" algn="l">
              <a:buNone/>
              <a:defRPr sz="2800" b="1" u="sng" baseline="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Đề tài:</a:t>
            </a:r>
          </a:p>
        </p:txBody>
      </p:sp>
    </p:spTree>
    <p:extLst>
      <p:ext uri="{BB962C8B-B14F-4D97-AF65-F5344CB8AC3E}">
        <p14:creationId xmlns:p14="http://schemas.microsoft.com/office/powerpoint/2010/main" val="318884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2496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3341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83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195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4057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583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88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696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47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43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97000" y="97306"/>
            <a:ext cx="10403114" cy="867003"/>
          </a:xfrm>
        </p:spPr>
        <p:txBody>
          <a:bodyP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49943" y="1190171"/>
            <a:ext cx="11350172" cy="4985850"/>
          </a:xfrm>
        </p:spPr>
        <p:txBody>
          <a:bodyPr/>
          <a:lstStyle>
            <a:lvl1pPr marL="347663" indent="-347663">
              <a:lnSpc>
                <a:spcPct val="100000"/>
              </a:lnSpc>
              <a:spcBef>
                <a:spcPts val="1200"/>
              </a:spcBef>
              <a:spcAft>
                <a:spcPts val="600"/>
              </a:spcAft>
              <a:buFontTx/>
              <a:buBlip>
                <a:blip r:embed="rId3"/>
              </a:buBlip>
              <a:defRPr b="1">
                <a:solidFill>
                  <a:srgbClr val="002060"/>
                </a:solidFill>
                <a:latin typeface="Times New Roman" panose="02020603050405020304" pitchFamily="18" charset="0"/>
                <a:cs typeface="Times New Roman" panose="02020603050405020304" pitchFamily="18" charset="0"/>
              </a:defRPr>
            </a:lvl1pPr>
            <a:lvl2pPr marL="685800" indent="-341313">
              <a:buFontTx/>
              <a:buBlip>
                <a:blip r:embed="rId4"/>
              </a:buBlip>
              <a:defRPr>
                <a:latin typeface="Times New Roman" panose="02020603050405020304" pitchFamily="18" charset="0"/>
                <a:cs typeface="Times New Roman" panose="02020603050405020304" pitchFamily="18" charset="0"/>
              </a:defRPr>
            </a:lvl2pPr>
            <a:lvl3pPr marL="914400" indent="-228600">
              <a:buFont typeface="Wingdings" panose="05000000000000000000" pitchFamily="2" charset="2"/>
              <a:buChar char="Ø"/>
              <a:defRPr>
                <a:latin typeface="Cambria" panose="02040503050406030204" pitchFamily="18" charset="0"/>
                <a:cs typeface="Times New Roman" panose="02020603050405020304" pitchFamily="18"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780485" y="6492875"/>
            <a:ext cx="1019629" cy="365125"/>
          </a:xfrm>
        </p:spPr>
        <p:txBody>
          <a:bodyPr/>
          <a:lstStyle>
            <a:lvl1pPr>
              <a:defRPr sz="2400"/>
            </a:lvl1pPr>
          </a:lstStyle>
          <a:p>
            <a:r>
              <a:rPr lang="en-US"/>
              <a:t>- </a:t>
            </a:r>
            <a:fld id="{9EA40E5E-19B2-469A-81BC-1F6A517536BE}" type="slidenum">
              <a:rPr lang="en-US" smtClean="0"/>
              <a:pPr/>
              <a:t>‹#›</a:t>
            </a:fld>
            <a:r>
              <a:rPr lang="en-US"/>
              <a:t> -</a:t>
            </a:r>
          </a:p>
        </p:txBody>
      </p:sp>
    </p:spTree>
    <p:extLst>
      <p:ext uri="{BB962C8B-B14F-4D97-AF65-F5344CB8AC3E}">
        <p14:creationId xmlns:p14="http://schemas.microsoft.com/office/powerpoint/2010/main" val="2072430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645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4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397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0090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40E5E-19B2-469A-81BC-1F6A517536BE}" type="slidenum">
              <a:rPr lang="en-US" smtClean="0"/>
              <a:pPr/>
              <a:t>‹#›</a:t>
            </a:fld>
            <a:endParaRPr lang="en-US"/>
          </a:p>
        </p:txBody>
      </p:sp>
      <p:sp>
        <p:nvSpPr>
          <p:cNvPr id="2" name="Title 1"/>
          <p:cNvSpPr>
            <a:spLocks noGrp="1"/>
          </p:cNvSpPr>
          <p:nvPr>
            <p:ph type="title"/>
          </p:nvPr>
        </p:nvSpPr>
        <p:spPr>
          <a:xfrm>
            <a:off x="2975429" y="160207"/>
            <a:ext cx="7286171" cy="960891"/>
          </a:xfrm>
        </p:spPr>
        <p:txBody>
          <a:bodyPr anchor="ctr">
            <a:normAutofit/>
          </a:bodyPr>
          <a:lstStyle>
            <a:lvl1pPr algn="ctr">
              <a:defRPr sz="4000">
                <a:solidFill>
                  <a:schemeClr val="bg1"/>
                </a:solidFill>
                <a:latin typeface="Cambria" panose="02040503050406030204" pitchFamily="18" charset="0"/>
              </a:defRPr>
            </a:lvl1pPr>
          </a:lstStyle>
          <a:p>
            <a:r>
              <a:rPr lang="en-US"/>
              <a:t>Click to edit Master title style</a:t>
            </a:r>
          </a:p>
        </p:txBody>
      </p:sp>
      <p:sp>
        <p:nvSpPr>
          <p:cNvPr id="3" name="Text Placeholder 2"/>
          <p:cNvSpPr>
            <a:spLocks noGrp="1"/>
          </p:cNvSpPr>
          <p:nvPr>
            <p:ph type="body" idx="1"/>
          </p:nvPr>
        </p:nvSpPr>
        <p:spPr>
          <a:xfrm>
            <a:off x="2975429" y="3414241"/>
            <a:ext cx="7924801" cy="533646"/>
          </a:xfrm>
        </p:spPr>
        <p:txBody>
          <a:bodyPr anchor="ctr">
            <a:normAutofit/>
          </a:bodyPr>
          <a:lstStyle>
            <a:lvl1pPr marL="0" indent="0">
              <a:lnSpc>
                <a:spcPct val="100000"/>
              </a:lnSpc>
              <a:spcBef>
                <a:spcPts val="1200"/>
              </a:spcBef>
              <a:spcAft>
                <a:spcPts val="600"/>
              </a:spcAft>
              <a:buNone/>
              <a:defRPr lang="en-US" sz="2800" kern="1200" smtClean="0">
                <a:solidFill>
                  <a:schemeClr val="tx1"/>
                </a:solidFill>
                <a:latin typeface="Cambria" panose="02040503050406030204" pitchFamily="18" charset="0"/>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1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10967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41156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278788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502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09666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40E5E-19B2-469A-81BC-1F6A517536BE}" type="slidenum">
              <a:rPr lang="en-US" smtClean="0"/>
              <a:pPr/>
              <a:t>‹#›</a:t>
            </a:fld>
            <a:endParaRPr lang="en-US"/>
          </a:p>
        </p:txBody>
      </p:sp>
    </p:spTree>
    <p:extLst>
      <p:ext uri="{BB962C8B-B14F-4D97-AF65-F5344CB8AC3E}">
        <p14:creationId xmlns:p14="http://schemas.microsoft.com/office/powerpoint/2010/main" val="33445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40E5E-19B2-469A-81BC-1F6A517536BE}" type="slidenum">
              <a:rPr lang="en-US" smtClean="0"/>
              <a:pPr/>
              <a:t>‹#›</a:t>
            </a:fld>
            <a:endParaRPr lang="en-US"/>
          </a:p>
        </p:txBody>
      </p:sp>
    </p:spTree>
    <p:extLst>
      <p:ext uri="{BB962C8B-B14F-4D97-AF65-F5344CB8AC3E}">
        <p14:creationId xmlns:p14="http://schemas.microsoft.com/office/powerpoint/2010/main" val="243653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637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022" y="1843994"/>
            <a:ext cx="10766448" cy="2724651"/>
          </a:xfrm>
        </p:spPr>
        <p:txBody>
          <a:bodyPr>
            <a:normAutofit/>
          </a:bodyPr>
          <a:lstStyle/>
          <a:p>
            <a:pPr>
              <a:lnSpc>
                <a:spcPct val="150000"/>
              </a:lnSpc>
            </a:pPr>
            <a:r>
              <a:rPr lang="en-US" sz="4000">
                <a:latin typeface="Arial" panose="020B0604020202020204" pitchFamily="34" charset="0"/>
                <a:cs typeface="Arial" panose="020B0604020202020204" pitchFamily="34" charset="0"/>
              </a:rPr>
              <a:t>XÂY DỰNG HỆ THỐNG WEBSITE </a:t>
            </a:r>
            <a:br>
              <a:rPr lang="en-US" sz="4000">
                <a:latin typeface="Arial" panose="020B0604020202020204" pitchFamily="34" charset="0"/>
                <a:cs typeface="Arial" panose="020B0604020202020204" pitchFamily="34" charset="0"/>
              </a:rPr>
            </a:br>
            <a:r>
              <a:rPr lang="en-US" sz="4000">
                <a:latin typeface="Arial" panose="020B0604020202020204" pitchFamily="34" charset="0"/>
                <a:cs typeface="Arial" panose="020B0604020202020204" pitchFamily="34" charset="0"/>
              </a:rPr>
              <a:t>QUẢN LÝ CỬA HÀNG ĐIỆN THOẠI </a:t>
            </a:r>
            <a:br>
              <a:rPr lang="en-US" sz="4000">
                <a:latin typeface="Arial" panose="020B0604020202020204" pitchFamily="34" charset="0"/>
                <a:cs typeface="Arial" panose="020B0604020202020204" pitchFamily="34" charset="0"/>
              </a:rPr>
            </a:br>
            <a:r>
              <a:rPr lang="en-US" sz="4000">
                <a:latin typeface="Arial" panose="020B0604020202020204" pitchFamily="34" charset="0"/>
                <a:cs typeface="Arial" panose="020B0604020202020204" pitchFamily="34" charset="0"/>
              </a:rPr>
              <a:t>BẰNG APACHE SPARK</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Đề tài:</a:t>
            </a:r>
          </a:p>
        </p:txBody>
      </p:sp>
      <p:graphicFrame>
        <p:nvGraphicFramePr>
          <p:cNvPr id="5" name="Table 4"/>
          <p:cNvGraphicFramePr>
            <a:graphicFrameLocks noGrp="1"/>
          </p:cNvGraphicFramePr>
          <p:nvPr>
            <p:extLst>
              <p:ext uri="{D42A27DB-BD31-4B8C-83A1-F6EECF244321}">
                <p14:modId xmlns:p14="http://schemas.microsoft.com/office/powerpoint/2010/main" val="2434415300"/>
              </p:ext>
            </p:extLst>
          </p:nvPr>
        </p:nvGraphicFramePr>
        <p:xfrm>
          <a:off x="421341" y="5190566"/>
          <a:ext cx="11349318" cy="1188720"/>
        </p:xfrm>
        <a:graphic>
          <a:graphicData uri="http://schemas.openxmlformats.org/drawingml/2006/table">
            <a:tbl>
              <a:tblPr firstRow="1" bandRow="1">
                <a:tableStyleId>{5C22544A-7EE6-4342-B048-85BDC9FD1C3A}</a:tableStyleId>
              </a:tblPr>
              <a:tblGrid>
                <a:gridCol w="4785360">
                  <a:extLst>
                    <a:ext uri="{9D8B030D-6E8A-4147-A177-3AD203B41FA5}">
                      <a16:colId xmlns:a16="http://schemas.microsoft.com/office/drawing/2014/main" val="20000"/>
                    </a:ext>
                  </a:extLst>
                </a:gridCol>
                <a:gridCol w="6563958">
                  <a:extLst>
                    <a:ext uri="{9D8B030D-6E8A-4147-A177-3AD203B41FA5}">
                      <a16:colId xmlns:a16="http://schemas.microsoft.com/office/drawing/2014/main" val="20001"/>
                    </a:ext>
                  </a:extLst>
                </a:gridCol>
              </a:tblGrid>
              <a:tr h="1181082">
                <a:tc>
                  <a:txBody>
                    <a:bodyPr/>
                    <a:lstStyle/>
                    <a:p>
                      <a:pPr algn="l"/>
                      <a:r>
                        <a:rPr lang="en-US" sz="2400" b="1" u="sng">
                          <a:solidFill>
                            <a:srgbClr val="183D5E"/>
                          </a:solidFill>
                          <a:latin typeface="Arial" panose="020B0604020202020204" pitchFamily="34" charset="0"/>
                          <a:cs typeface="Arial" panose="020B0604020202020204" pitchFamily="34" charset="0"/>
                        </a:rPr>
                        <a:t>Sinh viên</a:t>
                      </a:r>
                      <a:r>
                        <a:rPr lang="en-US" sz="2400" b="1">
                          <a:solidFill>
                            <a:srgbClr val="183D5E"/>
                          </a:solidFill>
                          <a:latin typeface="Arial" panose="020B0604020202020204" pitchFamily="34" charset="0"/>
                          <a:cs typeface="Arial" panose="020B0604020202020204" pitchFamily="34" charset="0"/>
                        </a:rPr>
                        <a:t>: Đặng Quốc Lai</a:t>
                      </a:r>
                    </a:p>
                    <a:p>
                      <a:pPr algn="l"/>
                      <a:r>
                        <a:rPr lang="en-US" sz="2400" b="1" u="sng">
                          <a:solidFill>
                            <a:srgbClr val="183D5E"/>
                          </a:solidFill>
                          <a:latin typeface="Arial" panose="020B0604020202020204" pitchFamily="34" charset="0"/>
                          <a:cs typeface="Arial" panose="020B0604020202020204" pitchFamily="34" charset="0"/>
                        </a:rPr>
                        <a:t>MSSV</a:t>
                      </a:r>
                      <a:r>
                        <a:rPr lang="en-US" sz="2400" b="1">
                          <a:solidFill>
                            <a:srgbClr val="183D5E"/>
                          </a:solidFill>
                          <a:latin typeface="Arial" panose="020B0604020202020204" pitchFamily="34" charset="0"/>
                          <a:cs typeface="Arial" panose="020B0604020202020204" pitchFamily="34" charset="0"/>
                        </a:rPr>
                        <a:t>: 1811545103</a:t>
                      </a:r>
                    </a:p>
                    <a:p>
                      <a:pPr algn="l"/>
                      <a:r>
                        <a:rPr lang="en-US" sz="2400" b="1" u="sng">
                          <a:solidFill>
                            <a:srgbClr val="183D5E"/>
                          </a:solidFill>
                          <a:latin typeface="Arial" panose="020B0604020202020204" pitchFamily="34" charset="0"/>
                          <a:cs typeface="Arial" panose="020B0604020202020204" pitchFamily="34" charset="0"/>
                        </a:rPr>
                        <a:t>Khóa</a:t>
                      </a:r>
                      <a:r>
                        <a:rPr lang="en-US" sz="2400" b="1">
                          <a:solidFill>
                            <a:srgbClr val="183D5E"/>
                          </a:solidFill>
                          <a:latin typeface="Arial" panose="020B0604020202020204" pitchFamily="34" charset="0"/>
                          <a:cs typeface="Arial" panose="020B0604020202020204" pitchFamily="34" charset="0"/>
                        </a:rPr>
                        <a:t>: 2018</a:t>
                      </a:r>
                    </a:p>
                  </a:txBody>
                  <a:tcPr anchor="ct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a:solidFill>
                            <a:srgbClr val="183D5E"/>
                          </a:solidFill>
                          <a:latin typeface="Arial" panose="020B0604020202020204" pitchFamily="34" charset="0"/>
                          <a:cs typeface="Arial" panose="020B0604020202020204" pitchFamily="34" charset="0"/>
                        </a:rPr>
                        <a:t>GVHD</a:t>
                      </a:r>
                      <a:r>
                        <a:rPr lang="en-US" sz="2400" b="1" baseline="0">
                          <a:solidFill>
                            <a:srgbClr val="183D5E"/>
                          </a:solidFill>
                          <a:latin typeface="Arial" panose="020B0604020202020204" pitchFamily="34" charset="0"/>
                          <a:cs typeface="Arial" panose="020B0604020202020204" pitchFamily="34" charset="0"/>
                        </a:rPr>
                        <a:t>: ThS. Phạm Văn Đăng</a:t>
                      </a:r>
                    </a:p>
                  </a:txBody>
                  <a:tcPr>
                    <a:solidFill>
                      <a:schemeClr val="tx2">
                        <a:lumMod val="20000"/>
                        <a:lumOff val="80000"/>
                      </a:schemeClr>
                    </a:solid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1828799" y="107577"/>
            <a:ext cx="9735671" cy="690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a:solidFill>
                  <a:srgbClr val="002060"/>
                </a:solidFill>
                <a:latin typeface="Arial" panose="020B0604020202020204" pitchFamily="34" charset="0"/>
                <a:cs typeface="Arial" panose="020B0604020202020204" pitchFamily="34" charset="0"/>
              </a:rPr>
              <a:t>BÁO CÁO KHÓA LUẬN TỐT NGHIỆP</a:t>
            </a:r>
          </a:p>
        </p:txBody>
      </p:sp>
    </p:spTree>
    <p:extLst>
      <p:ext uri="{BB962C8B-B14F-4D97-AF65-F5344CB8AC3E}">
        <p14:creationId xmlns:p14="http://schemas.microsoft.com/office/powerpoint/2010/main" val="360156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Apache Spark</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lgn="just">
              <a:buNone/>
            </a:pPr>
            <a:r>
              <a:rPr lang="vi-VN" sz="2800" b="0">
                <a:solidFill>
                  <a:schemeClr val="tx1"/>
                </a:solidFill>
                <a:latin typeface="Arial" panose="020B0604020202020204" pitchFamily="34" charset="0"/>
                <a:cs typeface="Arial" panose="020B0604020202020204" pitchFamily="34" charset="0"/>
              </a:rPr>
              <a:t>Là một framework mã nguồn mở, cho phép bạn xây dựng những mô hình dự đoán nhanh chóng với khả năng thực hiện tính toán cùng lúc trên một nhóm các máy tính hay trên toàn bộ các tập dữ liệu mà không cần thiết phải trích xuất các mẫu tính toán thử nghiệm. </a:t>
            </a:r>
          </a:p>
          <a:p>
            <a:r>
              <a:rPr lang="vi-VN">
                <a:latin typeface="Arial" panose="020B0604020202020204" pitchFamily="34" charset="0"/>
                <a:cs typeface="Arial" panose="020B0604020202020204" pitchFamily="34" charset="0"/>
              </a:rPr>
              <a:t>Các thành phần của Spark</a:t>
            </a:r>
          </a:p>
          <a:p>
            <a:pPr marL="0" indent="0" algn="just">
              <a:buNone/>
            </a:pPr>
            <a:endParaRPr lang="vi-VN" sz="2400" b="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4A6308-08C5-4E36-8C10-8D027DE0455C}"/>
              </a:ext>
            </a:extLst>
          </p:cNvPr>
          <p:cNvPicPr>
            <a:picLocks noChangeAspect="1"/>
          </p:cNvPicPr>
          <p:nvPr/>
        </p:nvPicPr>
        <p:blipFill>
          <a:blip r:embed="rId3"/>
          <a:stretch>
            <a:fillRect/>
          </a:stretch>
        </p:blipFill>
        <p:spPr>
          <a:xfrm>
            <a:off x="6228678" y="3602716"/>
            <a:ext cx="5571436" cy="2650398"/>
          </a:xfrm>
          <a:prstGeom prst="rect">
            <a:avLst/>
          </a:prstGeom>
        </p:spPr>
      </p:pic>
    </p:spTree>
    <p:extLst>
      <p:ext uri="{BB962C8B-B14F-4D97-AF65-F5344CB8AC3E}">
        <p14:creationId xmlns:p14="http://schemas.microsoft.com/office/powerpoint/2010/main" val="61724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Tableau</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lgn="just">
              <a:buNone/>
            </a:pPr>
            <a:r>
              <a:rPr lang="vi-VN" sz="2800" b="0">
                <a:solidFill>
                  <a:schemeClr val="tx1"/>
                </a:solidFill>
                <a:latin typeface="Arial" panose="020B0604020202020204" pitchFamily="34" charset="0"/>
                <a:cs typeface="Arial" panose="020B0604020202020204" pitchFamily="34" charset="0"/>
              </a:rPr>
              <a:t>Là phần mềm phát triển giải pháp business intelligence nhằm xây dựng nền tảng số &amp; phân tích dữ liệu cho doanh nghiệp.</a:t>
            </a:r>
          </a:p>
          <a:p>
            <a:r>
              <a:rPr lang="vi-VN">
                <a:latin typeface="Arial" panose="020B0604020202020204" pitchFamily="34" charset="0"/>
                <a:cs typeface="Arial" panose="020B0604020202020204" pitchFamily="34" charset="0"/>
              </a:rPr>
              <a:t>Tính năng chính</a:t>
            </a:r>
          </a:p>
          <a:p>
            <a:pPr lvl="1"/>
            <a:r>
              <a:rPr lang="vi-VN">
                <a:latin typeface="Arial" panose="020B0604020202020204" pitchFamily="34" charset="0"/>
                <a:cs typeface="Arial" panose="020B0604020202020204" pitchFamily="34" charset="0"/>
              </a:rPr>
              <a:t>Kết nối nhiều nguồn dữ liệu</a:t>
            </a:r>
          </a:p>
          <a:p>
            <a:pPr lvl="1"/>
            <a:r>
              <a:rPr lang="vi-VN">
                <a:latin typeface="Arial" panose="020B0604020202020204" pitchFamily="34" charset="0"/>
                <a:cs typeface="Arial" panose="020B0604020202020204" pitchFamily="34" charset="0"/>
              </a:rPr>
              <a:t>Cung cấp công cụ để làm sạch và chuẩn hóa dữ liệu.</a:t>
            </a:r>
          </a:p>
          <a:p>
            <a:pPr lvl="1"/>
            <a:r>
              <a:rPr lang="vi-VN">
                <a:latin typeface="Arial" panose="020B0604020202020204" pitchFamily="34" charset="0"/>
                <a:cs typeface="Arial" panose="020B0604020202020204" pitchFamily="34" charset="0"/>
              </a:rPr>
              <a:t>Có sẵn các công thức toán học cơ bản.</a:t>
            </a:r>
          </a:p>
          <a:p>
            <a:pPr lvl="1"/>
            <a:r>
              <a:rPr lang="vi-VN">
                <a:latin typeface="Arial" panose="020B0604020202020204" pitchFamily="34" charset="0"/>
                <a:cs typeface="Arial" panose="020B0604020202020204" pitchFamily="34" charset="0"/>
              </a:rPr>
              <a:t>Vận hành tốt trên các thiết bị di động như iOS, Android.</a:t>
            </a:r>
          </a:p>
          <a:p>
            <a:pPr lvl="1"/>
            <a:r>
              <a:rPr lang="vi-VN">
                <a:latin typeface="Arial" panose="020B0604020202020204" pitchFamily="34" charset="0"/>
                <a:cs typeface="Arial" panose="020B0604020202020204" pitchFamily="34" charset="0"/>
              </a:rPr>
              <a:t>Chia sẻ phân tích với người khác.</a:t>
            </a:r>
          </a:p>
          <a:p>
            <a:pPr lvl="1"/>
            <a:r>
              <a:rPr lang="vi-VN">
                <a:latin typeface="Arial" panose="020B0604020202020204" pitchFamily="34" charset="0"/>
                <a:cs typeface="Arial" panose="020B0604020202020204" pitchFamily="34" charset="0"/>
              </a:rPr>
              <a:t>Linh động chọn môi trường triển khai: on-premises, Amazon public cloud,...</a:t>
            </a:r>
          </a:p>
          <a:p>
            <a:pPr marL="0" indent="0" algn="just">
              <a:buNone/>
            </a:pPr>
            <a:endParaRPr lang="vi-VN" sz="24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6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Phân tích hệ thống – Lược đồ CSDL</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pPr marL="0" indent="0" algn="just">
              <a:buNone/>
            </a:pPr>
            <a:endParaRPr lang="vi-VN" sz="2400" b="0">
              <a:solidFill>
                <a:schemeClr val="tx1"/>
              </a:solidFill>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89C4DF78-C7AA-4693-B71D-5259C7330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645" y="1115379"/>
            <a:ext cx="9243861" cy="5243014"/>
          </a:xfrm>
          <a:prstGeom prst="rect">
            <a:avLst/>
          </a:prstGeom>
        </p:spPr>
      </p:pic>
    </p:spTree>
    <p:extLst>
      <p:ext uri="{BB962C8B-B14F-4D97-AF65-F5344CB8AC3E}">
        <p14:creationId xmlns:p14="http://schemas.microsoft.com/office/powerpoint/2010/main" val="15838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Thực nghiệm – Giao diện web</a:t>
            </a:r>
          </a:p>
        </p:txBody>
      </p:sp>
      <p:pic>
        <p:nvPicPr>
          <p:cNvPr id="6" name="Content Placeholder 5" descr="Graphical user interface, website&#10;&#10;Description automatically generated">
            <a:extLst>
              <a:ext uri="{FF2B5EF4-FFF2-40B4-BE49-F238E27FC236}">
                <a16:creationId xmlns:a16="http://schemas.microsoft.com/office/drawing/2014/main" id="{C2183220-023C-4953-B25B-5756622E14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3687" y="1190625"/>
            <a:ext cx="8861777" cy="4984750"/>
          </a:xfrm>
        </p:spPr>
      </p:pic>
    </p:spTree>
    <p:extLst>
      <p:ext uri="{BB962C8B-B14F-4D97-AF65-F5344CB8AC3E}">
        <p14:creationId xmlns:p14="http://schemas.microsoft.com/office/powerpoint/2010/main" val="364267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Thực nghiệm – Giao diện báo cáo</a:t>
            </a:r>
          </a:p>
        </p:txBody>
      </p:sp>
      <p:sp>
        <p:nvSpPr>
          <p:cNvPr id="4" name="Content Placeholder 3">
            <a:extLst>
              <a:ext uri="{FF2B5EF4-FFF2-40B4-BE49-F238E27FC236}">
                <a16:creationId xmlns:a16="http://schemas.microsoft.com/office/drawing/2014/main" id="{EFF5F87C-D5BC-483B-8CBA-47068A02047D}"/>
              </a:ext>
            </a:extLst>
          </p:cNvPr>
          <p:cNvSpPr>
            <a:spLocks noGrp="1"/>
          </p:cNvSpPr>
          <p:nvPr>
            <p:ph idx="1"/>
          </p:nvPr>
        </p:nvSpPr>
        <p:spPr/>
        <p:txBody>
          <a:bodyPr/>
          <a:lstStyle/>
          <a:p>
            <a:endParaRPr lang="vi-VN"/>
          </a:p>
        </p:txBody>
      </p:sp>
      <p:pic>
        <p:nvPicPr>
          <p:cNvPr id="7" name="Picture 6" descr="Chart, treemap chart&#10;&#10;Description automatically generated">
            <a:extLst>
              <a:ext uri="{FF2B5EF4-FFF2-40B4-BE49-F238E27FC236}">
                <a16:creationId xmlns:a16="http://schemas.microsoft.com/office/drawing/2014/main" id="{C6C357B1-2630-4EDF-9CCB-6380909BBF8D}"/>
              </a:ext>
            </a:extLst>
          </p:cNvPr>
          <p:cNvPicPr>
            <a:picLocks noChangeAspect="1"/>
          </p:cNvPicPr>
          <p:nvPr/>
        </p:nvPicPr>
        <p:blipFill>
          <a:blip r:embed="rId3"/>
          <a:stretch>
            <a:fillRect/>
          </a:stretch>
        </p:blipFill>
        <p:spPr>
          <a:xfrm>
            <a:off x="1473799" y="1039615"/>
            <a:ext cx="9591525" cy="5394960"/>
          </a:xfrm>
          <a:prstGeom prst="rect">
            <a:avLst/>
          </a:prstGeom>
        </p:spPr>
      </p:pic>
    </p:spTree>
    <p:extLst>
      <p:ext uri="{BB962C8B-B14F-4D97-AF65-F5344CB8AC3E}">
        <p14:creationId xmlns:p14="http://schemas.microsoft.com/office/powerpoint/2010/main" val="60854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Kết luận</a:t>
            </a:r>
          </a:p>
        </p:txBody>
      </p:sp>
      <p:sp>
        <p:nvSpPr>
          <p:cNvPr id="4" name="Content Placeholder 3">
            <a:extLst>
              <a:ext uri="{FF2B5EF4-FFF2-40B4-BE49-F238E27FC236}">
                <a16:creationId xmlns:a16="http://schemas.microsoft.com/office/drawing/2014/main" id="{EFF5F87C-D5BC-483B-8CBA-47068A02047D}"/>
              </a:ext>
            </a:extLst>
          </p:cNvPr>
          <p:cNvSpPr>
            <a:spLocks noGrp="1"/>
          </p:cNvSpPr>
          <p:nvPr>
            <p:ph idx="1"/>
          </p:nvPr>
        </p:nvSpPr>
        <p:spPr/>
        <p:txBody>
          <a:bodyPr/>
          <a:lstStyle/>
          <a:p>
            <a:r>
              <a:rPr lang="en-US"/>
              <a:t>Kết quả đạt được</a:t>
            </a:r>
          </a:p>
          <a:p>
            <a:pPr lvl="1"/>
            <a:r>
              <a:rPr lang="en-US"/>
              <a:t>Đăng nhập.</a:t>
            </a:r>
          </a:p>
          <a:p>
            <a:pPr lvl="1"/>
            <a:r>
              <a:rPr lang="en-US"/>
              <a:t>Đăng ký.</a:t>
            </a:r>
          </a:p>
          <a:p>
            <a:pPr lvl="1"/>
            <a:r>
              <a:rPr lang="en-US"/>
              <a:t>Lọc sản phẩm theo nhà sản xuất.</a:t>
            </a:r>
          </a:p>
          <a:p>
            <a:pPr lvl="1"/>
            <a:r>
              <a:rPr lang="en-US"/>
              <a:t>Xem chi tiết sản phẩm.</a:t>
            </a:r>
          </a:p>
          <a:p>
            <a:pPr lvl="1"/>
            <a:r>
              <a:rPr lang="en-US"/>
              <a:t>Đặt hàng.</a:t>
            </a:r>
          </a:p>
          <a:p>
            <a:pPr lvl="1"/>
            <a:r>
              <a:rPr lang="en-US"/>
              <a:t>Đánh giá.</a:t>
            </a:r>
          </a:p>
          <a:p>
            <a:pPr lvl="1"/>
            <a:r>
              <a:rPr lang="en-US"/>
              <a:t>Thu thập dữ liệu thực tế.</a:t>
            </a:r>
          </a:p>
          <a:p>
            <a:pPr lvl="1"/>
            <a:r>
              <a:rPr lang="en-US"/>
              <a:t>Báo cáo từ dữ liệu thu thập được.</a:t>
            </a:r>
            <a:endParaRPr lang="vi-VN"/>
          </a:p>
        </p:txBody>
      </p:sp>
    </p:spTree>
    <p:extLst>
      <p:ext uri="{BB962C8B-B14F-4D97-AF65-F5344CB8AC3E}">
        <p14:creationId xmlns:p14="http://schemas.microsoft.com/office/powerpoint/2010/main" val="151068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Hướng phát triển</a:t>
            </a:r>
          </a:p>
        </p:txBody>
      </p:sp>
      <p:sp>
        <p:nvSpPr>
          <p:cNvPr id="4" name="Content Placeholder 3">
            <a:extLst>
              <a:ext uri="{FF2B5EF4-FFF2-40B4-BE49-F238E27FC236}">
                <a16:creationId xmlns:a16="http://schemas.microsoft.com/office/drawing/2014/main" id="{EFF5F87C-D5BC-483B-8CBA-47068A02047D}"/>
              </a:ext>
            </a:extLst>
          </p:cNvPr>
          <p:cNvSpPr>
            <a:spLocks noGrp="1"/>
          </p:cNvSpPr>
          <p:nvPr>
            <p:ph idx="1"/>
          </p:nvPr>
        </p:nvSpPr>
        <p:spPr/>
        <p:txBody>
          <a:bodyPr/>
          <a:lstStyle/>
          <a:p>
            <a:r>
              <a:rPr lang="en-US"/>
              <a:t>Hướng phát triển</a:t>
            </a:r>
          </a:p>
          <a:p>
            <a:pPr lvl="1"/>
            <a:r>
              <a:rPr lang="en-US"/>
              <a:t>Đăng ký tên miền để triển khai hệ thống thực tế.</a:t>
            </a:r>
          </a:p>
          <a:p>
            <a:pPr lvl="1"/>
            <a:r>
              <a:rPr lang="en-US"/>
              <a:t>Phát triển thêm tính năng tìm kiếm, lọc sản phẩm.</a:t>
            </a:r>
          </a:p>
          <a:p>
            <a:pPr lvl="1"/>
            <a:r>
              <a:rPr lang="en-US"/>
              <a:t>Phát triển công cụ phân tích, đánh giá khách hàng, đánh giá thị trường.</a:t>
            </a:r>
          </a:p>
          <a:p>
            <a:pPr lvl="1"/>
            <a:endParaRPr lang="vi-VN"/>
          </a:p>
        </p:txBody>
      </p:sp>
    </p:spTree>
    <p:extLst>
      <p:ext uri="{BB962C8B-B14F-4D97-AF65-F5344CB8AC3E}">
        <p14:creationId xmlns:p14="http://schemas.microsoft.com/office/powerpoint/2010/main" val="150642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9314" y="2627425"/>
            <a:ext cx="7649029" cy="882257"/>
          </a:xfrm>
        </p:spPr>
        <p:txBody>
          <a:bodyPr>
            <a:normAutofit fontScale="90000"/>
          </a:bodyPr>
          <a:lstStyle/>
          <a:p>
            <a:r>
              <a:rPr lang="en-US">
                <a:solidFill>
                  <a:srgbClr val="0070C0"/>
                </a:solidFill>
              </a:rPr>
              <a:t>Cảm ơn Quý Thầy/Cô và các bạn đã theo dõi</a:t>
            </a:r>
          </a:p>
        </p:txBody>
      </p:sp>
      <p:sp>
        <p:nvSpPr>
          <p:cNvPr id="7" name="Subtitle 6"/>
          <p:cNvSpPr>
            <a:spLocks noGrp="1"/>
          </p:cNvSpPr>
          <p:nvPr>
            <p:ph type="subTitle" idx="1"/>
          </p:nvPr>
        </p:nvSpPr>
        <p:spPr>
          <a:xfrm>
            <a:off x="7151550" y="4640269"/>
            <a:ext cx="4617315" cy="442118"/>
          </a:xfrm>
        </p:spPr>
        <p:txBody>
          <a:bodyPr/>
          <a:lstStyle/>
          <a:p>
            <a:r>
              <a:rPr lang="en-US" i="1"/>
              <a:t>TP.HCM, tháng 1, 2022</a:t>
            </a:r>
          </a:p>
        </p:txBody>
      </p:sp>
    </p:spTree>
    <p:extLst>
      <p:ext uri="{BB962C8B-B14F-4D97-AF65-F5344CB8AC3E}">
        <p14:creationId xmlns:p14="http://schemas.microsoft.com/office/powerpoint/2010/main" val="41040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NỘI DUNG</a:t>
            </a:r>
          </a:p>
        </p:txBody>
      </p:sp>
      <p:sp>
        <p:nvSpPr>
          <p:cNvPr id="6" name="Slide Number Placeholder 5"/>
          <p:cNvSpPr>
            <a:spLocks noGrp="1"/>
          </p:cNvSpPr>
          <p:nvPr>
            <p:ph type="sldNum" sz="quarter" idx="12"/>
          </p:nvPr>
        </p:nvSpPr>
        <p:spPr/>
        <p:txBody>
          <a:bodyPr/>
          <a:lstStyle/>
          <a:p>
            <a:fld id="{9EA40E5E-19B2-469A-81BC-1F6A517536BE}" type="slidenum">
              <a:rPr lang="en-US" smtClean="0">
                <a:latin typeface="Arial" panose="020B0604020202020204" pitchFamily="34" charset="0"/>
                <a:cs typeface="Arial" panose="020B0604020202020204" pitchFamily="34" charset="0"/>
              </a:rPr>
              <a:pPr/>
              <a:t>2</a:t>
            </a:fld>
            <a:endParaRPr lang="en-US">
              <a:latin typeface="Arial" panose="020B060402020202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237436362"/>
              </p:ext>
            </p:extLst>
          </p:nvPr>
        </p:nvGraphicFramePr>
        <p:xfrm>
          <a:off x="827142" y="1117675"/>
          <a:ext cx="11049299" cy="5221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66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Đặt vấn đề</a:t>
            </a:r>
          </a:p>
        </p:txBody>
      </p:sp>
      <p:sp>
        <p:nvSpPr>
          <p:cNvPr id="4" name="Slide Number Placeholder 3"/>
          <p:cNvSpPr>
            <a:spLocks noGrp="1"/>
          </p:cNvSpPr>
          <p:nvPr>
            <p:ph type="sldNum" sz="quarter" idx="12"/>
          </p:nvPr>
        </p:nvSpPr>
        <p:spPr/>
        <p:txBody>
          <a:bodyPr/>
          <a:lstStyle/>
          <a:p>
            <a:fld id="{9EA40E5E-19B2-469A-81BC-1F6A517536BE}" type="slidenum">
              <a:rPr lang="en-US"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FFD2E074-1634-405D-894A-DA2792F5CE24}"/>
              </a:ext>
            </a:extLst>
          </p:cNvPr>
          <p:cNvSpPr>
            <a:spLocks noGrp="1"/>
          </p:cNvSpPr>
          <p:nvPr>
            <p:ph idx="1"/>
          </p:nvPr>
        </p:nvSpPr>
        <p:spPr/>
        <p:txBody>
          <a:bodyPr/>
          <a:lstStyle/>
          <a:p>
            <a:endParaRPr lang="vi-VN">
              <a:latin typeface="Arial" panose="020B0604020202020204" pitchFamily="34" charset="0"/>
              <a:cs typeface="Arial" panose="020B0604020202020204" pitchFamily="34" charset="0"/>
            </a:endParaRPr>
          </a:p>
        </p:txBody>
      </p:sp>
      <p:sp>
        <p:nvSpPr>
          <p:cNvPr id="8" name="Freeform 8">
            <a:extLst>
              <a:ext uri="{FF2B5EF4-FFF2-40B4-BE49-F238E27FC236}">
                <a16:creationId xmlns:a16="http://schemas.microsoft.com/office/drawing/2014/main" id="{D171E295-0F00-4F07-9E01-64E92C5CC494}"/>
              </a:ext>
            </a:extLst>
          </p:cNvPr>
          <p:cNvSpPr>
            <a:spLocks/>
          </p:cNvSpPr>
          <p:nvPr/>
        </p:nvSpPr>
        <p:spPr bwMode="auto">
          <a:xfrm>
            <a:off x="950519" y="1156137"/>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9" name="Freeform 9">
            <a:extLst>
              <a:ext uri="{FF2B5EF4-FFF2-40B4-BE49-F238E27FC236}">
                <a16:creationId xmlns:a16="http://schemas.microsoft.com/office/drawing/2014/main" id="{1B125989-CBDE-4F7A-9B7F-92DEAFBF4A26}"/>
              </a:ext>
            </a:extLst>
          </p:cNvPr>
          <p:cNvSpPr>
            <a:spLocks/>
          </p:cNvSpPr>
          <p:nvPr/>
        </p:nvSpPr>
        <p:spPr bwMode="auto">
          <a:xfrm>
            <a:off x="1867196" y="1156139"/>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10" name="Freeform 10">
            <a:extLst>
              <a:ext uri="{FF2B5EF4-FFF2-40B4-BE49-F238E27FC236}">
                <a16:creationId xmlns:a16="http://schemas.microsoft.com/office/drawing/2014/main" id="{4D8E3939-4EBA-437B-B2CB-5303FC819256}"/>
              </a:ext>
            </a:extLst>
          </p:cNvPr>
          <p:cNvSpPr>
            <a:spLocks/>
          </p:cNvSpPr>
          <p:nvPr/>
        </p:nvSpPr>
        <p:spPr bwMode="auto">
          <a:xfrm>
            <a:off x="3167423" y="2019414"/>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sp>
        <p:nvSpPr>
          <p:cNvPr id="11" name="Freeform 11">
            <a:extLst>
              <a:ext uri="{FF2B5EF4-FFF2-40B4-BE49-F238E27FC236}">
                <a16:creationId xmlns:a16="http://schemas.microsoft.com/office/drawing/2014/main" id="{7B09B934-5C0A-4464-9EDD-3C90F52C8396}"/>
              </a:ext>
            </a:extLst>
          </p:cNvPr>
          <p:cNvSpPr>
            <a:spLocks/>
          </p:cNvSpPr>
          <p:nvPr/>
        </p:nvSpPr>
        <p:spPr bwMode="auto">
          <a:xfrm>
            <a:off x="932746" y="1387318"/>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latin typeface="Arial" panose="020B0604020202020204" pitchFamily="34" charset="0"/>
              <a:cs typeface="Arial" panose="020B0604020202020204" pitchFamily="34" charset="0"/>
            </a:endParaRPr>
          </a:p>
        </p:txBody>
      </p:sp>
      <p:grpSp>
        <p:nvGrpSpPr>
          <p:cNvPr id="12" name="组合 41">
            <a:extLst>
              <a:ext uri="{FF2B5EF4-FFF2-40B4-BE49-F238E27FC236}">
                <a16:creationId xmlns:a16="http://schemas.microsoft.com/office/drawing/2014/main" id="{3255016E-BBB1-4EDB-8151-BC16C0154E4C}"/>
              </a:ext>
            </a:extLst>
          </p:cNvPr>
          <p:cNvGrpSpPr>
            <a:grpSpLocks/>
          </p:cNvGrpSpPr>
          <p:nvPr/>
        </p:nvGrpSpPr>
        <p:grpSpPr bwMode="auto">
          <a:xfrm>
            <a:off x="821018" y="2005890"/>
            <a:ext cx="1493130" cy="895349"/>
            <a:chOff x="1423416" y="1637023"/>
            <a:chExt cx="1599187" cy="972289"/>
          </a:xfrm>
        </p:grpSpPr>
        <p:sp>
          <p:nvSpPr>
            <p:cNvPr id="13" name="TextBox 12">
              <a:extLst>
                <a:ext uri="{FF2B5EF4-FFF2-40B4-BE49-F238E27FC236}">
                  <a16:creationId xmlns:a16="http://schemas.microsoft.com/office/drawing/2014/main" id="{BE30233D-AA52-4157-8612-1099DB55622F}"/>
                </a:ext>
              </a:extLst>
            </p:cNvPr>
            <p:cNvSpPr txBox="1"/>
            <p:nvPr/>
          </p:nvSpPr>
          <p:spPr>
            <a:xfrm>
              <a:off x="2007772" y="1637023"/>
              <a:ext cx="446729" cy="645193"/>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1</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14" name="TextBox 13">
              <a:extLst>
                <a:ext uri="{FF2B5EF4-FFF2-40B4-BE49-F238E27FC236}">
                  <a16:creationId xmlns:a16="http://schemas.microsoft.com/office/drawing/2014/main" id="{1CAC13A2-AE51-463E-81D4-F0AF66F3AB1E}"/>
                </a:ext>
              </a:extLst>
            </p:cNvPr>
            <p:cNvSpPr txBox="1"/>
            <p:nvPr/>
          </p:nvSpPr>
          <p:spPr>
            <a:xfrm>
              <a:off x="1423416" y="2174820"/>
              <a:ext cx="1599187" cy="434492"/>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latin typeface="Arial" panose="020B0604020202020204" pitchFamily="34" charset="0"/>
                  <a:cs typeface="Arial" panose="020B0604020202020204" pitchFamily="34" charset="0"/>
                </a:rPr>
                <a:t>Khả dụng</a:t>
              </a:r>
              <a:endParaRPr lang="zh-CN" altLang="en-US" dirty="0">
                <a:latin typeface="Arial" panose="020B0604020202020204" pitchFamily="34" charset="0"/>
                <a:cs typeface="Arial" panose="020B0604020202020204" pitchFamily="34" charset="0"/>
              </a:endParaRPr>
            </a:p>
          </p:txBody>
        </p:sp>
      </p:grpSp>
      <p:grpSp>
        <p:nvGrpSpPr>
          <p:cNvPr id="15" name="组合 44">
            <a:extLst>
              <a:ext uri="{FF2B5EF4-FFF2-40B4-BE49-F238E27FC236}">
                <a16:creationId xmlns:a16="http://schemas.microsoft.com/office/drawing/2014/main" id="{94A5C09E-4D7E-4368-B16F-342D7A14BEC4}"/>
              </a:ext>
            </a:extLst>
          </p:cNvPr>
          <p:cNvGrpSpPr>
            <a:grpSpLocks/>
          </p:cNvGrpSpPr>
          <p:nvPr/>
        </p:nvGrpSpPr>
        <p:grpSpPr bwMode="auto">
          <a:xfrm>
            <a:off x="2330801" y="1253394"/>
            <a:ext cx="1523844" cy="899916"/>
            <a:chOff x="3083192" y="871906"/>
            <a:chExt cx="1634905" cy="977285"/>
          </a:xfrm>
        </p:grpSpPr>
        <p:sp>
          <p:nvSpPr>
            <p:cNvPr id="16" name="TextBox 15">
              <a:extLst>
                <a:ext uri="{FF2B5EF4-FFF2-40B4-BE49-F238E27FC236}">
                  <a16:creationId xmlns:a16="http://schemas.microsoft.com/office/drawing/2014/main" id="{45530541-123C-434B-8570-D9DC4F702769}"/>
                </a:ext>
              </a:extLst>
            </p:cNvPr>
            <p:cNvSpPr txBox="1"/>
            <p:nvPr/>
          </p:nvSpPr>
          <p:spPr>
            <a:xfrm>
              <a:off x="3615472" y="871906"/>
              <a:ext cx="409665" cy="561379"/>
            </a:xfrm>
            <a:prstGeom prst="rect">
              <a:avLst/>
            </a:prstGeom>
            <a:noFill/>
          </p:spPr>
          <p:txBody>
            <a:bodyPr wrap="none">
              <a:spAutoFit/>
            </a:bodyPr>
            <a:lstStyle/>
            <a:p>
              <a:pPr defTabSz="1132366">
                <a:defRPr/>
              </a:pPr>
              <a:r>
                <a:rPr lang="en-US" altLang="zh-CN" sz="2759" b="1" dirty="0">
                  <a:solidFill>
                    <a:srgbClr val="F8F8F8"/>
                  </a:solidFill>
                  <a:latin typeface="Arial" panose="020B0604020202020204" pitchFamily="34" charset="0"/>
                  <a:ea typeface="+mj-ea"/>
                  <a:cs typeface="Arial" panose="020B0604020202020204" pitchFamily="34" charset="0"/>
                </a:rPr>
                <a:t>2</a:t>
              </a:r>
              <a:endParaRPr lang="zh-CN" altLang="en-US" sz="2759" b="1" dirty="0">
                <a:solidFill>
                  <a:srgbClr val="F8F8F8"/>
                </a:solidFill>
                <a:latin typeface="Arial" panose="020B0604020202020204" pitchFamily="34" charset="0"/>
                <a:ea typeface="+mj-ea"/>
                <a:cs typeface="Arial" panose="020B0604020202020204" pitchFamily="34" charset="0"/>
              </a:endParaRPr>
            </a:p>
          </p:txBody>
        </p:sp>
        <p:sp>
          <p:nvSpPr>
            <p:cNvPr id="17" name="TextBox 16">
              <a:extLst>
                <a:ext uri="{FF2B5EF4-FFF2-40B4-BE49-F238E27FC236}">
                  <a16:creationId xmlns:a16="http://schemas.microsoft.com/office/drawing/2014/main" id="{9EA61F8D-3188-4A35-B4FC-FD5541EACD18}"/>
                </a:ext>
              </a:extLst>
            </p:cNvPr>
            <p:cNvSpPr txBox="1"/>
            <p:nvPr/>
          </p:nvSpPr>
          <p:spPr>
            <a:xfrm>
              <a:off x="3083192" y="1414682"/>
              <a:ext cx="1634905" cy="434509"/>
            </a:xfrm>
            <a:prstGeom prst="rect">
              <a:avLst/>
            </a:prstGeom>
            <a:noFill/>
          </p:spPr>
          <p:txBody>
            <a:bodyPr wrap="square">
              <a:spAutoFit/>
            </a:bodyPr>
            <a:lstStyle/>
            <a:p>
              <a:pPr algn="ctr" defTabSz="1132366">
                <a:defRPr/>
              </a:pPr>
              <a:r>
                <a:rPr lang="vi-VN" altLang="zh-CN" sz="2000">
                  <a:solidFill>
                    <a:srgbClr val="F8F8F8"/>
                  </a:solidFill>
                  <a:latin typeface="Arial" panose="020B0604020202020204" pitchFamily="34" charset="0"/>
                  <a:cs typeface="Arial" panose="020B0604020202020204" pitchFamily="34" charset="0"/>
                </a:rPr>
                <a:t>Sản phẩm</a:t>
              </a:r>
              <a:endParaRPr lang="zh-CN" altLang="en-US" sz="2000" dirty="0">
                <a:solidFill>
                  <a:srgbClr val="F8F8F8"/>
                </a:solidFill>
                <a:latin typeface="Arial" panose="020B0604020202020204" pitchFamily="34" charset="0"/>
                <a:cs typeface="Arial" panose="020B0604020202020204" pitchFamily="34" charset="0"/>
              </a:endParaRPr>
            </a:p>
          </p:txBody>
        </p:sp>
      </p:grpSp>
      <p:grpSp>
        <p:nvGrpSpPr>
          <p:cNvPr id="18" name="组合 47">
            <a:extLst>
              <a:ext uri="{FF2B5EF4-FFF2-40B4-BE49-F238E27FC236}">
                <a16:creationId xmlns:a16="http://schemas.microsoft.com/office/drawing/2014/main" id="{AA1D1634-8684-4E6B-BDAB-56D3A84289EF}"/>
              </a:ext>
            </a:extLst>
          </p:cNvPr>
          <p:cNvGrpSpPr>
            <a:grpSpLocks/>
          </p:cNvGrpSpPr>
          <p:nvPr/>
        </p:nvGrpSpPr>
        <p:grpSpPr bwMode="auto">
          <a:xfrm>
            <a:off x="3208759" y="2494545"/>
            <a:ext cx="1378761" cy="992809"/>
            <a:chOff x="3983860" y="2168050"/>
            <a:chExt cx="1476694" cy="1076733"/>
          </a:xfrm>
        </p:grpSpPr>
        <p:sp>
          <p:nvSpPr>
            <p:cNvPr id="19" name="TextBox 18">
              <a:extLst>
                <a:ext uri="{FF2B5EF4-FFF2-40B4-BE49-F238E27FC236}">
                  <a16:creationId xmlns:a16="http://schemas.microsoft.com/office/drawing/2014/main" id="{F82B4A8B-FF9E-412F-9C2F-176D42063229}"/>
                </a:ext>
              </a:extLst>
            </p:cNvPr>
            <p:cNvSpPr txBox="1"/>
            <p:nvPr/>
          </p:nvSpPr>
          <p:spPr>
            <a:xfrm>
              <a:off x="4464369" y="2168050"/>
              <a:ext cx="446729" cy="644360"/>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3</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20" name="TextBox 19">
              <a:extLst>
                <a:ext uri="{FF2B5EF4-FFF2-40B4-BE49-F238E27FC236}">
                  <a16:creationId xmlns:a16="http://schemas.microsoft.com/office/drawing/2014/main" id="{449F99BD-9447-4484-AA09-EFC818ED4A3E}"/>
                </a:ext>
              </a:extLst>
            </p:cNvPr>
            <p:cNvSpPr txBox="1"/>
            <p:nvPr/>
          </p:nvSpPr>
          <p:spPr>
            <a:xfrm>
              <a:off x="3983860" y="2810851"/>
              <a:ext cx="1476694" cy="433932"/>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latin typeface="Arial" panose="020B0604020202020204" pitchFamily="34" charset="0"/>
                  <a:cs typeface="Arial" panose="020B0604020202020204" pitchFamily="34" charset="0"/>
                </a:rPr>
                <a:t>Marketing</a:t>
              </a:r>
            </a:p>
          </p:txBody>
        </p:sp>
      </p:grpSp>
      <p:sp>
        <p:nvSpPr>
          <p:cNvPr id="21" name="TextBox 20">
            <a:extLst>
              <a:ext uri="{FF2B5EF4-FFF2-40B4-BE49-F238E27FC236}">
                <a16:creationId xmlns:a16="http://schemas.microsoft.com/office/drawing/2014/main" id="{26DF1D9B-3E9D-44DE-B180-F673074AC6BD}"/>
              </a:ext>
            </a:extLst>
          </p:cNvPr>
          <p:cNvSpPr txBox="1"/>
          <p:nvPr/>
        </p:nvSpPr>
        <p:spPr bwMode="auto">
          <a:xfrm>
            <a:off x="2619056" y="3862890"/>
            <a:ext cx="417102" cy="594137"/>
          </a:xfrm>
          <a:prstGeom prst="rect">
            <a:avLst/>
          </a:prstGeom>
          <a:noFill/>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4</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sp>
        <p:nvSpPr>
          <p:cNvPr id="22" name="TextBox 21">
            <a:extLst>
              <a:ext uri="{FF2B5EF4-FFF2-40B4-BE49-F238E27FC236}">
                <a16:creationId xmlns:a16="http://schemas.microsoft.com/office/drawing/2014/main" id="{92AD366D-2601-4952-B0D6-9542CD40759D}"/>
              </a:ext>
            </a:extLst>
          </p:cNvPr>
          <p:cNvSpPr txBox="1"/>
          <p:nvPr/>
        </p:nvSpPr>
        <p:spPr bwMode="auto">
          <a:xfrm>
            <a:off x="2289063" y="4361384"/>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latin typeface="Arial" panose="020B0604020202020204" pitchFamily="34" charset="0"/>
                <a:cs typeface="Arial" panose="020B0604020202020204" pitchFamily="34" charset="0"/>
              </a:rPr>
              <a:t>Chi </a:t>
            </a:r>
            <a:r>
              <a:rPr lang="vi-VN" altLang="zh-CN">
                <a:latin typeface="Arial" panose="020B0604020202020204" pitchFamily="34" charset="0"/>
                <a:cs typeface="Arial" panose="020B0604020202020204" pitchFamily="34" charset="0"/>
              </a:rPr>
              <a:t>phí</a:t>
            </a:r>
            <a:endParaRPr lang="zh-CN" altLang="en-US"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941B773-4168-4FB1-A26B-8DCC9E0D51E6}"/>
              </a:ext>
            </a:extLst>
          </p:cNvPr>
          <p:cNvSpPr txBox="1"/>
          <p:nvPr/>
        </p:nvSpPr>
        <p:spPr>
          <a:xfrm>
            <a:off x="6089280" y="1554734"/>
            <a:ext cx="4905747"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Thời gian hoạt động hạn chế, không thể online 24/7</a:t>
            </a:r>
          </a:p>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Vị trí địa lý có thể gây cản trở khách hàng</a:t>
            </a:r>
            <a:r>
              <a:rPr lang="en-US" altLang="zh-CN" sz="1600">
                <a:solidFill>
                  <a:srgbClr val="333333"/>
                </a:solidFill>
                <a:latin typeface="Arial" panose="020B0604020202020204" pitchFamily="34" charset="0"/>
                <a:cs typeface="Arial" panose="020B0604020202020204" pitchFamily="34" charset="0"/>
              </a:rPr>
              <a:t>.</a:t>
            </a:r>
            <a:endParaRPr lang="zh-CN" altLang="en-US" sz="1600" dirty="0">
              <a:solidFill>
                <a:srgbClr val="333333"/>
              </a:solidFill>
              <a:latin typeface="Arial" panose="020B0604020202020204" pitchFamily="34" charset="0"/>
              <a:cs typeface="Arial" panose="020B0604020202020204" pitchFamily="34" charset="0"/>
            </a:endParaRPr>
          </a:p>
        </p:txBody>
      </p:sp>
      <p:grpSp>
        <p:nvGrpSpPr>
          <p:cNvPr id="25" name="组合 55">
            <a:extLst>
              <a:ext uri="{FF2B5EF4-FFF2-40B4-BE49-F238E27FC236}">
                <a16:creationId xmlns:a16="http://schemas.microsoft.com/office/drawing/2014/main" id="{8321A956-D31F-4BBF-9E21-5692F005794E}"/>
              </a:ext>
            </a:extLst>
          </p:cNvPr>
          <p:cNvGrpSpPr/>
          <p:nvPr/>
        </p:nvGrpSpPr>
        <p:grpSpPr>
          <a:xfrm>
            <a:off x="5119019" y="1477029"/>
            <a:ext cx="897481" cy="886745"/>
            <a:chOff x="6409426" y="1173624"/>
            <a:chExt cx="962086" cy="962084"/>
          </a:xfrm>
          <a:solidFill>
            <a:srgbClr val="3E57DE"/>
          </a:solidFill>
        </p:grpSpPr>
        <p:sp>
          <p:nvSpPr>
            <p:cNvPr id="26" name="椭圆 81">
              <a:extLst>
                <a:ext uri="{FF2B5EF4-FFF2-40B4-BE49-F238E27FC236}">
                  <a16:creationId xmlns:a16="http://schemas.microsoft.com/office/drawing/2014/main" id="{2389A767-DBF2-42F8-83A3-418645D44158}"/>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2099E1A-3186-4E08-B93E-5AE476BA5C0F}"/>
                </a:ext>
              </a:extLst>
            </p:cNvPr>
            <p:cNvSpPr txBox="1"/>
            <p:nvPr/>
          </p:nvSpPr>
          <p:spPr>
            <a:xfrm>
              <a:off x="6653351" y="1318965"/>
              <a:ext cx="447127" cy="644616"/>
            </a:xfrm>
            <a:prstGeom prst="rect">
              <a:avLst/>
            </a:prstGeom>
            <a:grpFill/>
            <a:ln>
              <a:noFill/>
            </a:ln>
          </p:spPr>
          <p:txBody>
            <a:bodyPr wrap="none">
              <a:spAutoFit/>
            </a:bodyPr>
            <a:lstStyle/>
            <a:p>
              <a:pPr defTabSz="1132366">
                <a:defRPr/>
              </a:pPr>
              <a:r>
                <a:rPr lang="en-US" altLang="zh-CN" sz="3261" b="1" dirty="0">
                  <a:solidFill>
                    <a:srgbClr val="F8F8F8"/>
                  </a:solidFill>
                  <a:latin typeface="Arial" panose="020B0604020202020204" pitchFamily="34" charset="0"/>
                  <a:ea typeface="+mj-ea"/>
                  <a:cs typeface="Arial" panose="020B0604020202020204" pitchFamily="34" charset="0"/>
                </a:rPr>
                <a:t>1</a:t>
              </a:r>
              <a:endParaRPr lang="zh-CN" altLang="en-US" sz="3261" b="1" dirty="0">
                <a:solidFill>
                  <a:srgbClr val="F8F8F8"/>
                </a:solidFill>
                <a:latin typeface="Arial" panose="020B0604020202020204" pitchFamily="34" charset="0"/>
                <a:ea typeface="+mj-ea"/>
                <a:cs typeface="Arial" panose="020B0604020202020204" pitchFamily="34" charset="0"/>
              </a:endParaRPr>
            </a:p>
          </p:txBody>
        </p:sp>
      </p:grpSp>
      <p:grpSp>
        <p:nvGrpSpPr>
          <p:cNvPr id="28" name="组合 58">
            <a:extLst>
              <a:ext uri="{FF2B5EF4-FFF2-40B4-BE49-F238E27FC236}">
                <a16:creationId xmlns:a16="http://schemas.microsoft.com/office/drawing/2014/main" id="{231F2876-536F-474A-9181-1D4E826344A5}"/>
              </a:ext>
            </a:extLst>
          </p:cNvPr>
          <p:cNvGrpSpPr/>
          <p:nvPr/>
        </p:nvGrpSpPr>
        <p:grpSpPr>
          <a:xfrm>
            <a:off x="5119019" y="2654756"/>
            <a:ext cx="897481" cy="886745"/>
            <a:chOff x="6409426" y="2394908"/>
            <a:chExt cx="962086" cy="962084"/>
          </a:xfrm>
          <a:solidFill>
            <a:srgbClr val="0E2DB2"/>
          </a:solidFill>
        </p:grpSpPr>
        <p:sp>
          <p:nvSpPr>
            <p:cNvPr id="29" name="椭圆 84">
              <a:extLst>
                <a:ext uri="{FF2B5EF4-FFF2-40B4-BE49-F238E27FC236}">
                  <a16:creationId xmlns:a16="http://schemas.microsoft.com/office/drawing/2014/main" id="{2993B12A-F200-4DCF-ADBF-3636D5B9F25A}"/>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D146B5D-FE72-42BD-986A-1D8AF5A5BC7E}"/>
                </a:ext>
              </a:extLst>
            </p:cNvPr>
            <p:cNvSpPr txBox="1"/>
            <p:nvPr/>
          </p:nvSpPr>
          <p:spPr>
            <a:xfrm>
              <a:off x="6635865" y="2536282"/>
              <a:ext cx="466028"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2</a:t>
              </a:r>
              <a:endParaRPr lang="zh-CN" altLang="en-US" sz="3511" dirty="0">
                <a:latin typeface="Arial" panose="020B0604020202020204" pitchFamily="34" charset="0"/>
                <a:cs typeface="Arial" panose="020B0604020202020204" pitchFamily="34" charset="0"/>
              </a:endParaRPr>
            </a:p>
          </p:txBody>
        </p:sp>
      </p:grpSp>
      <p:grpSp>
        <p:nvGrpSpPr>
          <p:cNvPr id="31" name="组合 61">
            <a:extLst>
              <a:ext uri="{FF2B5EF4-FFF2-40B4-BE49-F238E27FC236}">
                <a16:creationId xmlns:a16="http://schemas.microsoft.com/office/drawing/2014/main" id="{EF694CB5-03D3-44D0-ABAD-57AAB9F55C37}"/>
              </a:ext>
            </a:extLst>
          </p:cNvPr>
          <p:cNvGrpSpPr/>
          <p:nvPr/>
        </p:nvGrpSpPr>
        <p:grpSpPr>
          <a:xfrm>
            <a:off x="5119012" y="3803416"/>
            <a:ext cx="897481" cy="886745"/>
            <a:chOff x="6409429" y="3568104"/>
            <a:chExt cx="962087" cy="962084"/>
          </a:xfrm>
          <a:solidFill>
            <a:srgbClr val="3E57DE"/>
          </a:solidFill>
        </p:grpSpPr>
        <p:sp>
          <p:nvSpPr>
            <p:cNvPr id="32" name="椭圆 87">
              <a:extLst>
                <a:ext uri="{FF2B5EF4-FFF2-40B4-BE49-F238E27FC236}">
                  <a16:creationId xmlns:a16="http://schemas.microsoft.com/office/drawing/2014/main" id="{C5757C6E-02C2-43A2-B7A1-D5D6B232779A}"/>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0D4B44A-5405-428E-BA62-0C6432360A65}"/>
                </a:ext>
              </a:extLst>
            </p:cNvPr>
            <p:cNvSpPr txBox="1"/>
            <p:nvPr/>
          </p:nvSpPr>
          <p:spPr>
            <a:xfrm>
              <a:off x="6635870" y="3702117"/>
              <a:ext cx="466029"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3</a:t>
              </a:r>
              <a:endParaRPr lang="zh-CN" altLang="en-US" sz="3511" dirty="0">
                <a:latin typeface="Arial" panose="020B0604020202020204" pitchFamily="34" charset="0"/>
                <a:cs typeface="Arial" panose="020B0604020202020204" pitchFamily="34" charset="0"/>
              </a:endParaRPr>
            </a:p>
          </p:txBody>
        </p:sp>
      </p:grpSp>
      <p:grpSp>
        <p:nvGrpSpPr>
          <p:cNvPr id="34" name="组合 64">
            <a:extLst>
              <a:ext uri="{FF2B5EF4-FFF2-40B4-BE49-F238E27FC236}">
                <a16:creationId xmlns:a16="http://schemas.microsoft.com/office/drawing/2014/main" id="{36F30AE9-1A5F-484C-B86B-87E4358463FF}"/>
              </a:ext>
            </a:extLst>
          </p:cNvPr>
          <p:cNvGrpSpPr/>
          <p:nvPr/>
        </p:nvGrpSpPr>
        <p:grpSpPr>
          <a:xfrm>
            <a:off x="5119019" y="4935252"/>
            <a:ext cx="897481" cy="886745"/>
            <a:chOff x="6409426" y="4869160"/>
            <a:chExt cx="962086" cy="962084"/>
          </a:xfrm>
          <a:solidFill>
            <a:srgbClr val="0E2DB2"/>
          </a:solidFill>
        </p:grpSpPr>
        <p:sp>
          <p:nvSpPr>
            <p:cNvPr id="35" name="椭圆 90">
              <a:extLst>
                <a:ext uri="{FF2B5EF4-FFF2-40B4-BE49-F238E27FC236}">
                  <a16:creationId xmlns:a16="http://schemas.microsoft.com/office/drawing/2014/main" id="{662821B3-46EE-494D-AEFD-6304C2D4DEFE}"/>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ECB42A9-64B1-484D-BA3B-54BDF17E77C6}"/>
                </a:ext>
              </a:extLst>
            </p:cNvPr>
            <p:cNvSpPr txBox="1"/>
            <p:nvPr/>
          </p:nvSpPr>
          <p:spPr>
            <a:xfrm>
              <a:off x="6616829" y="5005505"/>
              <a:ext cx="466028"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latin typeface="Arial" panose="020B0604020202020204" pitchFamily="34" charset="0"/>
                  <a:cs typeface="Arial" panose="020B0604020202020204" pitchFamily="34" charset="0"/>
                </a:rPr>
                <a:t>4</a:t>
              </a:r>
              <a:endParaRPr lang="zh-CN" altLang="en-US" sz="3511" dirty="0">
                <a:latin typeface="Arial" panose="020B0604020202020204" pitchFamily="34" charset="0"/>
                <a:cs typeface="Arial" panose="020B0604020202020204" pitchFamily="34" charset="0"/>
              </a:endParaRPr>
            </a:p>
          </p:txBody>
        </p:sp>
      </p:grpSp>
      <p:sp>
        <p:nvSpPr>
          <p:cNvPr id="37" name="TextBox 36">
            <a:extLst>
              <a:ext uri="{FF2B5EF4-FFF2-40B4-BE49-F238E27FC236}">
                <a16:creationId xmlns:a16="http://schemas.microsoft.com/office/drawing/2014/main" id="{75528F81-A93E-457A-A0D1-882E9AE46894}"/>
              </a:ext>
            </a:extLst>
          </p:cNvPr>
          <p:cNvSpPr txBox="1"/>
          <p:nvPr/>
        </p:nvSpPr>
        <p:spPr>
          <a:xfrm>
            <a:off x="6089280" y="2701186"/>
            <a:ext cx="4905747" cy="786169"/>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Sản phẩm mới khó tiếp cận khách hàng.</a:t>
            </a:r>
          </a:p>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Khuyến mãi hạn chế.</a:t>
            </a:r>
            <a:endParaRPr lang="zh-CN" altLang="en-US" sz="1600" dirty="0">
              <a:solidFill>
                <a:srgbClr val="333333"/>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14046CED-F38B-43F7-B57E-47E6C639A07A}"/>
              </a:ext>
            </a:extLst>
          </p:cNvPr>
          <p:cNvSpPr txBox="1"/>
          <p:nvPr/>
        </p:nvSpPr>
        <p:spPr>
          <a:xfrm>
            <a:off x="6089280" y="3862890"/>
            <a:ext cx="5066400"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Hình thức marketing truyền thống lạc hậu, không phù hợp, bao gồm: tờ rơi, quảng cáo trên truyền hình,...</a:t>
            </a:r>
            <a:endParaRPr lang="en-US" altLang="zh-CN" sz="1600" dirty="0">
              <a:solidFill>
                <a:srgbClr val="333333"/>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AE332E9-72A2-4B5E-9FBB-C789E2023E5D}"/>
              </a:ext>
            </a:extLst>
          </p:cNvPr>
          <p:cNvSpPr txBox="1"/>
          <p:nvPr/>
        </p:nvSpPr>
        <p:spPr>
          <a:xfrm>
            <a:off x="6089280" y="5003266"/>
            <a:ext cx="4905747" cy="784567"/>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latin typeface="Arial" panose="020B0604020202020204" pitchFamily="34" charset="0"/>
                <a:cs typeface="Arial" panose="020B0604020202020204" pitchFamily="34" charset="0"/>
              </a:rPr>
              <a:t>Chi phí vận hành (mặt bằng, lương, điện, nước,...) tốn kém, không mang lại hiệu quả cao.</a:t>
            </a:r>
            <a:endParaRPr lang="zh-CN" altLang="en-US" sz="1600" dirty="0">
              <a:solidFill>
                <a:srgbClr val="333333"/>
              </a:solidFill>
              <a:latin typeface="Arial" panose="020B0604020202020204" pitchFamily="34" charset="0"/>
              <a:cs typeface="Arial" panose="020B0604020202020204" pitchFamily="34" charset="0"/>
            </a:endParaRPr>
          </a:p>
        </p:txBody>
      </p:sp>
      <p:sp>
        <p:nvSpPr>
          <p:cNvPr id="40" name="矩形: 圆角 36">
            <a:extLst>
              <a:ext uri="{FF2B5EF4-FFF2-40B4-BE49-F238E27FC236}">
                <a16:creationId xmlns:a16="http://schemas.microsoft.com/office/drawing/2014/main" id="{4A2BAAC9-7039-42B3-88AE-DE22719973DC}"/>
              </a:ext>
            </a:extLst>
          </p:cNvPr>
          <p:cNvSpPr/>
          <p:nvPr/>
        </p:nvSpPr>
        <p:spPr>
          <a:xfrm>
            <a:off x="1789103" y="5458557"/>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Arial" panose="020B0604020202020204" pitchFamily="34" charset="0"/>
                <a:cs typeface="Arial" panose="020B0604020202020204" pitchFamily="34" charset="0"/>
                <a:sym typeface="+mn-lt"/>
              </a:rPr>
              <a:t>Website</a:t>
            </a:r>
            <a:endParaRPr lang="zh-CN" altLang="en-US" sz="2400">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49864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300"/>
                                        <p:tgtEl>
                                          <p:spTgt spid="11"/>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300"/>
                                        <p:tgtEl>
                                          <p:spTgt spid="9"/>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300"/>
                                        <p:tgtEl>
                                          <p:spTgt spid="10"/>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300"/>
                                        <p:tgtEl>
                                          <p:spTgt spid="8"/>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 calcmode="lin" valueType="num">
                                      <p:cBhvr>
                                        <p:cTn id="25" dur="500" fill="hold"/>
                                        <p:tgtEl>
                                          <p:spTgt spid="12"/>
                                        </p:tgtEl>
                                        <p:attrNameLst>
                                          <p:attrName>style.rotation</p:attrName>
                                        </p:attrNameLst>
                                      </p:cBhvr>
                                      <p:tavLst>
                                        <p:tav tm="0">
                                          <p:val>
                                            <p:fltVal val="90"/>
                                          </p:val>
                                        </p:tav>
                                        <p:tav tm="100000">
                                          <p:val>
                                            <p:fltVal val="0"/>
                                          </p:val>
                                        </p:tav>
                                      </p:tavLst>
                                    </p:anim>
                                    <p:animEffect transition="in" filter="fade">
                                      <p:cBhvr>
                                        <p:cTn id="26" dur="500"/>
                                        <p:tgtEl>
                                          <p:spTgt spid="12"/>
                                        </p:tgtEl>
                                      </p:cBhvr>
                                    </p:animEffect>
                                  </p:childTnLst>
                                </p:cTn>
                              </p:par>
                              <p:par>
                                <p:cTn id="27" presetID="3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90"/>
                                          </p:val>
                                        </p:tav>
                                        <p:tav tm="100000">
                                          <p:val>
                                            <p:fltVal val="0"/>
                                          </p:val>
                                        </p:tav>
                                      </p:tavLst>
                                    </p:anim>
                                    <p:animEffect transition="in" filter="fade">
                                      <p:cBhvr>
                                        <p:cTn id="32" dur="500"/>
                                        <p:tgtEl>
                                          <p:spTgt spid="15"/>
                                        </p:tgtEl>
                                      </p:cBhvr>
                                    </p:animEffect>
                                  </p:childTnLst>
                                </p:cTn>
                              </p:par>
                              <p:par>
                                <p:cTn id="33" presetID="3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 calcmode="lin" valueType="num">
                                      <p:cBhvr>
                                        <p:cTn id="37" dur="500" fill="hold"/>
                                        <p:tgtEl>
                                          <p:spTgt spid="18"/>
                                        </p:tgtEl>
                                        <p:attrNameLst>
                                          <p:attrName>style.rotation</p:attrName>
                                        </p:attrNameLst>
                                      </p:cBhvr>
                                      <p:tavLst>
                                        <p:tav tm="0">
                                          <p:val>
                                            <p:fltVal val="90"/>
                                          </p:val>
                                        </p:tav>
                                        <p:tav tm="100000">
                                          <p:val>
                                            <p:fltVal val="0"/>
                                          </p:val>
                                        </p:tav>
                                      </p:tavLst>
                                    </p:anim>
                                    <p:animEffect transition="in" filter="fade">
                                      <p:cBhvr>
                                        <p:cTn id="38" dur="500"/>
                                        <p:tgtEl>
                                          <p:spTgt spid="18"/>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 calcmode="lin" valueType="num">
                                      <p:cBhvr>
                                        <p:cTn id="43" dur="500" fill="hold"/>
                                        <p:tgtEl>
                                          <p:spTgt spid="21"/>
                                        </p:tgtEl>
                                        <p:attrNameLst>
                                          <p:attrName>style.rotation</p:attrName>
                                        </p:attrNameLst>
                                      </p:cBhvr>
                                      <p:tavLst>
                                        <p:tav tm="0">
                                          <p:val>
                                            <p:fltVal val="90"/>
                                          </p:val>
                                        </p:tav>
                                        <p:tav tm="100000">
                                          <p:val>
                                            <p:fltVal val="0"/>
                                          </p:val>
                                        </p:tav>
                                      </p:tavLst>
                                    </p:anim>
                                    <p:animEffect transition="in" filter="fade">
                                      <p:cBhvr>
                                        <p:cTn id="44" dur="500"/>
                                        <p:tgtEl>
                                          <p:spTgt spid="21"/>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 calcmode="lin" valueType="num">
                                      <p:cBhvr>
                                        <p:cTn id="49" dur="500" fill="hold"/>
                                        <p:tgtEl>
                                          <p:spTgt spid="22"/>
                                        </p:tgtEl>
                                        <p:attrNameLst>
                                          <p:attrName>style.rotation</p:attrName>
                                        </p:attrNameLst>
                                      </p:cBhvr>
                                      <p:tavLst>
                                        <p:tav tm="0">
                                          <p:val>
                                            <p:fltVal val="90"/>
                                          </p:val>
                                        </p:tav>
                                        <p:tav tm="100000">
                                          <p:val>
                                            <p:fltVal val="0"/>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heel(1)">
                                      <p:cBhvr>
                                        <p:cTn id="55" dur="500"/>
                                        <p:tgtEl>
                                          <p:spTgt spid="25"/>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heel(1)">
                                      <p:cBhvr>
                                        <p:cTn id="64" dur="500"/>
                                        <p:tgtEl>
                                          <p:spTgt spid="28"/>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heel(1)">
                                      <p:cBhvr>
                                        <p:cTn id="73" dur="500"/>
                                        <p:tgtEl>
                                          <p:spTgt spid="31"/>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left)">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heel(1)">
                                      <p:cBhvr>
                                        <p:cTn id="82" dur="500"/>
                                        <p:tgtEl>
                                          <p:spTgt spid="34"/>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strVal val="#ppt_x"/>
                                          </p:val>
                                        </p:tav>
                                        <p:tav tm="100000">
                                          <p:val>
                                            <p:strVal val="#ppt_x"/>
                                          </p:val>
                                        </p:tav>
                                      </p:tavLst>
                                    </p:anim>
                                    <p:anim calcmode="lin" valueType="num">
                                      <p:cBhvr>
                                        <p:cTn id="9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37" grpId="0"/>
      <p:bldP spid="38" grpId="0"/>
      <p:bldP spid="39" grpId="0"/>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Mục tiêu đề tài</a:t>
            </a:r>
          </a:p>
        </p:txBody>
      </p:sp>
      <p:sp>
        <p:nvSpPr>
          <p:cNvPr id="6" name="Content Placeholder 5">
            <a:extLst>
              <a:ext uri="{FF2B5EF4-FFF2-40B4-BE49-F238E27FC236}">
                <a16:creationId xmlns:a16="http://schemas.microsoft.com/office/drawing/2014/main" id="{FFD2E074-1634-405D-894A-DA2792F5CE24}"/>
              </a:ext>
            </a:extLst>
          </p:cNvPr>
          <p:cNvSpPr>
            <a:spLocks noGrp="1"/>
          </p:cNvSpPr>
          <p:nvPr>
            <p:ph idx="1"/>
          </p:nvPr>
        </p:nvSpPr>
        <p:spPr>
          <a:xfrm>
            <a:off x="449943" y="1190171"/>
            <a:ext cx="11537010" cy="5177378"/>
          </a:xfrm>
        </p:spPr>
        <p:txBody>
          <a:bodyPr>
            <a:normAutofit fontScale="92500" lnSpcReduction="20000"/>
          </a:bodyPr>
          <a:lstStyle/>
          <a:p>
            <a:r>
              <a:rPr lang="en-US">
                <a:latin typeface="Arial" panose="020B0604020202020204" pitchFamily="34" charset="0"/>
                <a:cs typeface="Arial" panose="020B0604020202020204" pitchFamily="34" charset="0"/>
              </a:rPr>
              <a:t>Xây dựng được hệ thống mua bán, quản lý điện thoại</a:t>
            </a:r>
          </a:p>
          <a:p>
            <a:pPr lvl="1"/>
            <a:r>
              <a:rPr lang="en-US">
                <a:latin typeface="Arial" panose="020B0604020202020204" pitchFamily="34" charset="0"/>
                <a:cs typeface="Arial" panose="020B0604020202020204" pitchFamily="34" charset="0"/>
              </a:rPr>
              <a:t>Đăng nhập, đăng ký, xem điện thoại.</a:t>
            </a:r>
          </a:p>
          <a:p>
            <a:pPr lvl="1"/>
            <a:r>
              <a:rPr lang="en-US">
                <a:latin typeface="Arial" panose="020B0604020202020204" pitchFamily="34" charset="0"/>
                <a:cs typeface="Arial" panose="020B0604020202020204" pitchFamily="34" charset="0"/>
              </a:rPr>
              <a:t>Đặt mua điện thoại</a:t>
            </a:r>
          </a:p>
          <a:p>
            <a:pPr lvl="1"/>
            <a:r>
              <a:rPr lang="en-US">
                <a:latin typeface="Arial" panose="020B0604020202020204" pitchFamily="34" charset="0"/>
                <a:cs typeface="Arial" panose="020B0604020202020204" pitchFamily="34" charset="0"/>
              </a:rPr>
              <a:t>Thanh toán qua thẻ ngân hàng hoặc ví điện tử.</a:t>
            </a:r>
          </a:p>
          <a:p>
            <a:pPr lvl="1"/>
            <a:r>
              <a:rPr lang="en-US">
                <a:latin typeface="Arial" panose="020B0604020202020204" pitchFamily="34" charset="0"/>
                <a:cs typeface="Arial" panose="020B0604020202020204" pitchFamily="34" charset="0"/>
              </a:rPr>
              <a:t>Tra cứu đơn hàng, thông tin sản phẩm.</a:t>
            </a:r>
          </a:p>
          <a:p>
            <a:pPr lvl="1"/>
            <a:r>
              <a:rPr lang="en-US">
                <a:latin typeface="Arial" panose="020B0604020202020204" pitchFamily="34" charset="0"/>
                <a:cs typeface="Arial" panose="020B0604020202020204" pitchFamily="34" charset="0"/>
              </a:rPr>
              <a:t>Tìm kiếm, lọc sản phẩm theo nhà sản xuất, giá, thông số kỹ thuật.</a:t>
            </a:r>
          </a:p>
          <a:p>
            <a:pPr lvl="1"/>
            <a:r>
              <a:rPr lang="en-US">
                <a:latin typeface="Arial" panose="020B0604020202020204" pitchFamily="34" charset="0"/>
                <a:cs typeface="Arial" panose="020B0604020202020204" pitchFamily="34" charset="0"/>
              </a:rPr>
              <a:t>Để lại đánh giá, bình luận về sản phẩm.</a:t>
            </a:r>
          </a:p>
          <a:p>
            <a:r>
              <a:rPr lang="en-US">
                <a:latin typeface="Arial" panose="020B0604020202020204" pitchFamily="34" charset="0"/>
                <a:cs typeface="Arial" panose="020B0604020202020204" pitchFamily="34" charset="0"/>
              </a:rPr>
              <a:t>Thu thập dữ liệu thực tế để nghiên cứu, đánh giá thị trường.</a:t>
            </a:r>
          </a:p>
          <a:p>
            <a:pPr lvl="1"/>
            <a:r>
              <a:rPr lang="en-US">
                <a:latin typeface="Arial" panose="020B0604020202020204" pitchFamily="34" charset="0"/>
                <a:cs typeface="Arial" panose="020B0604020202020204" pitchFamily="34" charset="0"/>
              </a:rPr>
              <a:t>Thu thập dữ liệu có sẵn của công ty.</a:t>
            </a:r>
          </a:p>
          <a:p>
            <a:pPr lvl="1"/>
            <a:r>
              <a:rPr lang="en-US">
                <a:latin typeface="Arial" panose="020B0604020202020204" pitchFamily="34" charset="0"/>
                <a:cs typeface="Arial" panose="020B0604020202020204" pitchFamily="34" charset="0"/>
              </a:rPr>
              <a:t>Thu thập dữ liệu từ thế giới di động, FPT Shop,CellphoneS</a:t>
            </a:r>
          </a:p>
          <a:p>
            <a:r>
              <a:rPr lang="en-US">
                <a:latin typeface="Arial" panose="020B0604020202020204" pitchFamily="34" charset="0"/>
                <a:cs typeface="Arial" panose="020B0604020202020204" pitchFamily="34" charset="0"/>
              </a:rPr>
              <a:t>Xây dựng báo cáo, phân tích từ dữ liệu thu thập được</a:t>
            </a:r>
          </a:p>
          <a:p>
            <a:pPr lvl="1"/>
            <a:r>
              <a:rPr lang="en-US">
                <a:latin typeface="Arial" panose="020B0604020202020204" pitchFamily="34" charset="0"/>
                <a:cs typeface="Arial" panose="020B0604020202020204" pitchFamily="34" charset="0"/>
              </a:rPr>
              <a:t>Xây dựng báo cáo từ dữ liệu.</a:t>
            </a:r>
          </a:p>
          <a:p>
            <a:pPr lvl="1"/>
            <a:r>
              <a:rPr lang="en-US">
                <a:latin typeface="Arial" panose="020B0604020202020204" pitchFamily="34" charset="0"/>
                <a:cs typeface="Arial" panose="020B0604020202020204" pitchFamily="34" charset="0"/>
              </a:rPr>
              <a:t>Dự đoán bán hàng cho tương lai.</a:t>
            </a:r>
          </a:p>
          <a:p>
            <a:pPr lvl="1"/>
            <a:r>
              <a:rPr lang="en-US">
                <a:latin typeface="Arial" panose="020B0604020202020204" pitchFamily="34" charset="0"/>
                <a:cs typeface="Arial" panose="020B0604020202020204" pitchFamily="34" charset="0"/>
              </a:rPr>
              <a:t>Phân tích mức độ hài lòng của khách hàng với sản phẩm thông qua nhận xét.</a:t>
            </a:r>
          </a:p>
        </p:txBody>
      </p:sp>
    </p:spTree>
    <p:extLst>
      <p:ext uri="{BB962C8B-B14F-4D97-AF65-F5344CB8AC3E}">
        <p14:creationId xmlns:p14="http://schemas.microsoft.com/office/powerpoint/2010/main" val="11264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Phạm vi đề tài</a:t>
            </a:r>
          </a:p>
        </p:txBody>
      </p:sp>
      <p:sp>
        <p:nvSpPr>
          <p:cNvPr id="6" name="Content Placeholder 5">
            <a:extLst>
              <a:ext uri="{FF2B5EF4-FFF2-40B4-BE49-F238E27FC236}">
                <a16:creationId xmlns:a16="http://schemas.microsoft.com/office/drawing/2014/main" id="{FFD2E074-1634-405D-894A-DA2792F5CE24}"/>
              </a:ext>
            </a:extLst>
          </p:cNvPr>
          <p:cNvSpPr>
            <a:spLocks noGrp="1"/>
          </p:cNvSpPr>
          <p:nvPr>
            <p:ph idx="1"/>
          </p:nvPr>
        </p:nvSpPr>
        <p:spPr>
          <a:xfrm>
            <a:off x="449943" y="1190171"/>
            <a:ext cx="11537010" cy="5177378"/>
          </a:xfrm>
        </p:spPr>
        <p:txBody>
          <a:bodyPr>
            <a:normAutofit/>
          </a:bodyPr>
          <a:lstStyle/>
          <a:p>
            <a:r>
              <a:rPr lang="en-US">
                <a:latin typeface="Arial" panose="020B0604020202020204" pitchFamily="34" charset="0"/>
                <a:cs typeface="Arial" panose="020B0604020202020204" pitchFamily="34" charset="0"/>
              </a:rPr>
              <a:t>Xây dựng được hệ thống mua bán, quản lý điện thoại</a:t>
            </a:r>
          </a:p>
          <a:p>
            <a:pPr lvl="1"/>
            <a:r>
              <a:rPr lang="en-US">
                <a:latin typeface="Arial" panose="020B0604020202020204" pitchFamily="34" charset="0"/>
                <a:cs typeface="Arial" panose="020B0604020202020204" pitchFamily="34" charset="0"/>
              </a:rPr>
              <a:t>Đăng nhập, đăng ký, xem thông tin điện thoại.</a:t>
            </a:r>
          </a:p>
          <a:p>
            <a:pPr lvl="1"/>
            <a:r>
              <a:rPr lang="en-US">
                <a:latin typeface="Arial" panose="020B0604020202020204" pitchFamily="34" charset="0"/>
                <a:cs typeface="Arial" panose="020B0604020202020204" pitchFamily="34" charset="0"/>
              </a:rPr>
              <a:t>Đặt mua điện thoại.</a:t>
            </a:r>
          </a:p>
          <a:p>
            <a:pPr lvl="1"/>
            <a:r>
              <a:rPr lang="en-US">
                <a:latin typeface="Arial" panose="020B0604020202020204" pitchFamily="34" charset="0"/>
                <a:cs typeface="Arial" panose="020B0604020202020204" pitchFamily="34" charset="0"/>
              </a:rPr>
              <a:t>Lọc sản phẩm theo nhà sản xuất.</a:t>
            </a:r>
          </a:p>
          <a:p>
            <a:pPr lvl="1"/>
            <a:r>
              <a:rPr lang="en-US">
                <a:latin typeface="Arial" panose="020B0604020202020204" pitchFamily="34" charset="0"/>
                <a:cs typeface="Arial" panose="020B0604020202020204" pitchFamily="34" charset="0"/>
              </a:rPr>
              <a:t>Để lại đánh giá, bình luận về sản phẩm.</a:t>
            </a:r>
          </a:p>
          <a:p>
            <a:r>
              <a:rPr lang="en-US">
                <a:latin typeface="Arial" panose="020B0604020202020204" pitchFamily="34" charset="0"/>
                <a:cs typeface="Arial" panose="020B0604020202020204" pitchFamily="34" charset="0"/>
              </a:rPr>
              <a:t>Thu thập dữ liệu thực tế để nghiên cứu, đánh giá thị trường.</a:t>
            </a:r>
          </a:p>
          <a:p>
            <a:pPr lvl="1"/>
            <a:r>
              <a:rPr lang="en-US">
                <a:latin typeface="Arial" panose="020B0604020202020204" pitchFamily="34" charset="0"/>
                <a:cs typeface="Arial" panose="020B0604020202020204" pitchFamily="34" charset="0"/>
              </a:rPr>
              <a:t>Thu thập dữ liệu từ thế giới di động</a:t>
            </a:r>
          </a:p>
          <a:p>
            <a:r>
              <a:rPr lang="en-US">
                <a:latin typeface="Arial" panose="020B0604020202020204" pitchFamily="34" charset="0"/>
                <a:cs typeface="Arial" panose="020B0604020202020204" pitchFamily="34" charset="0"/>
              </a:rPr>
              <a:t>Xây dựng báo cáo, phân tích từ dữ liệu thu thập được</a:t>
            </a:r>
          </a:p>
          <a:p>
            <a:pPr lvl="1"/>
            <a:r>
              <a:rPr lang="en-US">
                <a:latin typeface="Arial" panose="020B0604020202020204" pitchFamily="34" charset="0"/>
                <a:cs typeface="Arial" panose="020B0604020202020204" pitchFamily="34" charset="0"/>
              </a:rPr>
              <a:t>Xây dựng báo cáo từ dữ liệu.</a:t>
            </a:r>
          </a:p>
          <a:p>
            <a:pPr lvl="1"/>
            <a:r>
              <a:rPr lang="en-US">
                <a:latin typeface="Arial" panose="020B0604020202020204" pitchFamily="34" charset="0"/>
                <a:cs typeface="Arial" panose="020B0604020202020204" pitchFamily="34" charset="0"/>
              </a:rPr>
              <a:t>Dự đoán bán hàng cho tương lai.</a:t>
            </a:r>
          </a:p>
        </p:txBody>
      </p:sp>
    </p:spTree>
    <p:extLst>
      <p:ext uri="{BB962C8B-B14F-4D97-AF65-F5344CB8AC3E}">
        <p14:creationId xmlns:p14="http://schemas.microsoft.com/office/powerpoint/2010/main" val="360189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ReactJS</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lgn="just">
              <a:buNone/>
            </a:pPr>
            <a:r>
              <a:rPr lang="vi-VN" sz="2200" b="0">
                <a:solidFill>
                  <a:schemeClr val="tx1"/>
                </a:solidFill>
                <a:latin typeface="Arial" panose="020B0604020202020204" pitchFamily="34" charset="0"/>
                <a:cs typeface="Arial" panose="020B0604020202020204" pitchFamily="34" charset="0"/>
              </a:rPr>
              <a:t>React JS là một thư viện UI phát triển tại Facebook để hỗ trợ việc xây dựng những thành phần (components) UI có tính tương tác cao, có trạng thái và có thể sử dụng lại được.</a:t>
            </a:r>
          </a:p>
          <a:p>
            <a:pPr marL="0" indent="0" algn="just">
              <a:buNone/>
            </a:pPr>
            <a:r>
              <a:rPr lang="vi-VN" sz="2200" b="0">
                <a:solidFill>
                  <a:schemeClr val="tx1"/>
                </a:solidFill>
                <a:latin typeface="Arial" panose="020B0604020202020204" pitchFamily="34" charset="0"/>
                <a:cs typeface="Arial" panose="020B0604020202020204" pitchFamily="34" charset="0"/>
              </a:rPr>
              <a:t>Trong khi những framework khác cố gắng hướng đến một mô hình MVC hoàn thiện thì React nổi bật với sự đơn giản và dễ dàng phối hợp với những thư viện Javascript khác. </a:t>
            </a:r>
          </a:p>
          <a:p>
            <a:pPr marL="0" indent="0" algn="just">
              <a:buNone/>
            </a:pPr>
            <a:r>
              <a:rPr lang="vi-VN" sz="2200" b="0">
                <a:solidFill>
                  <a:schemeClr val="tx1"/>
                </a:solidFill>
                <a:latin typeface="Arial" panose="020B0604020202020204" pitchFamily="34" charset="0"/>
                <a:cs typeface="Arial" panose="020B0604020202020204" pitchFamily="34" charset="0"/>
              </a:rPr>
              <a:t>React JS tích hợp giữa Javascript và HTML vào trong JSX làm cho các component dễ hiểu hơn.</a:t>
            </a:r>
          </a:p>
          <a:p>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247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NodeJS</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lgn="just">
              <a:buNone/>
            </a:pPr>
            <a:r>
              <a:rPr lang="vi-VN" sz="2400" b="0">
                <a:solidFill>
                  <a:schemeClr val="tx1"/>
                </a:solidFill>
                <a:latin typeface="Arial" panose="020B0604020202020204" pitchFamily="34" charset="0"/>
                <a:cs typeface="Arial" panose="020B0604020202020204" pitchFamily="34" charset="0"/>
              </a:rPr>
              <a:t>Node JS là một thư viện JavaScript chạy theo hướng sự kiện không đồng bộ, Node.js được thiết kế để xây dựng các ứng dụng mạng có thể mở rộng.</a:t>
            </a:r>
          </a:p>
          <a:p>
            <a:r>
              <a:rPr lang="vi-VN">
                <a:latin typeface="Arial" panose="020B0604020202020204" pitchFamily="34" charset="0"/>
                <a:cs typeface="Arial" panose="020B0604020202020204" pitchFamily="34" charset="0"/>
              </a:rPr>
              <a:t>Đặc điểm</a:t>
            </a:r>
          </a:p>
          <a:p>
            <a:pPr lvl="1"/>
            <a:r>
              <a:rPr lang="vi-VN">
                <a:latin typeface="Arial" panose="020B0604020202020204" pitchFamily="34" charset="0"/>
                <a:cs typeface="Arial" panose="020B0604020202020204" pitchFamily="34" charset="0"/>
              </a:rPr>
              <a:t>Sử dụng JavaScript Engine v8.</a:t>
            </a:r>
          </a:p>
          <a:p>
            <a:pPr lvl="1"/>
            <a:r>
              <a:rPr lang="vi-VN">
                <a:latin typeface="Arial" panose="020B0604020202020204" pitchFamily="34" charset="0"/>
                <a:cs typeface="Arial" panose="020B0604020202020204" pitchFamily="34" charset="0"/>
              </a:rPr>
              <a:t>Tốc độ sử lý nhanh (nhờ cơ chế bất đồng bộ - asynchronous)</a:t>
            </a:r>
          </a:p>
          <a:p>
            <a:pPr lvl="1"/>
            <a:r>
              <a:rPr lang="vi-VN">
                <a:latin typeface="Arial" panose="020B0604020202020204" pitchFamily="34" charset="0"/>
                <a:cs typeface="Arial" panose="020B0604020202020204" pitchFamily="34" charset="0"/>
              </a:rPr>
              <a:t>Dễ dàng mở rộng (dùng để phát triển website).</a:t>
            </a:r>
          </a:p>
        </p:txBody>
      </p:sp>
    </p:spTree>
    <p:extLst>
      <p:ext uri="{BB962C8B-B14F-4D97-AF65-F5344CB8AC3E}">
        <p14:creationId xmlns:p14="http://schemas.microsoft.com/office/powerpoint/2010/main" val="151039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PostgreSQL</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lgn="just">
              <a:buNone/>
            </a:pPr>
            <a:r>
              <a:rPr lang="vi-VN" sz="2400" b="0">
                <a:solidFill>
                  <a:schemeClr val="tx1"/>
                </a:solidFill>
                <a:latin typeface="Arial" panose="020B0604020202020204" pitchFamily="34" charset="0"/>
                <a:cs typeface="Arial" panose="020B0604020202020204" pitchFamily="34" charset="0"/>
              </a:rPr>
              <a:t>PostgreSQL là một hệ thống quản trị cơ sở dữ liệu quan hệ mã nguồn mở tiên tiến nhất hiện nay.</a:t>
            </a:r>
          </a:p>
          <a:p>
            <a:pPr marL="0" indent="0" algn="just">
              <a:buNone/>
            </a:pPr>
            <a:r>
              <a:rPr lang="vi-VN" sz="2400" b="0">
                <a:solidFill>
                  <a:schemeClr val="tx1"/>
                </a:solidFill>
                <a:latin typeface="Arial" panose="020B0604020202020204" pitchFamily="34" charset="0"/>
                <a:cs typeface="Arial" panose="020B0604020202020204" pitchFamily="34" charset="0"/>
              </a:rPr>
              <a:t>PostgreSQL không yêu cầu quá nhiều công tác bảo trì bởi có tính ổn định cao. Do đó, nếu phát triển các ứng dụng dựa trên PostgreSQL, chi phí sở hữu sẽ thấp hơn so với các hệ thống quản trị dữ liệu khác.</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59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a:latin typeface="Arial" panose="020B0604020202020204" pitchFamily="34" charset="0"/>
                <a:cs typeface="Arial" panose="020B0604020202020204" pitchFamily="34" charset="0"/>
              </a:rPr>
              <a:t>Cơ sở lý thuyết – Web Scraping</a:t>
            </a:r>
          </a:p>
        </p:txBody>
      </p:sp>
      <p:sp>
        <p:nvSpPr>
          <p:cNvPr id="4" name="Content Placeholder 3">
            <a:extLst>
              <a:ext uri="{FF2B5EF4-FFF2-40B4-BE49-F238E27FC236}">
                <a16:creationId xmlns:a16="http://schemas.microsoft.com/office/drawing/2014/main" id="{26C4E429-A645-4D39-B1C1-588C311CD9E5}"/>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Giới thiệu</a:t>
            </a:r>
          </a:p>
          <a:p>
            <a:pPr marL="0" indent="0">
              <a:buNone/>
            </a:pPr>
            <a:r>
              <a:rPr lang="vi-VN" sz="2800" b="0">
                <a:solidFill>
                  <a:schemeClr val="tx1"/>
                </a:solidFill>
                <a:latin typeface="Arial" panose="020B0604020202020204" pitchFamily="34" charset="0"/>
                <a:cs typeface="Arial" panose="020B0604020202020204" pitchFamily="34" charset="0"/>
              </a:rPr>
              <a:t>Web scraping là việc trích xuất dữ liệu từ một trang web. Thông tin này được thu thập và sau đó xuất thành định dạng hữu ích hơn cho người dùng (có thể là bảng tính hoặc API).</a:t>
            </a:r>
          </a:p>
          <a:p>
            <a:r>
              <a:rPr lang="vi-VN">
                <a:latin typeface="Arial" panose="020B0604020202020204" pitchFamily="34" charset="0"/>
                <a:cs typeface="Arial" panose="020B0604020202020204" pitchFamily="34" charset="0"/>
              </a:rPr>
              <a:t>Các loại scrapy</a:t>
            </a:r>
          </a:p>
          <a:p>
            <a:pPr lvl="1"/>
            <a:r>
              <a:rPr lang="vi-VN">
                <a:latin typeface="Arial" panose="020B0604020202020204" pitchFamily="34" charset="0"/>
                <a:cs typeface="Arial" panose="020B0604020202020204" pitchFamily="34" charset="0"/>
              </a:rPr>
              <a:t>Sử dụng API.</a:t>
            </a:r>
          </a:p>
          <a:p>
            <a:pPr lvl="1"/>
            <a:r>
              <a:rPr lang="vi-VN">
                <a:latin typeface="Arial" panose="020B0604020202020204" pitchFamily="34" charset="0"/>
                <a:cs typeface="Arial" panose="020B0604020202020204" pitchFamily="34" charset="0"/>
              </a:rPr>
              <a:t>Sử dụng Selenium.</a:t>
            </a:r>
          </a:p>
          <a:p>
            <a:pPr lvl="1"/>
            <a:r>
              <a:rPr lang="vi-VN">
                <a:latin typeface="Arial" panose="020B0604020202020204" pitchFamily="34" charset="0"/>
                <a:cs typeface="Arial" panose="020B0604020202020204" pitchFamily="34" charset="0"/>
              </a:rPr>
              <a:t>Sử dụng Splash =&gt; hình thức được sử dụng trong khóa luận.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lgn="just">
              <a:buNone/>
            </a:pPr>
            <a:endParaRPr lang="vi-VN" sz="24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29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1170</Words>
  <Application>Microsoft Office PowerPoint</Application>
  <PresentationFormat>Widescreen</PresentationFormat>
  <Paragraphs>139</Paragraphs>
  <Slides>17</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-apple-system</vt:lpstr>
      <vt:lpstr>Arial</vt:lpstr>
      <vt:lpstr>Calibri</vt:lpstr>
      <vt:lpstr>Calibri Light</vt:lpstr>
      <vt:lpstr>Cambria</vt:lpstr>
      <vt:lpstr>Segoe Light</vt:lpstr>
      <vt:lpstr>Segoe UI</vt:lpstr>
      <vt:lpstr>Segoe UI Light</vt:lpstr>
      <vt:lpstr>Times New Roman</vt:lpstr>
      <vt:lpstr>Verdana</vt:lpstr>
      <vt:lpstr>Wingdings</vt:lpstr>
      <vt:lpstr>Office Theme</vt:lpstr>
      <vt:lpstr>Presentation1</vt:lpstr>
      <vt:lpstr>XÂY DỰNG HỆ THỐNG WEBSITE  QUẢN LÝ CỬA HÀNG ĐIỆN THOẠI  BẰNG APACHE SPARK</vt:lpstr>
      <vt:lpstr>NỘI DUNG</vt:lpstr>
      <vt:lpstr>Đặt vấn đề</vt:lpstr>
      <vt:lpstr>Mục tiêu đề tài</vt:lpstr>
      <vt:lpstr>Phạm vi đề tài</vt:lpstr>
      <vt:lpstr>Cơ sở lý thuyết - ReactJS</vt:lpstr>
      <vt:lpstr>Cơ sở lý thuyết - NodeJS</vt:lpstr>
      <vt:lpstr>Cơ sở lý thuyết - PostgreSQL</vt:lpstr>
      <vt:lpstr>Cơ sở lý thuyết – Web Scraping</vt:lpstr>
      <vt:lpstr>Cơ sở lý thuyết – Apache Spark</vt:lpstr>
      <vt:lpstr>Cơ sở lý thuyết – Tableau</vt:lpstr>
      <vt:lpstr>Phân tích hệ thống – Lược đồ CSDL</vt:lpstr>
      <vt:lpstr>Thực nghiệm – Giao diện web</vt:lpstr>
      <vt:lpstr>Thực nghiệm – Giao diện báo cáo</vt:lpstr>
      <vt:lpstr>Kết luận</vt:lpstr>
      <vt:lpstr>Hướng phát triển</vt:lpstr>
      <vt:lpstr>Cảm ơn Quý Thầy/Cô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HUYNH THI THUY KIEU-RHM18</cp:lastModifiedBy>
  <cp:revision>147</cp:revision>
  <dcterms:created xsi:type="dcterms:W3CDTF">2015-10-28T07:44:51Z</dcterms:created>
  <dcterms:modified xsi:type="dcterms:W3CDTF">2022-01-23T03:55:39Z</dcterms:modified>
</cp:coreProperties>
</file>