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notesMasterIdLst>
    <p:notesMasterId r:id="rId20"/>
  </p:notesMasterIdLst>
  <p:handoutMasterIdLst>
    <p:handoutMasterId r:id="rId21"/>
  </p:handoutMasterIdLst>
  <p:sldIdLst>
    <p:sldId id="327" r:id="rId2"/>
    <p:sldId id="732" r:id="rId3"/>
    <p:sldId id="311" r:id="rId4"/>
    <p:sldId id="733" r:id="rId5"/>
    <p:sldId id="734" r:id="rId6"/>
    <p:sldId id="735" r:id="rId7"/>
    <p:sldId id="736" r:id="rId8"/>
    <p:sldId id="738" r:id="rId9"/>
    <p:sldId id="739" r:id="rId10"/>
    <p:sldId id="740" r:id="rId11"/>
    <p:sldId id="741" r:id="rId12"/>
    <p:sldId id="742" r:id="rId13"/>
    <p:sldId id="743" r:id="rId14"/>
    <p:sldId id="744" r:id="rId15"/>
    <p:sldId id="745" r:id="rId16"/>
    <p:sldId id="737" r:id="rId17"/>
    <p:sldId id="746" r:id="rId18"/>
    <p:sldId id="328" r:id="rId19"/>
  </p:sldIdLst>
  <p:sldSz cx="12599988"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2" userDrawn="1">
          <p15:clr>
            <a:srgbClr val="A4A3A4"/>
          </p15:clr>
        </p15:guide>
        <p15:guide id="2" pos="396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dihub 302" initials="m3" lastIdx="1" clrIdx="0">
    <p:extLst>
      <p:ext uri="{19B8F6BF-5375-455C-9EA6-DF929625EA0E}">
        <p15:presenceInfo xmlns:p15="http://schemas.microsoft.com/office/powerpoint/2012/main" userId="medihub 30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0" autoAdjust="0"/>
    <p:restoredTop sz="95256" autoAdjust="0"/>
  </p:normalViewPr>
  <p:slideViewPr>
    <p:cSldViewPr snapToGrid="0">
      <p:cViewPr varScale="1">
        <p:scale>
          <a:sx n="68" d="100"/>
          <a:sy n="68" d="100"/>
        </p:scale>
        <p:origin x="1142" y="58"/>
      </p:cViewPr>
      <p:guideLst>
        <p:guide orient="horz" pos="2242"/>
        <p:guide pos="3969"/>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B532-EC20-4DAB-B4C8-B09CFD4E42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01014-1D2A-4225-9951-AD79231B2190}">
      <dgm:prSet phldrT="[Text]" custT="1"/>
      <dgm:spPr>
        <a:solidFill>
          <a:schemeClr val="accent1">
            <a:lumMod val="75000"/>
          </a:schemeClr>
        </a:solidFill>
      </dgm:spPr>
      <dgm:t>
        <a:bodyPr/>
        <a:lstStyle/>
        <a:p>
          <a:pPr algn="l"/>
          <a:r>
            <a:rPr lang="en-US" sz="3200">
              <a:latin typeface="Arial" panose="020B0604020202020204" pitchFamily="34" charset="0"/>
              <a:cs typeface="Arial" panose="020B0604020202020204" pitchFamily="34" charset="0"/>
            </a:rPr>
            <a:t>Đặt vấn đề</a:t>
          </a:r>
          <a:endParaRPr lang="en-US" sz="3200" dirty="0">
            <a:latin typeface="Arial" panose="020B0604020202020204" pitchFamily="34" charset="0"/>
            <a:cs typeface="Arial" panose="020B0604020202020204" pitchFamily="34" charset="0"/>
          </a:endParaRPr>
        </a:p>
      </dgm:t>
    </dgm:pt>
    <dgm:pt modelId="{51C1DA5B-0171-4E8D-9E34-B9D14EC0515C}" type="parTrans" cxnId="{0FA5176C-79EF-4587-88A6-20D7A243024D}">
      <dgm:prSet/>
      <dgm:spPr/>
      <dgm:t>
        <a:bodyPr/>
        <a:lstStyle/>
        <a:p>
          <a:endParaRPr lang="en-US"/>
        </a:p>
      </dgm:t>
    </dgm:pt>
    <dgm:pt modelId="{CC4B8723-3A92-4060-B277-B92D66C3DE08}" type="sibTrans" cxnId="{0FA5176C-79EF-4587-88A6-20D7A243024D}">
      <dgm:prSet/>
      <dgm:spPr/>
      <dgm:t>
        <a:bodyPr/>
        <a:lstStyle/>
        <a:p>
          <a:endParaRPr lang="en-US"/>
        </a:p>
      </dgm:t>
    </dgm:pt>
    <dgm:pt modelId="{463B56CA-1E2E-4A40-987B-0EFF2122CDA4}">
      <dgm:prSet custT="1"/>
      <dgm:spPr>
        <a:solidFill>
          <a:schemeClr val="accent1">
            <a:lumMod val="75000"/>
          </a:schemeClr>
        </a:solidFill>
      </dgm:spPr>
      <dgm:t>
        <a:bodyPr/>
        <a:lstStyle/>
        <a:p>
          <a:pPr algn="l"/>
          <a:r>
            <a:rPr lang="en-US" sz="3200">
              <a:latin typeface="Arial" panose="020B0604020202020204" pitchFamily="34" charset="0"/>
              <a:cs typeface="Arial" panose="020B0604020202020204" pitchFamily="34" charset="0"/>
            </a:rPr>
            <a:t>Mục tiêu, phạm vi đề tài</a:t>
          </a:r>
          <a:endParaRPr lang="en-US" sz="3200" dirty="0">
            <a:latin typeface="Arial" panose="020B0604020202020204" pitchFamily="34" charset="0"/>
            <a:cs typeface="Arial" panose="020B0604020202020204" pitchFamily="34" charset="0"/>
          </a:endParaRPr>
        </a:p>
      </dgm:t>
    </dgm:pt>
    <dgm:pt modelId="{61C9F1A5-5801-4A30-B4CF-6DEB2368567C}" type="parTrans" cxnId="{09AD5B0F-A48E-4350-9240-3EFE7C9A018B}">
      <dgm:prSet/>
      <dgm:spPr/>
      <dgm:t>
        <a:bodyPr/>
        <a:lstStyle/>
        <a:p>
          <a:endParaRPr lang="en-US"/>
        </a:p>
      </dgm:t>
    </dgm:pt>
    <dgm:pt modelId="{D52313CE-E0C6-4B9E-A1CE-D18FE2917F77}" type="sibTrans" cxnId="{09AD5B0F-A48E-4350-9240-3EFE7C9A018B}">
      <dgm:prSet/>
      <dgm:spPr/>
      <dgm:t>
        <a:bodyPr/>
        <a:lstStyle/>
        <a:p>
          <a:endParaRPr lang="en-US"/>
        </a:p>
      </dgm:t>
    </dgm:pt>
    <dgm:pt modelId="{1683C3F0-F51B-48AA-811A-CC838D70ED4E}">
      <dgm:prSet custT="1"/>
      <dgm:spPr>
        <a:solidFill>
          <a:schemeClr val="accent1">
            <a:lumMod val="75000"/>
          </a:schemeClr>
        </a:solidFill>
      </dgm:spPr>
      <dgm:t>
        <a:bodyPr/>
        <a:lstStyle/>
        <a:p>
          <a:pPr algn="l"/>
          <a:r>
            <a:rPr lang="vi-VN" sz="3200">
              <a:latin typeface="Arial" panose="020B0604020202020204" pitchFamily="34" charset="0"/>
              <a:cs typeface="Arial" panose="020B0604020202020204" pitchFamily="34" charset="0"/>
            </a:rPr>
            <a:t>Cơ sở lý thuyết</a:t>
          </a:r>
          <a:endParaRPr lang="en-US" sz="3200" dirty="0">
            <a:latin typeface="Arial" panose="020B0604020202020204" pitchFamily="34" charset="0"/>
            <a:cs typeface="Arial" panose="020B0604020202020204" pitchFamily="34" charset="0"/>
          </a:endParaRPr>
        </a:p>
      </dgm:t>
    </dgm:pt>
    <dgm:pt modelId="{86DC6B5A-0CE0-421B-8164-87BC7F600DA6}" type="parTrans" cxnId="{3F460E93-F28E-4796-A4A1-A0A315707B4C}">
      <dgm:prSet/>
      <dgm:spPr/>
      <dgm:t>
        <a:bodyPr/>
        <a:lstStyle/>
        <a:p>
          <a:endParaRPr lang="en-US"/>
        </a:p>
      </dgm:t>
    </dgm:pt>
    <dgm:pt modelId="{4D39692D-74D0-4DF6-B94F-452F936EDC80}" type="sibTrans" cxnId="{3F460E93-F28E-4796-A4A1-A0A315707B4C}">
      <dgm:prSet/>
      <dgm:spPr/>
      <dgm:t>
        <a:bodyPr/>
        <a:lstStyle/>
        <a:p>
          <a:endParaRPr lang="en-US"/>
        </a:p>
      </dgm:t>
    </dgm:pt>
    <dgm:pt modelId="{3AF7A48D-6341-42FE-A78D-4896C714CE32}">
      <dgm:prSet custT="1"/>
      <dgm:spPr>
        <a:solidFill>
          <a:schemeClr val="accent1">
            <a:lumMod val="75000"/>
          </a:schemeClr>
        </a:solidFill>
      </dgm:spPr>
      <dgm:t>
        <a:bodyPr/>
        <a:lstStyle/>
        <a:p>
          <a:pPr algn="l">
            <a:buFont typeface="+mj-lt"/>
            <a:buAutoNum type="arabicPeriod"/>
          </a:pPr>
          <a:r>
            <a:rPr lang="vi-VN" sz="3200" kern="1200">
              <a:latin typeface="Arial" panose="020B0604020202020204" pitchFamily="34" charset="0"/>
              <a:cs typeface="Arial" panose="020B0604020202020204" pitchFamily="34" charset="0"/>
            </a:rPr>
            <a:t>Kết luận và hướng phát triển</a:t>
          </a:r>
          <a:endParaRPr lang="en-US" sz="3200" kern="1200" dirty="0">
            <a:latin typeface="Arial" panose="020B0604020202020204" pitchFamily="34" charset="0"/>
            <a:cs typeface="Arial" panose="020B0604020202020204" pitchFamily="34" charset="0"/>
          </a:endParaRPr>
        </a:p>
      </dgm:t>
    </dgm:pt>
    <dgm:pt modelId="{37FBEE73-5901-4C8C-9DC1-A7985B8BED7E}" type="parTrans" cxnId="{81454B6B-101D-46D7-897B-A620937890D9}">
      <dgm:prSet/>
      <dgm:spPr/>
      <dgm:t>
        <a:bodyPr/>
        <a:lstStyle/>
        <a:p>
          <a:endParaRPr lang="en-US"/>
        </a:p>
      </dgm:t>
    </dgm:pt>
    <dgm:pt modelId="{CEF03D16-415D-4B0F-AA17-CE378FAFA080}" type="sibTrans" cxnId="{81454B6B-101D-46D7-897B-A620937890D9}">
      <dgm:prSet/>
      <dgm:spPr/>
      <dgm:t>
        <a:bodyPr/>
        <a:lstStyle/>
        <a:p>
          <a:endParaRPr lang="en-US"/>
        </a:p>
      </dgm:t>
    </dgm:pt>
    <dgm:pt modelId="{A640A66D-2CB7-48B7-84E5-7F0CDA796436}">
      <dgm:prSet custT="1"/>
      <dgm:spPr>
        <a:solidFill>
          <a:schemeClr val="accent1">
            <a:lumMod val="75000"/>
          </a:schemeClr>
        </a:solidFill>
      </dgm:spPr>
      <dgm:t>
        <a:bodyPr/>
        <a:lstStyle/>
        <a:p>
          <a:pPr algn="l"/>
          <a:r>
            <a:rPr lang="en-US" sz="3200">
              <a:latin typeface="Arial" panose="020B0604020202020204" pitchFamily="34" charset="0"/>
              <a:cs typeface="Arial" panose="020B0604020202020204" pitchFamily="34" charset="0"/>
            </a:rPr>
            <a:t>Tài liệu tham khảo</a:t>
          </a:r>
          <a:endParaRPr lang="en-US" sz="3200" dirty="0">
            <a:latin typeface="Arial" panose="020B0604020202020204" pitchFamily="34" charset="0"/>
            <a:cs typeface="Arial" panose="020B0604020202020204" pitchFamily="34" charset="0"/>
          </a:endParaRPr>
        </a:p>
      </dgm:t>
    </dgm:pt>
    <dgm:pt modelId="{CA409D76-FF72-4B91-978E-EF06EEB5C1D1}" type="parTrans" cxnId="{DAC511E7-2BF4-4F14-8C43-2DBA711811C0}">
      <dgm:prSet/>
      <dgm:spPr/>
      <dgm:t>
        <a:bodyPr/>
        <a:lstStyle/>
        <a:p>
          <a:endParaRPr lang="en-US"/>
        </a:p>
      </dgm:t>
    </dgm:pt>
    <dgm:pt modelId="{541E7A2C-EE12-4A1B-B529-957F4D250B72}" type="sibTrans" cxnId="{DAC511E7-2BF4-4F14-8C43-2DBA711811C0}">
      <dgm:prSet/>
      <dgm:spPr/>
      <dgm:t>
        <a:bodyPr/>
        <a:lstStyle/>
        <a:p>
          <a:endParaRPr lang="en-US"/>
        </a:p>
      </dgm:t>
    </dgm:pt>
    <dgm:pt modelId="{671916F8-8F69-4F26-8D82-5BDEBC1B3761}">
      <dgm:prSet custT="1"/>
      <dgm:spPr>
        <a:solidFill>
          <a:schemeClr val="accent1">
            <a:lumMod val="75000"/>
          </a:schemeClr>
        </a:solidFill>
      </dgm:spPr>
      <dgm:t>
        <a:bodyPr/>
        <a:lstStyle/>
        <a:p>
          <a:pPr algn="l"/>
          <a:r>
            <a:rPr lang="vi-VN" sz="3200" kern="1200">
              <a:solidFill>
                <a:prstClr val="white"/>
              </a:solidFill>
              <a:latin typeface="Arial" panose="020B0604020202020204" pitchFamily="34" charset="0"/>
              <a:ea typeface="+mn-ea"/>
              <a:cs typeface="Arial" panose="020B0604020202020204" pitchFamily="34" charset="0"/>
            </a:rPr>
            <a:t>Phân tích hệ thống</a:t>
          </a:r>
          <a:endParaRPr lang="en-US" sz="3200" kern="1200" dirty="0">
            <a:solidFill>
              <a:prstClr val="white"/>
            </a:solidFill>
            <a:latin typeface="Arial" panose="020B0604020202020204" pitchFamily="34" charset="0"/>
            <a:ea typeface="+mn-ea"/>
            <a:cs typeface="Arial" panose="020B0604020202020204" pitchFamily="34" charset="0"/>
          </a:endParaRPr>
        </a:p>
      </dgm:t>
    </dgm:pt>
    <dgm:pt modelId="{2102662E-E941-4F7B-BB8D-18998D8521D3}" type="parTrans" cxnId="{80CFBCFC-7AE2-4506-B27A-339FE72DE401}">
      <dgm:prSet/>
      <dgm:spPr/>
      <dgm:t>
        <a:bodyPr/>
        <a:lstStyle/>
        <a:p>
          <a:endParaRPr lang="vi-VN"/>
        </a:p>
      </dgm:t>
    </dgm:pt>
    <dgm:pt modelId="{8B5F84D5-F7CC-4958-AB00-7EB19BCB759E}" type="sibTrans" cxnId="{80CFBCFC-7AE2-4506-B27A-339FE72DE401}">
      <dgm:prSet/>
      <dgm:spPr/>
      <dgm:t>
        <a:bodyPr/>
        <a:lstStyle/>
        <a:p>
          <a:endParaRPr lang="vi-VN"/>
        </a:p>
      </dgm:t>
    </dgm:pt>
    <dgm:pt modelId="{C1E5383F-BAD4-4B8A-B9DA-4AD2B87EF9F8}">
      <dgm:prSet custT="1"/>
      <dgm:spPr>
        <a:solidFill>
          <a:schemeClr val="accent1">
            <a:lumMod val="75000"/>
          </a:schemeClr>
        </a:solidFill>
      </dgm:spPr>
      <dgm:t>
        <a:bodyPr/>
        <a:lstStyle/>
        <a:p>
          <a:pPr algn="l"/>
          <a:r>
            <a:rPr lang="vi-VN" sz="3200" kern="1200">
              <a:solidFill>
                <a:prstClr val="white"/>
              </a:solidFill>
              <a:latin typeface="Arial" panose="020B0604020202020204" pitchFamily="34" charset="0"/>
              <a:ea typeface="+mn-ea"/>
              <a:cs typeface="Arial" panose="020B0604020202020204" pitchFamily="34" charset="0"/>
            </a:rPr>
            <a:t>Thực nghiệm</a:t>
          </a:r>
          <a:endParaRPr lang="en-US" sz="3200" kern="1200" dirty="0">
            <a:solidFill>
              <a:prstClr val="white"/>
            </a:solidFill>
            <a:latin typeface="Arial" panose="020B0604020202020204" pitchFamily="34" charset="0"/>
            <a:ea typeface="+mn-ea"/>
            <a:cs typeface="Arial" panose="020B0604020202020204" pitchFamily="34" charset="0"/>
          </a:endParaRPr>
        </a:p>
      </dgm:t>
    </dgm:pt>
    <dgm:pt modelId="{9AAA9A1F-638E-41F8-9506-0D9C551ADA5C}" type="parTrans" cxnId="{2069F279-6729-4C7C-A953-FB61F945066D}">
      <dgm:prSet/>
      <dgm:spPr/>
      <dgm:t>
        <a:bodyPr/>
        <a:lstStyle/>
        <a:p>
          <a:endParaRPr lang="vi-VN"/>
        </a:p>
      </dgm:t>
    </dgm:pt>
    <dgm:pt modelId="{7CA5368F-746D-47EB-8CCF-F183CA9F63C7}" type="sibTrans" cxnId="{2069F279-6729-4C7C-A953-FB61F945066D}">
      <dgm:prSet/>
      <dgm:spPr/>
      <dgm:t>
        <a:bodyPr/>
        <a:lstStyle/>
        <a:p>
          <a:endParaRPr lang="vi-VN"/>
        </a:p>
      </dgm:t>
    </dgm:pt>
    <dgm:pt modelId="{FCC155DA-4A3D-4366-B097-1BBFA3083E46}" type="pres">
      <dgm:prSet presAssocID="{E817B532-EC20-4DAB-B4C8-B09CFD4E42E1}" presName="linear" presStyleCnt="0">
        <dgm:presLayoutVars>
          <dgm:dir/>
          <dgm:animLvl val="lvl"/>
          <dgm:resizeHandles val="exact"/>
        </dgm:presLayoutVars>
      </dgm:prSet>
      <dgm:spPr/>
    </dgm:pt>
    <dgm:pt modelId="{5F1AFF82-60F0-41F3-8D5E-22C6433CD138}" type="pres">
      <dgm:prSet presAssocID="{2DC01014-1D2A-4225-9951-AD79231B2190}" presName="parentLin" presStyleCnt="0"/>
      <dgm:spPr/>
    </dgm:pt>
    <dgm:pt modelId="{B0300439-2C84-443D-B6C2-FBA2E56472DF}" type="pres">
      <dgm:prSet presAssocID="{2DC01014-1D2A-4225-9951-AD79231B2190}" presName="parentLeftMargin" presStyleLbl="node1" presStyleIdx="0" presStyleCnt="7"/>
      <dgm:spPr/>
    </dgm:pt>
    <dgm:pt modelId="{77BBB504-73D8-4772-A7B0-42A354BF3FF9}" type="pres">
      <dgm:prSet presAssocID="{2DC01014-1D2A-4225-9951-AD79231B2190}" presName="parentText" presStyleLbl="node1" presStyleIdx="0" presStyleCnt="7" custScaleX="119898" custLinFactNeighborX="24576">
        <dgm:presLayoutVars>
          <dgm:chMax val="0"/>
          <dgm:bulletEnabled val="1"/>
        </dgm:presLayoutVars>
      </dgm:prSet>
      <dgm:spPr/>
    </dgm:pt>
    <dgm:pt modelId="{F707C7F3-394F-41D7-ACDA-C03DD15AB761}" type="pres">
      <dgm:prSet presAssocID="{2DC01014-1D2A-4225-9951-AD79231B2190}" presName="negativeSpace" presStyleCnt="0"/>
      <dgm:spPr/>
    </dgm:pt>
    <dgm:pt modelId="{BB1178DD-30F6-4336-B757-DDE9669A637F}" type="pres">
      <dgm:prSet presAssocID="{2DC01014-1D2A-4225-9951-AD79231B2190}" presName="childText" presStyleLbl="conFgAcc1" presStyleIdx="0" presStyleCnt="7">
        <dgm:presLayoutVars>
          <dgm:bulletEnabled val="1"/>
        </dgm:presLayoutVars>
      </dgm:prSet>
      <dgm:spPr/>
    </dgm:pt>
    <dgm:pt modelId="{99C4BBFE-01DD-4461-AE48-C9DACA3A21A1}" type="pres">
      <dgm:prSet presAssocID="{CC4B8723-3A92-4060-B277-B92D66C3DE08}" presName="spaceBetweenRectangles" presStyleCnt="0"/>
      <dgm:spPr/>
    </dgm:pt>
    <dgm:pt modelId="{E15251A4-928B-4C1A-A18E-C68048D785DB}" type="pres">
      <dgm:prSet presAssocID="{463B56CA-1E2E-4A40-987B-0EFF2122CDA4}" presName="parentLin" presStyleCnt="0"/>
      <dgm:spPr/>
    </dgm:pt>
    <dgm:pt modelId="{AF426687-DDA0-4F03-8669-5E429A2B0877}" type="pres">
      <dgm:prSet presAssocID="{463B56CA-1E2E-4A40-987B-0EFF2122CDA4}" presName="parentLeftMargin" presStyleLbl="node1" presStyleIdx="0" presStyleCnt="7" custScaleX="127903"/>
      <dgm:spPr/>
    </dgm:pt>
    <dgm:pt modelId="{028ACF3B-911D-4CF7-9B5E-5DD84F7352D1}" type="pres">
      <dgm:prSet presAssocID="{463B56CA-1E2E-4A40-987B-0EFF2122CDA4}" presName="parentText" presStyleLbl="node1" presStyleIdx="1" presStyleCnt="7" custScaleX="119898">
        <dgm:presLayoutVars>
          <dgm:chMax val="0"/>
          <dgm:bulletEnabled val="1"/>
        </dgm:presLayoutVars>
      </dgm:prSet>
      <dgm:spPr/>
    </dgm:pt>
    <dgm:pt modelId="{1D5E4947-F443-498A-B667-D19C30E104F3}" type="pres">
      <dgm:prSet presAssocID="{463B56CA-1E2E-4A40-987B-0EFF2122CDA4}" presName="negativeSpace" presStyleCnt="0"/>
      <dgm:spPr/>
    </dgm:pt>
    <dgm:pt modelId="{8C447649-8804-4892-965C-E1A2AB744EB1}" type="pres">
      <dgm:prSet presAssocID="{463B56CA-1E2E-4A40-987B-0EFF2122CDA4}" presName="childText" presStyleLbl="conFgAcc1" presStyleIdx="1" presStyleCnt="7">
        <dgm:presLayoutVars>
          <dgm:bulletEnabled val="1"/>
        </dgm:presLayoutVars>
      </dgm:prSet>
      <dgm:spPr/>
    </dgm:pt>
    <dgm:pt modelId="{F840A0DC-D5FC-476A-83EC-3C25A0FDBA16}" type="pres">
      <dgm:prSet presAssocID="{D52313CE-E0C6-4B9E-A1CE-D18FE2917F77}" presName="spaceBetweenRectangles" presStyleCnt="0"/>
      <dgm:spPr/>
    </dgm:pt>
    <dgm:pt modelId="{F1BC3958-BF71-4557-8050-4018ADD6E1C6}" type="pres">
      <dgm:prSet presAssocID="{1683C3F0-F51B-48AA-811A-CC838D70ED4E}" presName="parentLin" presStyleCnt="0"/>
      <dgm:spPr/>
    </dgm:pt>
    <dgm:pt modelId="{723E5303-B969-44E8-9AE6-B71E739D9009}" type="pres">
      <dgm:prSet presAssocID="{1683C3F0-F51B-48AA-811A-CC838D70ED4E}" presName="parentLeftMargin" presStyleLbl="node1" presStyleIdx="1" presStyleCnt="7" custScaleX="127903"/>
      <dgm:spPr/>
    </dgm:pt>
    <dgm:pt modelId="{AE939224-1EAE-463D-9782-F6E502AD587A}" type="pres">
      <dgm:prSet presAssocID="{1683C3F0-F51B-48AA-811A-CC838D70ED4E}" presName="parentText" presStyleLbl="node1" presStyleIdx="2" presStyleCnt="7" custScaleX="119898" custLinFactNeighborX="0">
        <dgm:presLayoutVars>
          <dgm:chMax val="0"/>
          <dgm:bulletEnabled val="1"/>
        </dgm:presLayoutVars>
      </dgm:prSet>
      <dgm:spPr/>
    </dgm:pt>
    <dgm:pt modelId="{5E93E318-CD11-4ECD-AC0D-D554F7FDB692}" type="pres">
      <dgm:prSet presAssocID="{1683C3F0-F51B-48AA-811A-CC838D70ED4E}" presName="negativeSpace" presStyleCnt="0"/>
      <dgm:spPr/>
    </dgm:pt>
    <dgm:pt modelId="{F104BA71-78B5-4D31-988D-A0BEFEA8CCF2}" type="pres">
      <dgm:prSet presAssocID="{1683C3F0-F51B-48AA-811A-CC838D70ED4E}" presName="childText" presStyleLbl="conFgAcc1" presStyleIdx="2" presStyleCnt="7">
        <dgm:presLayoutVars>
          <dgm:bulletEnabled val="1"/>
        </dgm:presLayoutVars>
      </dgm:prSet>
      <dgm:spPr/>
    </dgm:pt>
    <dgm:pt modelId="{106221CD-D1D9-4329-BE00-221BEE2FFB15}" type="pres">
      <dgm:prSet presAssocID="{4D39692D-74D0-4DF6-B94F-452F936EDC80}" presName="spaceBetweenRectangles" presStyleCnt="0"/>
      <dgm:spPr/>
    </dgm:pt>
    <dgm:pt modelId="{1FAF1C51-AF83-4555-9435-EA992C96FCBC}" type="pres">
      <dgm:prSet presAssocID="{671916F8-8F69-4F26-8D82-5BDEBC1B3761}" presName="parentLin" presStyleCnt="0"/>
      <dgm:spPr/>
    </dgm:pt>
    <dgm:pt modelId="{713EB230-98CD-48AB-9FD8-98FDE2027914}" type="pres">
      <dgm:prSet presAssocID="{671916F8-8F69-4F26-8D82-5BDEBC1B3761}" presName="parentLeftMargin" presStyleLbl="node1" presStyleIdx="2" presStyleCnt="7" custScaleX="119898"/>
      <dgm:spPr/>
    </dgm:pt>
    <dgm:pt modelId="{D1E6FEE9-A4BB-4174-8FD7-1A2A85911DB7}" type="pres">
      <dgm:prSet presAssocID="{671916F8-8F69-4F26-8D82-5BDEBC1B3761}" presName="parentText" presStyleLbl="node1" presStyleIdx="3" presStyleCnt="7" custScaleX="119879" custLinFactNeighborX="7788">
        <dgm:presLayoutVars>
          <dgm:chMax val="0"/>
          <dgm:bulletEnabled val="1"/>
        </dgm:presLayoutVars>
      </dgm:prSet>
      <dgm:spPr/>
    </dgm:pt>
    <dgm:pt modelId="{558E7633-F23F-49CD-AEEB-D1887595185C}" type="pres">
      <dgm:prSet presAssocID="{671916F8-8F69-4F26-8D82-5BDEBC1B3761}" presName="negativeSpace" presStyleCnt="0"/>
      <dgm:spPr/>
    </dgm:pt>
    <dgm:pt modelId="{73CD3044-024B-48C8-8131-FA3B50248E7A}" type="pres">
      <dgm:prSet presAssocID="{671916F8-8F69-4F26-8D82-5BDEBC1B3761}" presName="childText" presStyleLbl="conFgAcc1" presStyleIdx="3" presStyleCnt="7">
        <dgm:presLayoutVars>
          <dgm:bulletEnabled val="1"/>
        </dgm:presLayoutVars>
      </dgm:prSet>
      <dgm:spPr/>
    </dgm:pt>
    <dgm:pt modelId="{ED9BAF0E-A34A-45B7-8E21-0A47C0DC4780}" type="pres">
      <dgm:prSet presAssocID="{8B5F84D5-F7CC-4958-AB00-7EB19BCB759E}" presName="spaceBetweenRectangles" presStyleCnt="0"/>
      <dgm:spPr/>
    </dgm:pt>
    <dgm:pt modelId="{F65E4AF6-6A7E-4305-8022-FBF285BEE0C7}" type="pres">
      <dgm:prSet presAssocID="{C1E5383F-BAD4-4B8A-B9DA-4AD2B87EF9F8}" presName="parentLin" presStyleCnt="0"/>
      <dgm:spPr/>
    </dgm:pt>
    <dgm:pt modelId="{B6B4B6CD-7D74-4F37-8236-8F33ACA024CF}" type="pres">
      <dgm:prSet presAssocID="{C1E5383F-BAD4-4B8A-B9DA-4AD2B87EF9F8}" presName="parentLeftMargin" presStyleLbl="node1" presStyleIdx="3" presStyleCnt="7" custScaleX="119898"/>
      <dgm:spPr/>
    </dgm:pt>
    <dgm:pt modelId="{19506E92-2BA6-4AA0-9613-D2D49E188E2D}" type="pres">
      <dgm:prSet presAssocID="{C1E5383F-BAD4-4B8A-B9DA-4AD2B87EF9F8}" presName="parentText" presStyleLbl="node1" presStyleIdx="4" presStyleCnt="7" custScaleX="119879" custLinFactNeighborX="7788">
        <dgm:presLayoutVars>
          <dgm:chMax val="0"/>
          <dgm:bulletEnabled val="1"/>
        </dgm:presLayoutVars>
      </dgm:prSet>
      <dgm:spPr/>
    </dgm:pt>
    <dgm:pt modelId="{4504861D-E816-4DA8-BA4B-7243CFC1BFCB}" type="pres">
      <dgm:prSet presAssocID="{C1E5383F-BAD4-4B8A-B9DA-4AD2B87EF9F8}" presName="negativeSpace" presStyleCnt="0"/>
      <dgm:spPr/>
    </dgm:pt>
    <dgm:pt modelId="{D3F4A810-4092-46FF-A95E-70E7831AA96E}" type="pres">
      <dgm:prSet presAssocID="{C1E5383F-BAD4-4B8A-B9DA-4AD2B87EF9F8}" presName="childText" presStyleLbl="conFgAcc1" presStyleIdx="4" presStyleCnt="7">
        <dgm:presLayoutVars>
          <dgm:bulletEnabled val="1"/>
        </dgm:presLayoutVars>
      </dgm:prSet>
      <dgm:spPr/>
    </dgm:pt>
    <dgm:pt modelId="{2682FB8D-22E2-499A-BC8A-8DE96AF56D92}" type="pres">
      <dgm:prSet presAssocID="{7CA5368F-746D-47EB-8CCF-F183CA9F63C7}" presName="spaceBetweenRectangles" presStyleCnt="0"/>
      <dgm:spPr/>
    </dgm:pt>
    <dgm:pt modelId="{E68D0CBD-7558-429F-A824-41723F15C310}" type="pres">
      <dgm:prSet presAssocID="{3AF7A48D-6341-42FE-A78D-4896C714CE32}" presName="parentLin" presStyleCnt="0"/>
      <dgm:spPr/>
    </dgm:pt>
    <dgm:pt modelId="{9FB3416E-7435-41FB-8ED4-355009F9CF00}" type="pres">
      <dgm:prSet presAssocID="{3AF7A48D-6341-42FE-A78D-4896C714CE32}" presName="parentLeftMargin" presStyleLbl="node1" presStyleIdx="4" presStyleCnt="7" custScaleX="127903"/>
      <dgm:spPr/>
    </dgm:pt>
    <dgm:pt modelId="{8A907E4D-F510-40A5-AE6F-920BDD2C0A9C}" type="pres">
      <dgm:prSet presAssocID="{3AF7A48D-6341-42FE-A78D-4896C714CE32}" presName="parentText" presStyleLbl="node1" presStyleIdx="5" presStyleCnt="7" custScaleX="119898">
        <dgm:presLayoutVars>
          <dgm:chMax val="0"/>
          <dgm:bulletEnabled val="1"/>
        </dgm:presLayoutVars>
      </dgm:prSet>
      <dgm:spPr/>
    </dgm:pt>
    <dgm:pt modelId="{C9722E93-DD00-4EF4-9BAC-E55F3162676A}" type="pres">
      <dgm:prSet presAssocID="{3AF7A48D-6341-42FE-A78D-4896C714CE32}" presName="negativeSpace" presStyleCnt="0"/>
      <dgm:spPr/>
    </dgm:pt>
    <dgm:pt modelId="{4B3016A9-E2DC-4BA8-AFF3-9F3FCC9BCAD3}" type="pres">
      <dgm:prSet presAssocID="{3AF7A48D-6341-42FE-A78D-4896C714CE32}" presName="childText" presStyleLbl="conFgAcc1" presStyleIdx="5" presStyleCnt="7">
        <dgm:presLayoutVars>
          <dgm:bulletEnabled val="1"/>
        </dgm:presLayoutVars>
      </dgm:prSet>
      <dgm:spPr/>
    </dgm:pt>
    <dgm:pt modelId="{35E83390-B5D8-409F-926F-29605F767901}" type="pres">
      <dgm:prSet presAssocID="{CEF03D16-415D-4B0F-AA17-CE378FAFA080}" presName="spaceBetweenRectangles" presStyleCnt="0"/>
      <dgm:spPr/>
    </dgm:pt>
    <dgm:pt modelId="{6154D856-B431-43BD-8A64-B28EAB8797EF}" type="pres">
      <dgm:prSet presAssocID="{A640A66D-2CB7-48B7-84E5-7F0CDA796436}" presName="parentLin" presStyleCnt="0"/>
      <dgm:spPr/>
    </dgm:pt>
    <dgm:pt modelId="{DCC553BF-56A5-4F80-B8A3-0F6A3F80EBB8}" type="pres">
      <dgm:prSet presAssocID="{A640A66D-2CB7-48B7-84E5-7F0CDA796436}" presName="parentLeftMargin" presStyleLbl="node1" presStyleIdx="5" presStyleCnt="7" custScaleX="127903"/>
      <dgm:spPr/>
    </dgm:pt>
    <dgm:pt modelId="{E3094BA5-9E62-45EE-B33F-D310280F938E}" type="pres">
      <dgm:prSet presAssocID="{A640A66D-2CB7-48B7-84E5-7F0CDA796436}" presName="parentText" presStyleLbl="node1" presStyleIdx="6" presStyleCnt="7" custScaleX="119898">
        <dgm:presLayoutVars>
          <dgm:chMax val="0"/>
          <dgm:bulletEnabled val="1"/>
        </dgm:presLayoutVars>
      </dgm:prSet>
      <dgm:spPr/>
    </dgm:pt>
    <dgm:pt modelId="{D466C344-8CD3-4A98-99FF-AFB84375B913}" type="pres">
      <dgm:prSet presAssocID="{A640A66D-2CB7-48B7-84E5-7F0CDA796436}" presName="negativeSpace" presStyleCnt="0"/>
      <dgm:spPr/>
    </dgm:pt>
    <dgm:pt modelId="{07F6ECAF-85A0-4A1C-A6ED-78C59B0B34DB}" type="pres">
      <dgm:prSet presAssocID="{A640A66D-2CB7-48B7-84E5-7F0CDA796436}" presName="childText" presStyleLbl="conFgAcc1" presStyleIdx="6" presStyleCnt="7">
        <dgm:presLayoutVars>
          <dgm:bulletEnabled val="1"/>
        </dgm:presLayoutVars>
      </dgm:prSet>
      <dgm:spPr/>
    </dgm:pt>
  </dgm:ptLst>
  <dgm:cxnLst>
    <dgm:cxn modelId="{09AD5B0F-A48E-4350-9240-3EFE7C9A018B}" srcId="{E817B532-EC20-4DAB-B4C8-B09CFD4E42E1}" destId="{463B56CA-1E2E-4A40-987B-0EFF2122CDA4}" srcOrd="1" destOrd="0" parTransId="{61C9F1A5-5801-4A30-B4CF-6DEB2368567C}" sibTransId="{D52313CE-E0C6-4B9E-A1CE-D18FE2917F77}"/>
    <dgm:cxn modelId="{C483CC10-0126-46B9-8E56-40ACE02A082B}" type="presOf" srcId="{463B56CA-1E2E-4A40-987B-0EFF2122CDA4}" destId="{028ACF3B-911D-4CF7-9B5E-5DD84F7352D1}" srcOrd="1" destOrd="0" presId="urn:microsoft.com/office/officeart/2005/8/layout/list1"/>
    <dgm:cxn modelId="{9C680436-7651-4032-A707-028AA636C906}" type="presOf" srcId="{C1E5383F-BAD4-4B8A-B9DA-4AD2B87EF9F8}" destId="{19506E92-2BA6-4AA0-9613-D2D49E188E2D}" srcOrd="1" destOrd="0" presId="urn:microsoft.com/office/officeart/2005/8/layout/list1"/>
    <dgm:cxn modelId="{66F8A743-FD87-4FD6-A278-DED8606D5BCF}" type="presOf" srcId="{1683C3F0-F51B-48AA-811A-CC838D70ED4E}" destId="{AE939224-1EAE-463D-9782-F6E502AD587A}" srcOrd="1" destOrd="0" presId="urn:microsoft.com/office/officeart/2005/8/layout/list1"/>
    <dgm:cxn modelId="{81454B6B-101D-46D7-897B-A620937890D9}" srcId="{E817B532-EC20-4DAB-B4C8-B09CFD4E42E1}" destId="{3AF7A48D-6341-42FE-A78D-4896C714CE32}" srcOrd="5" destOrd="0" parTransId="{37FBEE73-5901-4C8C-9DC1-A7985B8BED7E}" sibTransId="{CEF03D16-415D-4B0F-AA17-CE378FAFA080}"/>
    <dgm:cxn modelId="{0FA5176C-79EF-4587-88A6-20D7A243024D}" srcId="{E817B532-EC20-4DAB-B4C8-B09CFD4E42E1}" destId="{2DC01014-1D2A-4225-9951-AD79231B2190}" srcOrd="0" destOrd="0" parTransId="{51C1DA5B-0171-4E8D-9E34-B9D14EC0515C}" sibTransId="{CC4B8723-3A92-4060-B277-B92D66C3DE08}"/>
    <dgm:cxn modelId="{8E678F56-4B2F-4773-AB03-DBDEC538A46E}" type="presOf" srcId="{671916F8-8F69-4F26-8D82-5BDEBC1B3761}" destId="{D1E6FEE9-A4BB-4174-8FD7-1A2A85911DB7}" srcOrd="1" destOrd="0" presId="urn:microsoft.com/office/officeart/2005/8/layout/list1"/>
    <dgm:cxn modelId="{B26ED856-E080-4509-AFA4-F2F49770DE61}" type="presOf" srcId="{2DC01014-1D2A-4225-9951-AD79231B2190}" destId="{77BBB504-73D8-4772-A7B0-42A354BF3FF9}" srcOrd="1" destOrd="0" presId="urn:microsoft.com/office/officeart/2005/8/layout/list1"/>
    <dgm:cxn modelId="{2069F279-6729-4C7C-A953-FB61F945066D}" srcId="{E817B532-EC20-4DAB-B4C8-B09CFD4E42E1}" destId="{C1E5383F-BAD4-4B8A-B9DA-4AD2B87EF9F8}" srcOrd="4" destOrd="0" parTransId="{9AAA9A1F-638E-41F8-9506-0D9C551ADA5C}" sibTransId="{7CA5368F-746D-47EB-8CCF-F183CA9F63C7}"/>
    <dgm:cxn modelId="{F2018E7C-32B6-46CA-9C32-E9933307B31A}" type="presOf" srcId="{1683C3F0-F51B-48AA-811A-CC838D70ED4E}" destId="{723E5303-B969-44E8-9AE6-B71E739D9009}" srcOrd="0" destOrd="0" presId="urn:microsoft.com/office/officeart/2005/8/layout/list1"/>
    <dgm:cxn modelId="{ECC91D83-0671-43A7-B993-A21E3DB25E18}" type="presOf" srcId="{E817B532-EC20-4DAB-B4C8-B09CFD4E42E1}" destId="{FCC155DA-4A3D-4366-B097-1BBFA3083E46}" srcOrd="0" destOrd="0" presId="urn:microsoft.com/office/officeart/2005/8/layout/list1"/>
    <dgm:cxn modelId="{3F460E93-F28E-4796-A4A1-A0A315707B4C}" srcId="{E817B532-EC20-4DAB-B4C8-B09CFD4E42E1}" destId="{1683C3F0-F51B-48AA-811A-CC838D70ED4E}" srcOrd="2" destOrd="0" parTransId="{86DC6B5A-0CE0-421B-8164-87BC7F600DA6}" sibTransId="{4D39692D-74D0-4DF6-B94F-452F936EDC80}"/>
    <dgm:cxn modelId="{26FF4FAA-0868-4F45-9BC3-29EA537BD027}" type="presOf" srcId="{A640A66D-2CB7-48B7-84E5-7F0CDA796436}" destId="{E3094BA5-9E62-45EE-B33F-D310280F938E}" srcOrd="1" destOrd="0" presId="urn:microsoft.com/office/officeart/2005/8/layout/list1"/>
    <dgm:cxn modelId="{60D928AF-D5A1-4670-8E6F-27DBE6F3FD0C}" type="presOf" srcId="{C1E5383F-BAD4-4B8A-B9DA-4AD2B87EF9F8}" destId="{B6B4B6CD-7D74-4F37-8236-8F33ACA024CF}" srcOrd="0" destOrd="0" presId="urn:microsoft.com/office/officeart/2005/8/layout/list1"/>
    <dgm:cxn modelId="{897081B7-ACBC-426E-A5DF-F64FFD2DC4BD}" type="presOf" srcId="{671916F8-8F69-4F26-8D82-5BDEBC1B3761}" destId="{713EB230-98CD-48AB-9FD8-98FDE2027914}" srcOrd="0" destOrd="0" presId="urn:microsoft.com/office/officeart/2005/8/layout/list1"/>
    <dgm:cxn modelId="{E9DA91CD-2809-4C09-B21E-F1B6D349C506}" type="presOf" srcId="{3AF7A48D-6341-42FE-A78D-4896C714CE32}" destId="{8A907E4D-F510-40A5-AE6F-920BDD2C0A9C}" srcOrd="1" destOrd="0" presId="urn:microsoft.com/office/officeart/2005/8/layout/list1"/>
    <dgm:cxn modelId="{D8F7B1CD-AF63-47A0-B1A1-7D4990290CF9}" type="presOf" srcId="{A640A66D-2CB7-48B7-84E5-7F0CDA796436}" destId="{DCC553BF-56A5-4F80-B8A3-0F6A3F80EBB8}" srcOrd="0" destOrd="0" presId="urn:microsoft.com/office/officeart/2005/8/layout/list1"/>
    <dgm:cxn modelId="{37FDF8D0-220A-443A-A788-B1317E0AA6AC}" type="presOf" srcId="{463B56CA-1E2E-4A40-987B-0EFF2122CDA4}" destId="{AF426687-DDA0-4F03-8669-5E429A2B0877}" srcOrd="0" destOrd="0" presId="urn:microsoft.com/office/officeart/2005/8/layout/list1"/>
    <dgm:cxn modelId="{F58D81D9-8FFE-4132-87E9-69268297CE77}" type="presOf" srcId="{3AF7A48D-6341-42FE-A78D-4896C714CE32}" destId="{9FB3416E-7435-41FB-8ED4-355009F9CF00}" srcOrd="0" destOrd="0" presId="urn:microsoft.com/office/officeart/2005/8/layout/list1"/>
    <dgm:cxn modelId="{DAC511E7-2BF4-4F14-8C43-2DBA711811C0}" srcId="{E817B532-EC20-4DAB-B4C8-B09CFD4E42E1}" destId="{A640A66D-2CB7-48B7-84E5-7F0CDA796436}" srcOrd="6" destOrd="0" parTransId="{CA409D76-FF72-4B91-978E-EF06EEB5C1D1}" sibTransId="{541E7A2C-EE12-4A1B-B529-957F4D250B72}"/>
    <dgm:cxn modelId="{42AD5EEE-BB8F-4F7C-A7DD-47AE05752098}" type="presOf" srcId="{2DC01014-1D2A-4225-9951-AD79231B2190}" destId="{B0300439-2C84-443D-B6C2-FBA2E56472DF}" srcOrd="0" destOrd="0" presId="urn:microsoft.com/office/officeart/2005/8/layout/list1"/>
    <dgm:cxn modelId="{80CFBCFC-7AE2-4506-B27A-339FE72DE401}" srcId="{E817B532-EC20-4DAB-B4C8-B09CFD4E42E1}" destId="{671916F8-8F69-4F26-8D82-5BDEBC1B3761}" srcOrd="3" destOrd="0" parTransId="{2102662E-E941-4F7B-BB8D-18998D8521D3}" sibTransId="{8B5F84D5-F7CC-4958-AB00-7EB19BCB759E}"/>
    <dgm:cxn modelId="{8B667991-8DAE-45FE-BEFC-DEAA98BD8CBE}" type="presParOf" srcId="{FCC155DA-4A3D-4366-B097-1BBFA3083E46}" destId="{5F1AFF82-60F0-41F3-8D5E-22C6433CD138}" srcOrd="0" destOrd="0" presId="urn:microsoft.com/office/officeart/2005/8/layout/list1"/>
    <dgm:cxn modelId="{47880FF9-E9EF-461A-99AD-5FB65C647468}" type="presParOf" srcId="{5F1AFF82-60F0-41F3-8D5E-22C6433CD138}" destId="{B0300439-2C84-443D-B6C2-FBA2E56472DF}" srcOrd="0" destOrd="0" presId="urn:microsoft.com/office/officeart/2005/8/layout/list1"/>
    <dgm:cxn modelId="{BE3E3C3A-F508-468F-A289-51B0F0560246}" type="presParOf" srcId="{5F1AFF82-60F0-41F3-8D5E-22C6433CD138}" destId="{77BBB504-73D8-4772-A7B0-42A354BF3FF9}" srcOrd="1" destOrd="0" presId="urn:microsoft.com/office/officeart/2005/8/layout/list1"/>
    <dgm:cxn modelId="{375B2513-0137-4AA4-A82C-F3051E058D28}" type="presParOf" srcId="{FCC155DA-4A3D-4366-B097-1BBFA3083E46}" destId="{F707C7F3-394F-41D7-ACDA-C03DD15AB761}" srcOrd="1" destOrd="0" presId="urn:microsoft.com/office/officeart/2005/8/layout/list1"/>
    <dgm:cxn modelId="{80DFBD25-2F56-4662-B7A2-10DD2AB691D1}" type="presParOf" srcId="{FCC155DA-4A3D-4366-B097-1BBFA3083E46}" destId="{BB1178DD-30F6-4336-B757-DDE9669A637F}" srcOrd="2" destOrd="0" presId="urn:microsoft.com/office/officeart/2005/8/layout/list1"/>
    <dgm:cxn modelId="{C6AFCC03-78F4-42E4-B7A8-C34C3532F9A1}" type="presParOf" srcId="{FCC155DA-4A3D-4366-B097-1BBFA3083E46}" destId="{99C4BBFE-01DD-4461-AE48-C9DACA3A21A1}" srcOrd="3" destOrd="0" presId="urn:microsoft.com/office/officeart/2005/8/layout/list1"/>
    <dgm:cxn modelId="{1C847239-02D0-4F72-A13A-4918D3CD5D28}" type="presParOf" srcId="{FCC155DA-4A3D-4366-B097-1BBFA3083E46}" destId="{E15251A4-928B-4C1A-A18E-C68048D785DB}" srcOrd="4" destOrd="0" presId="urn:microsoft.com/office/officeart/2005/8/layout/list1"/>
    <dgm:cxn modelId="{F8130D38-F995-41E8-ABB7-3A2158A6BC74}" type="presParOf" srcId="{E15251A4-928B-4C1A-A18E-C68048D785DB}" destId="{AF426687-DDA0-4F03-8669-5E429A2B0877}" srcOrd="0" destOrd="0" presId="urn:microsoft.com/office/officeart/2005/8/layout/list1"/>
    <dgm:cxn modelId="{B0DF6B79-2651-4271-A939-AF7705EF7A18}" type="presParOf" srcId="{E15251A4-928B-4C1A-A18E-C68048D785DB}" destId="{028ACF3B-911D-4CF7-9B5E-5DD84F7352D1}" srcOrd="1" destOrd="0" presId="urn:microsoft.com/office/officeart/2005/8/layout/list1"/>
    <dgm:cxn modelId="{BB75975C-2655-4A88-A78D-DEAAFDAEE650}" type="presParOf" srcId="{FCC155DA-4A3D-4366-B097-1BBFA3083E46}" destId="{1D5E4947-F443-498A-B667-D19C30E104F3}" srcOrd="5" destOrd="0" presId="urn:microsoft.com/office/officeart/2005/8/layout/list1"/>
    <dgm:cxn modelId="{EB92B283-3F0F-4CE7-A0DC-8D98576868A1}" type="presParOf" srcId="{FCC155DA-4A3D-4366-B097-1BBFA3083E46}" destId="{8C447649-8804-4892-965C-E1A2AB744EB1}" srcOrd="6" destOrd="0" presId="urn:microsoft.com/office/officeart/2005/8/layout/list1"/>
    <dgm:cxn modelId="{E5B3F336-E4C2-4E9E-8445-1B28CE64184E}" type="presParOf" srcId="{FCC155DA-4A3D-4366-B097-1BBFA3083E46}" destId="{F840A0DC-D5FC-476A-83EC-3C25A0FDBA16}" srcOrd="7" destOrd="0" presId="urn:microsoft.com/office/officeart/2005/8/layout/list1"/>
    <dgm:cxn modelId="{B43AA826-AEAB-4735-BC4C-355A341B0E2A}" type="presParOf" srcId="{FCC155DA-4A3D-4366-B097-1BBFA3083E46}" destId="{F1BC3958-BF71-4557-8050-4018ADD6E1C6}" srcOrd="8" destOrd="0" presId="urn:microsoft.com/office/officeart/2005/8/layout/list1"/>
    <dgm:cxn modelId="{A1A0563D-904F-4271-855F-D4CD04AEF44C}" type="presParOf" srcId="{F1BC3958-BF71-4557-8050-4018ADD6E1C6}" destId="{723E5303-B969-44E8-9AE6-B71E739D9009}" srcOrd="0" destOrd="0" presId="urn:microsoft.com/office/officeart/2005/8/layout/list1"/>
    <dgm:cxn modelId="{D88034EC-9785-4C47-BB0D-BDA950D52C8F}" type="presParOf" srcId="{F1BC3958-BF71-4557-8050-4018ADD6E1C6}" destId="{AE939224-1EAE-463D-9782-F6E502AD587A}" srcOrd="1" destOrd="0" presId="urn:microsoft.com/office/officeart/2005/8/layout/list1"/>
    <dgm:cxn modelId="{E8B39412-F1EA-4558-B8AA-18EDE964174D}" type="presParOf" srcId="{FCC155DA-4A3D-4366-B097-1BBFA3083E46}" destId="{5E93E318-CD11-4ECD-AC0D-D554F7FDB692}" srcOrd="9" destOrd="0" presId="urn:microsoft.com/office/officeart/2005/8/layout/list1"/>
    <dgm:cxn modelId="{33A37A45-782E-4C8C-AD4F-B4E734FFDBBE}" type="presParOf" srcId="{FCC155DA-4A3D-4366-B097-1BBFA3083E46}" destId="{F104BA71-78B5-4D31-988D-A0BEFEA8CCF2}" srcOrd="10" destOrd="0" presId="urn:microsoft.com/office/officeart/2005/8/layout/list1"/>
    <dgm:cxn modelId="{5C41E055-2285-4354-B84E-D624C1B2199E}" type="presParOf" srcId="{FCC155DA-4A3D-4366-B097-1BBFA3083E46}" destId="{106221CD-D1D9-4329-BE00-221BEE2FFB15}" srcOrd="11" destOrd="0" presId="urn:microsoft.com/office/officeart/2005/8/layout/list1"/>
    <dgm:cxn modelId="{DFC4E24C-7005-4C16-8B6D-717603D7D08D}" type="presParOf" srcId="{FCC155DA-4A3D-4366-B097-1BBFA3083E46}" destId="{1FAF1C51-AF83-4555-9435-EA992C96FCBC}" srcOrd="12" destOrd="0" presId="urn:microsoft.com/office/officeart/2005/8/layout/list1"/>
    <dgm:cxn modelId="{2F16D505-060B-4C3F-91D2-30136D9FCBA6}" type="presParOf" srcId="{1FAF1C51-AF83-4555-9435-EA992C96FCBC}" destId="{713EB230-98CD-48AB-9FD8-98FDE2027914}" srcOrd="0" destOrd="0" presId="urn:microsoft.com/office/officeart/2005/8/layout/list1"/>
    <dgm:cxn modelId="{837F486D-AEB6-4880-9E4B-4AEE19CBCFD3}" type="presParOf" srcId="{1FAF1C51-AF83-4555-9435-EA992C96FCBC}" destId="{D1E6FEE9-A4BB-4174-8FD7-1A2A85911DB7}" srcOrd="1" destOrd="0" presId="urn:microsoft.com/office/officeart/2005/8/layout/list1"/>
    <dgm:cxn modelId="{653E7E9A-35F1-47E1-9B1C-114BBBDCB531}" type="presParOf" srcId="{FCC155DA-4A3D-4366-B097-1BBFA3083E46}" destId="{558E7633-F23F-49CD-AEEB-D1887595185C}" srcOrd="13" destOrd="0" presId="urn:microsoft.com/office/officeart/2005/8/layout/list1"/>
    <dgm:cxn modelId="{B3F63E4E-137D-4C68-9B4C-26EDF01C3081}" type="presParOf" srcId="{FCC155DA-4A3D-4366-B097-1BBFA3083E46}" destId="{73CD3044-024B-48C8-8131-FA3B50248E7A}" srcOrd="14" destOrd="0" presId="urn:microsoft.com/office/officeart/2005/8/layout/list1"/>
    <dgm:cxn modelId="{12E98207-3B42-452F-9274-BFDDCFBB2710}" type="presParOf" srcId="{FCC155DA-4A3D-4366-B097-1BBFA3083E46}" destId="{ED9BAF0E-A34A-45B7-8E21-0A47C0DC4780}" srcOrd="15" destOrd="0" presId="urn:microsoft.com/office/officeart/2005/8/layout/list1"/>
    <dgm:cxn modelId="{08EB7EE0-F673-48D3-B700-3E8230B4DE90}" type="presParOf" srcId="{FCC155DA-4A3D-4366-B097-1BBFA3083E46}" destId="{F65E4AF6-6A7E-4305-8022-FBF285BEE0C7}" srcOrd="16" destOrd="0" presId="urn:microsoft.com/office/officeart/2005/8/layout/list1"/>
    <dgm:cxn modelId="{C337CC13-6B5E-4440-93C3-FB27854CDFEA}" type="presParOf" srcId="{F65E4AF6-6A7E-4305-8022-FBF285BEE0C7}" destId="{B6B4B6CD-7D74-4F37-8236-8F33ACA024CF}" srcOrd="0" destOrd="0" presId="urn:microsoft.com/office/officeart/2005/8/layout/list1"/>
    <dgm:cxn modelId="{AEAEA486-B913-4FBF-BAA5-0FA7638350A3}" type="presParOf" srcId="{F65E4AF6-6A7E-4305-8022-FBF285BEE0C7}" destId="{19506E92-2BA6-4AA0-9613-D2D49E188E2D}" srcOrd="1" destOrd="0" presId="urn:microsoft.com/office/officeart/2005/8/layout/list1"/>
    <dgm:cxn modelId="{E2341AAD-137A-42C4-A186-E4802C063931}" type="presParOf" srcId="{FCC155DA-4A3D-4366-B097-1BBFA3083E46}" destId="{4504861D-E816-4DA8-BA4B-7243CFC1BFCB}" srcOrd="17" destOrd="0" presId="urn:microsoft.com/office/officeart/2005/8/layout/list1"/>
    <dgm:cxn modelId="{22E8BCDD-049E-4E8D-A25D-CC5909F9E296}" type="presParOf" srcId="{FCC155DA-4A3D-4366-B097-1BBFA3083E46}" destId="{D3F4A810-4092-46FF-A95E-70E7831AA96E}" srcOrd="18" destOrd="0" presId="urn:microsoft.com/office/officeart/2005/8/layout/list1"/>
    <dgm:cxn modelId="{548F9280-1C33-41A2-A1A2-A73C5CBF7190}" type="presParOf" srcId="{FCC155DA-4A3D-4366-B097-1BBFA3083E46}" destId="{2682FB8D-22E2-499A-BC8A-8DE96AF56D92}" srcOrd="19" destOrd="0" presId="urn:microsoft.com/office/officeart/2005/8/layout/list1"/>
    <dgm:cxn modelId="{5741A516-6027-45B1-BEA5-356C247DCF7F}" type="presParOf" srcId="{FCC155DA-4A3D-4366-B097-1BBFA3083E46}" destId="{E68D0CBD-7558-429F-A824-41723F15C310}" srcOrd="20" destOrd="0" presId="urn:microsoft.com/office/officeart/2005/8/layout/list1"/>
    <dgm:cxn modelId="{CFAD3AA3-AD4B-4E74-BC47-444E67C24F49}" type="presParOf" srcId="{E68D0CBD-7558-429F-A824-41723F15C310}" destId="{9FB3416E-7435-41FB-8ED4-355009F9CF00}" srcOrd="0" destOrd="0" presId="urn:microsoft.com/office/officeart/2005/8/layout/list1"/>
    <dgm:cxn modelId="{BEE86EEB-8F35-4FD8-83E7-B8C83CF50CAE}" type="presParOf" srcId="{E68D0CBD-7558-429F-A824-41723F15C310}" destId="{8A907E4D-F510-40A5-AE6F-920BDD2C0A9C}" srcOrd="1" destOrd="0" presId="urn:microsoft.com/office/officeart/2005/8/layout/list1"/>
    <dgm:cxn modelId="{B55D6EEF-291B-40B6-83CE-42D83749CD90}" type="presParOf" srcId="{FCC155DA-4A3D-4366-B097-1BBFA3083E46}" destId="{C9722E93-DD00-4EF4-9BAC-E55F3162676A}" srcOrd="21" destOrd="0" presId="urn:microsoft.com/office/officeart/2005/8/layout/list1"/>
    <dgm:cxn modelId="{50236237-AAD0-4852-8816-DE116CAD2893}" type="presParOf" srcId="{FCC155DA-4A3D-4366-B097-1BBFA3083E46}" destId="{4B3016A9-E2DC-4BA8-AFF3-9F3FCC9BCAD3}" srcOrd="22" destOrd="0" presId="urn:microsoft.com/office/officeart/2005/8/layout/list1"/>
    <dgm:cxn modelId="{542DAE6B-AC55-48A9-85B1-9E3BCD489464}" type="presParOf" srcId="{FCC155DA-4A3D-4366-B097-1BBFA3083E46}" destId="{35E83390-B5D8-409F-926F-29605F767901}" srcOrd="23" destOrd="0" presId="urn:microsoft.com/office/officeart/2005/8/layout/list1"/>
    <dgm:cxn modelId="{907A59D5-77E4-4E1E-97C8-AA961530D4BD}" type="presParOf" srcId="{FCC155DA-4A3D-4366-B097-1BBFA3083E46}" destId="{6154D856-B431-43BD-8A64-B28EAB8797EF}" srcOrd="24" destOrd="0" presId="urn:microsoft.com/office/officeart/2005/8/layout/list1"/>
    <dgm:cxn modelId="{A72C4AB5-A9E4-4C18-BE09-65801DFB0A26}" type="presParOf" srcId="{6154D856-B431-43BD-8A64-B28EAB8797EF}" destId="{DCC553BF-56A5-4F80-B8A3-0F6A3F80EBB8}" srcOrd="0" destOrd="0" presId="urn:microsoft.com/office/officeart/2005/8/layout/list1"/>
    <dgm:cxn modelId="{E5D10903-484C-4A68-A6E5-5DC8C698A1E3}" type="presParOf" srcId="{6154D856-B431-43BD-8A64-B28EAB8797EF}" destId="{E3094BA5-9E62-45EE-B33F-D310280F938E}" srcOrd="1" destOrd="0" presId="urn:microsoft.com/office/officeart/2005/8/layout/list1"/>
    <dgm:cxn modelId="{BFA0E320-A2FB-41D8-9C41-C0F628570DEB}" type="presParOf" srcId="{FCC155DA-4A3D-4366-B097-1BBFA3083E46}" destId="{D466C344-8CD3-4A98-99FF-AFB84375B913}" srcOrd="25" destOrd="0" presId="urn:microsoft.com/office/officeart/2005/8/layout/list1"/>
    <dgm:cxn modelId="{E514F4DC-DD6E-40D0-84F4-E900A13F4D63}" type="presParOf" srcId="{FCC155DA-4A3D-4366-B097-1BBFA3083E46}" destId="{07F6ECAF-85A0-4A1C-A6ED-78C59B0B34DB}"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78DD-30F6-4336-B757-DDE9669A637F}">
      <dsp:nvSpPr>
        <dsp:cNvPr id="0" name=""/>
        <dsp:cNvSpPr/>
      </dsp:nvSpPr>
      <dsp:spPr>
        <a:xfrm>
          <a:off x="0" y="35011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BBB504-73D8-4772-A7B0-42A354BF3FF9}">
      <dsp:nvSpPr>
        <dsp:cNvPr id="0" name=""/>
        <dsp:cNvSpPr/>
      </dsp:nvSpPr>
      <dsp:spPr>
        <a:xfrm>
          <a:off x="688238" y="113956"/>
          <a:ext cx="9273521"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en-US" sz="3200" kern="1200">
              <a:latin typeface="Arial" panose="020B0604020202020204" pitchFamily="34" charset="0"/>
              <a:cs typeface="Arial" panose="020B0604020202020204" pitchFamily="34" charset="0"/>
            </a:rPr>
            <a:t>Đặt vấn đề</a:t>
          </a:r>
          <a:endParaRPr lang="en-US" sz="3200" kern="1200" dirty="0">
            <a:latin typeface="Arial" panose="020B0604020202020204" pitchFamily="34" charset="0"/>
            <a:cs typeface="Arial" panose="020B0604020202020204" pitchFamily="34" charset="0"/>
          </a:endParaRPr>
        </a:p>
      </dsp:txBody>
      <dsp:txXfrm>
        <a:off x="711295" y="137013"/>
        <a:ext cx="9227407" cy="426206"/>
      </dsp:txXfrm>
    </dsp:sp>
    <dsp:sp modelId="{8C447649-8804-4892-965C-E1A2AB744EB1}">
      <dsp:nvSpPr>
        <dsp:cNvPr id="0" name=""/>
        <dsp:cNvSpPr/>
      </dsp:nvSpPr>
      <dsp:spPr>
        <a:xfrm>
          <a:off x="0" y="107587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8ACF3B-911D-4CF7-9B5E-5DD84F7352D1}">
      <dsp:nvSpPr>
        <dsp:cNvPr id="0" name=""/>
        <dsp:cNvSpPr/>
      </dsp:nvSpPr>
      <dsp:spPr>
        <a:xfrm>
          <a:off x="706619" y="839716"/>
          <a:ext cx="9273521"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en-US" sz="3200" kern="1200">
              <a:latin typeface="Arial" panose="020B0604020202020204" pitchFamily="34" charset="0"/>
              <a:cs typeface="Arial" panose="020B0604020202020204" pitchFamily="34" charset="0"/>
            </a:rPr>
            <a:t>Mục tiêu, phạm vi đề tài</a:t>
          </a:r>
          <a:endParaRPr lang="en-US" sz="3200" kern="1200" dirty="0">
            <a:latin typeface="Arial" panose="020B0604020202020204" pitchFamily="34" charset="0"/>
            <a:cs typeface="Arial" panose="020B0604020202020204" pitchFamily="34" charset="0"/>
          </a:endParaRPr>
        </a:p>
      </dsp:txBody>
      <dsp:txXfrm>
        <a:off x="729676" y="862773"/>
        <a:ext cx="9227407" cy="426206"/>
      </dsp:txXfrm>
    </dsp:sp>
    <dsp:sp modelId="{F104BA71-78B5-4D31-988D-A0BEFEA8CCF2}">
      <dsp:nvSpPr>
        <dsp:cNvPr id="0" name=""/>
        <dsp:cNvSpPr/>
      </dsp:nvSpPr>
      <dsp:spPr>
        <a:xfrm>
          <a:off x="0" y="180163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939224-1EAE-463D-9782-F6E502AD587A}">
      <dsp:nvSpPr>
        <dsp:cNvPr id="0" name=""/>
        <dsp:cNvSpPr/>
      </dsp:nvSpPr>
      <dsp:spPr>
        <a:xfrm>
          <a:off x="706619" y="1565476"/>
          <a:ext cx="9273521"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vi-VN" sz="3200" kern="1200">
              <a:latin typeface="Arial" panose="020B0604020202020204" pitchFamily="34" charset="0"/>
              <a:cs typeface="Arial" panose="020B0604020202020204" pitchFamily="34" charset="0"/>
            </a:rPr>
            <a:t>Cơ sở lý thuyết</a:t>
          </a:r>
          <a:endParaRPr lang="en-US" sz="3200" kern="1200" dirty="0">
            <a:latin typeface="Arial" panose="020B0604020202020204" pitchFamily="34" charset="0"/>
            <a:cs typeface="Arial" panose="020B0604020202020204" pitchFamily="34" charset="0"/>
          </a:endParaRPr>
        </a:p>
      </dsp:txBody>
      <dsp:txXfrm>
        <a:off x="729676" y="1588533"/>
        <a:ext cx="9227407" cy="426206"/>
      </dsp:txXfrm>
    </dsp:sp>
    <dsp:sp modelId="{73CD3044-024B-48C8-8131-FA3B50248E7A}">
      <dsp:nvSpPr>
        <dsp:cNvPr id="0" name=""/>
        <dsp:cNvSpPr/>
      </dsp:nvSpPr>
      <dsp:spPr>
        <a:xfrm>
          <a:off x="0" y="252739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E6FEE9-A4BB-4174-8FD7-1A2A85911DB7}">
      <dsp:nvSpPr>
        <dsp:cNvPr id="0" name=""/>
        <dsp:cNvSpPr/>
      </dsp:nvSpPr>
      <dsp:spPr>
        <a:xfrm>
          <a:off x="705420" y="2291236"/>
          <a:ext cx="9272052"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vi-VN" sz="3200" kern="1200">
              <a:solidFill>
                <a:prstClr val="white"/>
              </a:solidFill>
              <a:latin typeface="Arial" panose="020B0604020202020204" pitchFamily="34" charset="0"/>
              <a:ea typeface="+mn-ea"/>
              <a:cs typeface="Arial" panose="020B0604020202020204" pitchFamily="34" charset="0"/>
            </a:rPr>
            <a:t>Phân tích hệ thống</a:t>
          </a:r>
          <a:endParaRPr lang="en-US" sz="3200" kern="1200" dirty="0">
            <a:solidFill>
              <a:prstClr val="white"/>
            </a:solidFill>
            <a:latin typeface="Arial" panose="020B0604020202020204" pitchFamily="34" charset="0"/>
            <a:ea typeface="+mn-ea"/>
            <a:cs typeface="Arial" panose="020B0604020202020204" pitchFamily="34" charset="0"/>
          </a:endParaRPr>
        </a:p>
      </dsp:txBody>
      <dsp:txXfrm>
        <a:off x="728477" y="2314293"/>
        <a:ext cx="9225938" cy="426206"/>
      </dsp:txXfrm>
    </dsp:sp>
    <dsp:sp modelId="{D3F4A810-4092-46FF-A95E-70E7831AA96E}">
      <dsp:nvSpPr>
        <dsp:cNvPr id="0" name=""/>
        <dsp:cNvSpPr/>
      </dsp:nvSpPr>
      <dsp:spPr>
        <a:xfrm>
          <a:off x="0" y="325315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506E92-2BA6-4AA0-9613-D2D49E188E2D}">
      <dsp:nvSpPr>
        <dsp:cNvPr id="0" name=""/>
        <dsp:cNvSpPr/>
      </dsp:nvSpPr>
      <dsp:spPr>
        <a:xfrm>
          <a:off x="705420" y="3016996"/>
          <a:ext cx="9272052"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vi-VN" sz="3200" kern="1200">
              <a:solidFill>
                <a:prstClr val="white"/>
              </a:solidFill>
              <a:latin typeface="Arial" panose="020B0604020202020204" pitchFamily="34" charset="0"/>
              <a:ea typeface="+mn-ea"/>
              <a:cs typeface="Arial" panose="020B0604020202020204" pitchFamily="34" charset="0"/>
            </a:rPr>
            <a:t>Thực nghiệm</a:t>
          </a:r>
          <a:endParaRPr lang="en-US" sz="3200" kern="1200" dirty="0">
            <a:solidFill>
              <a:prstClr val="white"/>
            </a:solidFill>
            <a:latin typeface="Arial" panose="020B0604020202020204" pitchFamily="34" charset="0"/>
            <a:ea typeface="+mn-ea"/>
            <a:cs typeface="Arial" panose="020B0604020202020204" pitchFamily="34" charset="0"/>
          </a:endParaRPr>
        </a:p>
      </dsp:txBody>
      <dsp:txXfrm>
        <a:off x="728477" y="3040053"/>
        <a:ext cx="9225938" cy="426206"/>
      </dsp:txXfrm>
    </dsp:sp>
    <dsp:sp modelId="{4B3016A9-E2DC-4BA8-AFF3-9F3FCC9BCAD3}">
      <dsp:nvSpPr>
        <dsp:cNvPr id="0" name=""/>
        <dsp:cNvSpPr/>
      </dsp:nvSpPr>
      <dsp:spPr>
        <a:xfrm>
          <a:off x="0" y="397891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07E4D-F510-40A5-AE6F-920BDD2C0A9C}">
      <dsp:nvSpPr>
        <dsp:cNvPr id="0" name=""/>
        <dsp:cNvSpPr/>
      </dsp:nvSpPr>
      <dsp:spPr>
        <a:xfrm>
          <a:off x="706619" y="3742756"/>
          <a:ext cx="9273521"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Font typeface="+mj-lt"/>
            <a:buNone/>
          </a:pPr>
          <a:r>
            <a:rPr lang="vi-VN" sz="3200" kern="1200">
              <a:latin typeface="Arial" panose="020B0604020202020204" pitchFamily="34" charset="0"/>
              <a:cs typeface="Arial" panose="020B0604020202020204" pitchFamily="34" charset="0"/>
            </a:rPr>
            <a:t>Kết luận và hướng phát triển</a:t>
          </a:r>
          <a:endParaRPr lang="en-US" sz="3200" kern="1200" dirty="0">
            <a:latin typeface="Arial" panose="020B0604020202020204" pitchFamily="34" charset="0"/>
            <a:cs typeface="Arial" panose="020B0604020202020204" pitchFamily="34" charset="0"/>
          </a:endParaRPr>
        </a:p>
      </dsp:txBody>
      <dsp:txXfrm>
        <a:off x="729676" y="3765813"/>
        <a:ext cx="9227407" cy="426206"/>
      </dsp:txXfrm>
    </dsp:sp>
    <dsp:sp modelId="{07F6ECAF-85A0-4A1C-A6ED-78C59B0B34DB}">
      <dsp:nvSpPr>
        <dsp:cNvPr id="0" name=""/>
        <dsp:cNvSpPr/>
      </dsp:nvSpPr>
      <dsp:spPr>
        <a:xfrm>
          <a:off x="0" y="470467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094BA5-9E62-45EE-B33F-D310280F938E}">
      <dsp:nvSpPr>
        <dsp:cNvPr id="0" name=""/>
        <dsp:cNvSpPr/>
      </dsp:nvSpPr>
      <dsp:spPr>
        <a:xfrm>
          <a:off x="706619" y="4468516"/>
          <a:ext cx="9273521"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en-US" sz="3200" kern="1200">
              <a:latin typeface="Arial" panose="020B0604020202020204" pitchFamily="34" charset="0"/>
              <a:cs typeface="Arial" panose="020B0604020202020204" pitchFamily="34" charset="0"/>
            </a:rPr>
            <a:t>Tài liệu tham khảo</a:t>
          </a:r>
          <a:endParaRPr lang="en-US" sz="3200" kern="1200" dirty="0">
            <a:latin typeface="Arial" panose="020B0604020202020204" pitchFamily="34" charset="0"/>
            <a:cs typeface="Arial" panose="020B0604020202020204" pitchFamily="34" charset="0"/>
          </a:endParaRPr>
        </a:p>
      </dsp:txBody>
      <dsp:txXfrm>
        <a:off x="729676" y="4491573"/>
        <a:ext cx="9227407"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DBF42F-C323-4656-A831-D9DB46AB6F5F}" type="datetimeFigureOut">
              <a:rPr lang="en-US" smtClean="0"/>
              <a:t>1/24/2022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HV: Đỗ Hoàng Nam</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FDC9AA-0599-4E20-91FA-F15C296345CF}" type="slidenum">
              <a:rPr lang="en-US" smtClean="0"/>
              <a:t>‹#›</a:t>
            </a:fld>
            <a:endParaRPr lang="en-US"/>
          </a:p>
        </p:txBody>
      </p:sp>
    </p:spTree>
    <p:extLst>
      <p:ext uri="{BB962C8B-B14F-4D97-AF65-F5344CB8AC3E}">
        <p14:creationId xmlns:p14="http://schemas.microsoft.com/office/powerpoint/2010/main" val="94303971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EED69-47B5-4F32-9260-B0A6670E3BFE}" type="datetimeFigureOut">
              <a:rPr lang="en-US" smtClean="0"/>
              <a:t>1/24/2022</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HV: Đỗ Hoàng Nam</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6B586-7231-4CB4-A646-791757E47DAA}" type="slidenum">
              <a:rPr lang="en-US" smtClean="0"/>
              <a:t>‹#›</a:t>
            </a:fld>
            <a:endParaRPr lang="en-US"/>
          </a:p>
        </p:txBody>
      </p:sp>
    </p:spTree>
    <p:extLst>
      <p:ext uri="{BB962C8B-B14F-4D97-AF65-F5344CB8AC3E}">
        <p14:creationId xmlns:p14="http://schemas.microsoft.com/office/powerpoint/2010/main" val="1748795256"/>
      </p:ext>
    </p:extLst>
  </p:cSld>
  <p:clrMap bg1="lt1" tx1="dk1" bg2="lt2" tx2="dk2" accent1="accent1" accent2="accent2" accent3="accent3" accent4="accent4" accent5="accent5" accent6="accent6" hlink="hlink" folHlink="folHlink"/>
  <p:hf sldNum="0" hdr="0" dt="0"/>
  <p:notesStyle>
    <a:lvl1pPr marL="0" algn="l" defTabSz="950336" rtl="0" eaLnBrk="1" latinLnBrk="0" hangingPunct="1">
      <a:defRPr sz="1247" kern="1200">
        <a:solidFill>
          <a:schemeClr val="tx1"/>
        </a:solidFill>
        <a:latin typeface="+mn-lt"/>
        <a:ea typeface="+mn-ea"/>
        <a:cs typeface="+mn-cs"/>
      </a:defRPr>
    </a:lvl1pPr>
    <a:lvl2pPr marL="475168" algn="l" defTabSz="950336" rtl="0" eaLnBrk="1" latinLnBrk="0" hangingPunct="1">
      <a:defRPr sz="1247" kern="1200">
        <a:solidFill>
          <a:schemeClr val="tx1"/>
        </a:solidFill>
        <a:latin typeface="+mn-lt"/>
        <a:ea typeface="+mn-ea"/>
        <a:cs typeface="+mn-cs"/>
      </a:defRPr>
    </a:lvl2pPr>
    <a:lvl3pPr marL="950336" algn="l" defTabSz="950336" rtl="0" eaLnBrk="1" latinLnBrk="0" hangingPunct="1">
      <a:defRPr sz="1247" kern="1200">
        <a:solidFill>
          <a:schemeClr val="tx1"/>
        </a:solidFill>
        <a:latin typeface="+mn-lt"/>
        <a:ea typeface="+mn-ea"/>
        <a:cs typeface="+mn-cs"/>
      </a:defRPr>
    </a:lvl3pPr>
    <a:lvl4pPr marL="1425504" algn="l" defTabSz="950336" rtl="0" eaLnBrk="1" latinLnBrk="0" hangingPunct="1">
      <a:defRPr sz="1247" kern="1200">
        <a:solidFill>
          <a:schemeClr val="tx1"/>
        </a:solidFill>
        <a:latin typeface="+mn-lt"/>
        <a:ea typeface="+mn-ea"/>
        <a:cs typeface="+mn-cs"/>
      </a:defRPr>
    </a:lvl4pPr>
    <a:lvl5pPr marL="1900672" algn="l" defTabSz="950336" rtl="0" eaLnBrk="1" latinLnBrk="0" hangingPunct="1">
      <a:defRPr sz="1247" kern="1200">
        <a:solidFill>
          <a:schemeClr val="tx1"/>
        </a:solidFill>
        <a:latin typeface="+mn-lt"/>
        <a:ea typeface="+mn-ea"/>
        <a:cs typeface="+mn-cs"/>
      </a:defRPr>
    </a:lvl5pPr>
    <a:lvl6pPr marL="2375840" algn="l" defTabSz="950336" rtl="0" eaLnBrk="1" latinLnBrk="0" hangingPunct="1">
      <a:defRPr sz="1247" kern="1200">
        <a:solidFill>
          <a:schemeClr val="tx1"/>
        </a:solidFill>
        <a:latin typeface="+mn-lt"/>
        <a:ea typeface="+mn-ea"/>
        <a:cs typeface="+mn-cs"/>
      </a:defRPr>
    </a:lvl6pPr>
    <a:lvl7pPr marL="2851008" algn="l" defTabSz="950336" rtl="0" eaLnBrk="1" latinLnBrk="0" hangingPunct="1">
      <a:defRPr sz="1247" kern="1200">
        <a:solidFill>
          <a:schemeClr val="tx1"/>
        </a:solidFill>
        <a:latin typeface="+mn-lt"/>
        <a:ea typeface="+mn-ea"/>
        <a:cs typeface="+mn-cs"/>
      </a:defRPr>
    </a:lvl7pPr>
    <a:lvl8pPr marL="3326176" algn="l" defTabSz="950336" rtl="0" eaLnBrk="1" latinLnBrk="0" hangingPunct="1">
      <a:defRPr sz="1247" kern="1200">
        <a:solidFill>
          <a:schemeClr val="tx1"/>
        </a:solidFill>
        <a:latin typeface="+mn-lt"/>
        <a:ea typeface="+mn-ea"/>
        <a:cs typeface="+mn-cs"/>
      </a:defRPr>
    </a:lvl8pPr>
    <a:lvl9pPr marL="3801344" algn="l" defTabSz="950336" rtl="0" eaLnBrk="1" latinLnBrk="0" hangingPunct="1">
      <a:defRPr sz="12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69141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01677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35999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21683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16622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6048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3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65348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01029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244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5680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22422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58224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1900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82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45032" y="6816015"/>
            <a:ext cx="2834997" cy="383297"/>
          </a:xfrm>
          <a:prstGeom prst="rect">
            <a:avLst/>
          </a:prstGeom>
        </p:spPr>
        <p:txBody>
          <a:bodyPr/>
          <a:lstStyle/>
          <a:p>
            <a:fld id="{C764DE79-268F-4C1A-8933-263129D2AF90}" type="datetimeFigureOut">
              <a:rPr lang="en-US" dirty="0"/>
              <a:t>1/24/2022</a:t>
            </a:fld>
            <a:endParaRPr lang="en-US" dirty="0"/>
          </a:p>
        </p:txBody>
      </p:sp>
      <p:sp>
        <p:nvSpPr>
          <p:cNvPr id="5" name="Footer Placeholder 4"/>
          <p:cNvSpPr>
            <a:spLocks noGrp="1"/>
          </p:cNvSpPr>
          <p:nvPr>
            <p:ph type="ftr" sz="quarter" idx="11"/>
          </p:nvPr>
        </p:nvSpPr>
        <p:spPr>
          <a:xfrm>
            <a:off x="4285506" y="6819397"/>
            <a:ext cx="4252496"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1236C6-0024-4286-AA03-0A6E67CE63D4}" type="slidenum">
              <a:rPr lang="en-US" smtClean="0"/>
              <a:pPr/>
              <a:t>‹#›</a:t>
            </a:fld>
            <a:endParaRPr lang="en-US"/>
          </a:p>
        </p:txBody>
      </p:sp>
    </p:spTree>
    <p:extLst>
      <p:ext uri="{BB962C8B-B14F-4D97-AF65-F5344CB8AC3E}">
        <p14:creationId xmlns:p14="http://schemas.microsoft.com/office/powerpoint/2010/main" val="34791655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383297"/>
            <a:ext cx="2716872"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249" y="383297"/>
            <a:ext cx="7993117"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45032" y="6816015"/>
            <a:ext cx="2834997" cy="383297"/>
          </a:xfrm>
          <a:prstGeom prst="rect">
            <a:avLst/>
          </a:prstGeom>
        </p:spPr>
        <p:txBody>
          <a:bodyPr/>
          <a:lstStyle/>
          <a:p>
            <a:fld id="{C764DE79-268F-4C1A-8933-263129D2AF90}" type="datetimeFigureOut">
              <a:rPr lang="en-US" dirty="0"/>
              <a:t>1/24/2022</a:t>
            </a:fld>
            <a:endParaRPr lang="en-US" dirty="0"/>
          </a:p>
        </p:txBody>
      </p:sp>
      <p:sp>
        <p:nvSpPr>
          <p:cNvPr id="5" name="Footer Placeholder 4"/>
          <p:cNvSpPr>
            <a:spLocks noGrp="1"/>
          </p:cNvSpPr>
          <p:nvPr>
            <p:ph type="ftr" sz="quarter" idx="11"/>
          </p:nvPr>
        </p:nvSpPr>
        <p:spPr>
          <a:xfrm>
            <a:off x="4285506" y="6819397"/>
            <a:ext cx="4252496"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1236C6-0024-4286-AA03-0A6E67CE63D4}" type="slidenum">
              <a:rPr lang="en-US" smtClean="0"/>
              <a:pPr/>
              <a:t>‹#›</a:t>
            </a:fld>
            <a:endParaRPr lang="en-US"/>
          </a:p>
        </p:txBody>
      </p:sp>
    </p:spTree>
    <p:extLst>
      <p:ext uri="{BB962C8B-B14F-4D97-AF65-F5344CB8AC3E}">
        <p14:creationId xmlns:p14="http://schemas.microsoft.com/office/powerpoint/2010/main" val="29944178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4999" y="2683015"/>
            <a:ext cx="10709990" cy="6093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89999" y="4031615"/>
            <a:ext cx="8819991"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285506" y="6819397"/>
            <a:ext cx="4252496" cy="383297"/>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45032" y="6816015"/>
            <a:ext cx="2834997" cy="383297"/>
          </a:xfrm>
          <a:prstGeom prst="rect">
            <a:avLst/>
          </a:prstGeom>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34593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0708349" y="6435540"/>
            <a:ext cx="1184642" cy="388830"/>
          </a:xfrm>
          <a:prstGeom prst="rect">
            <a:avLst/>
          </a:prstGeom>
        </p:spPr>
        <p:txBody>
          <a:bodyPr/>
          <a:lstStyle/>
          <a:p>
            <a:endParaRPr lang="en-US"/>
          </a:p>
        </p:txBody>
      </p:sp>
      <p:sp>
        <p:nvSpPr>
          <p:cNvPr id="4" name="Footer Placeholder 3"/>
          <p:cNvSpPr>
            <a:spLocks noGrp="1"/>
          </p:cNvSpPr>
          <p:nvPr>
            <p:ph type="ftr" sz="quarter" idx="11"/>
          </p:nvPr>
        </p:nvSpPr>
        <p:spPr>
          <a:xfrm>
            <a:off x="2675857" y="6441179"/>
            <a:ext cx="7874991" cy="383297"/>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933882B-B146-4300-B704-6A7CE54B7E44}" type="slidenum">
              <a:rPr lang="en-US" smtClean="0"/>
              <a:t>‹#›</a:t>
            </a:fld>
            <a:endParaRPr lang="en-US"/>
          </a:p>
        </p:txBody>
      </p:sp>
    </p:spTree>
    <p:extLst>
      <p:ext uri="{BB962C8B-B14F-4D97-AF65-F5344CB8AC3E}">
        <p14:creationId xmlns:p14="http://schemas.microsoft.com/office/powerpoint/2010/main" val="78492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45032" y="6816015"/>
            <a:ext cx="2834997" cy="383297"/>
          </a:xfrm>
          <a:prstGeom prst="rect">
            <a:avLst/>
          </a:prstGeom>
        </p:spPr>
        <p:txBody>
          <a:bodyPr/>
          <a:lstStyle/>
          <a:p>
            <a:endParaRPr lang="en-US"/>
          </a:p>
        </p:txBody>
      </p:sp>
      <p:sp>
        <p:nvSpPr>
          <p:cNvPr id="5" name="Footer Placeholder 4"/>
          <p:cNvSpPr>
            <a:spLocks noGrp="1"/>
          </p:cNvSpPr>
          <p:nvPr>
            <p:ph type="ftr" sz="quarter" idx="11"/>
          </p:nvPr>
        </p:nvSpPr>
        <p:spPr>
          <a:xfrm>
            <a:off x="4285506" y="6819397"/>
            <a:ext cx="4252496" cy="38329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99482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9687" y="1794830"/>
            <a:ext cx="10867490" cy="2994714"/>
          </a:xfrm>
        </p:spPr>
        <p:txBody>
          <a:bodyPr anchor="b"/>
          <a:lstStyle>
            <a:lvl1pPr>
              <a:defRPr sz="6201"/>
            </a:lvl1pPr>
          </a:lstStyle>
          <a:p>
            <a:r>
              <a:rPr lang="en-US"/>
              <a:t>Click to edit Master title style</a:t>
            </a:r>
            <a:endParaRPr lang="en-US" dirty="0"/>
          </a:p>
        </p:txBody>
      </p:sp>
      <p:sp>
        <p:nvSpPr>
          <p:cNvPr id="3" name="Text Placeholder 2"/>
          <p:cNvSpPr>
            <a:spLocks noGrp="1"/>
          </p:cNvSpPr>
          <p:nvPr>
            <p:ph type="body" idx="1"/>
          </p:nvPr>
        </p:nvSpPr>
        <p:spPr>
          <a:xfrm>
            <a:off x="859687" y="4817875"/>
            <a:ext cx="10867490" cy="1574849"/>
          </a:xfrm>
        </p:spPr>
        <p:txBody>
          <a:bodyPr/>
          <a:lstStyle>
            <a:lvl1pPr marL="0" indent="0">
              <a:buNone/>
              <a:defRPr sz="2480">
                <a:solidFill>
                  <a:schemeClr val="tx1">
                    <a:tint val="75000"/>
                  </a:schemeClr>
                </a:solidFill>
              </a:defRPr>
            </a:lvl1pPr>
            <a:lvl2pPr marL="472516" indent="0">
              <a:buNone/>
              <a:defRPr sz="2067">
                <a:solidFill>
                  <a:schemeClr val="tx1">
                    <a:tint val="75000"/>
                  </a:schemeClr>
                </a:solidFill>
              </a:defRPr>
            </a:lvl2pPr>
            <a:lvl3pPr marL="945032" indent="0">
              <a:buNone/>
              <a:defRPr sz="1860">
                <a:solidFill>
                  <a:schemeClr val="tx1">
                    <a:tint val="75000"/>
                  </a:schemeClr>
                </a:solidFill>
              </a:defRPr>
            </a:lvl3pPr>
            <a:lvl4pPr marL="1417549" indent="0">
              <a:buNone/>
              <a:defRPr sz="1654">
                <a:solidFill>
                  <a:schemeClr val="tx1">
                    <a:tint val="75000"/>
                  </a:schemeClr>
                </a:solidFill>
              </a:defRPr>
            </a:lvl4pPr>
            <a:lvl5pPr marL="1890065" indent="0">
              <a:buNone/>
              <a:defRPr sz="1654">
                <a:solidFill>
                  <a:schemeClr val="tx1">
                    <a:tint val="75000"/>
                  </a:schemeClr>
                </a:solidFill>
              </a:defRPr>
            </a:lvl5pPr>
            <a:lvl6pPr marL="2362581" indent="0">
              <a:buNone/>
              <a:defRPr sz="1654">
                <a:solidFill>
                  <a:schemeClr val="tx1">
                    <a:tint val="75000"/>
                  </a:schemeClr>
                </a:solidFill>
              </a:defRPr>
            </a:lvl6pPr>
            <a:lvl7pPr marL="2835097" indent="0">
              <a:buNone/>
              <a:defRPr sz="1654">
                <a:solidFill>
                  <a:schemeClr val="tx1">
                    <a:tint val="75000"/>
                  </a:schemeClr>
                </a:solidFill>
              </a:defRPr>
            </a:lvl7pPr>
            <a:lvl8pPr marL="3307613" indent="0">
              <a:buNone/>
              <a:defRPr sz="1654">
                <a:solidFill>
                  <a:schemeClr val="tx1">
                    <a:tint val="75000"/>
                  </a:schemeClr>
                </a:solidFill>
              </a:defRPr>
            </a:lvl8pPr>
            <a:lvl9pPr marL="3780130" indent="0">
              <a:buNone/>
              <a:defRPr sz="165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45032" y="6816015"/>
            <a:ext cx="2834997" cy="383297"/>
          </a:xfrm>
          <a:prstGeom prst="rect">
            <a:avLst/>
          </a:prstGeom>
        </p:spPr>
        <p:txBody>
          <a:bodyPr/>
          <a:lstStyle/>
          <a:p>
            <a:endParaRPr lang="en-US"/>
          </a:p>
        </p:txBody>
      </p:sp>
      <p:sp>
        <p:nvSpPr>
          <p:cNvPr id="5" name="Footer Placeholder 4"/>
          <p:cNvSpPr>
            <a:spLocks noGrp="1"/>
          </p:cNvSpPr>
          <p:nvPr>
            <p:ph type="ftr" sz="quarter" idx="11"/>
          </p:nvPr>
        </p:nvSpPr>
        <p:spPr>
          <a:xfrm>
            <a:off x="4285506" y="6819397"/>
            <a:ext cx="4252496" cy="38329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1519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49"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8744"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45032" y="6816015"/>
            <a:ext cx="2834997" cy="383297"/>
          </a:xfrm>
          <a:prstGeom prst="rect">
            <a:avLst/>
          </a:prstGeom>
        </p:spPr>
        <p:txBody>
          <a:bodyPr/>
          <a:lstStyle/>
          <a:p>
            <a:endParaRPr lang="en-US"/>
          </a:p>
        </p:txBody>
      </p:sp>
      <p:sp>
        <p:nvSpPr>
          <p:cNvPr id="6" name="Footer Placeholder 5"/>
          <p:cNvSpPr>
            <a:spLocks noGrp="1"/>
          </p:cNvSpPr>
          <p:nvPr>
            <p:ph type="ftr" sz="quarter" idx="11"/>
          </p:nvPr>
        </p:nvSpPr>
        <p:spPr>
          <a:xfrm>
            <a:off x="4285506" y="6819397"/>
            <a:ext cx="4252496" cy="38329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65392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90" y="383297"/>
            <a:ext cx="10867490"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67891" y="1764832"/>
            <a:ext cx="5330385"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4" name="Content Placeholder 3"/>
          <p:cNvSpPr>
            <a:spLocks noGrp="1"/>
          </p:cNvSpPr>
          <p:nvPr>
            <p:ph sz="half" idx="2"/>
          </p:nvPr>
        </p:nvSpPr>
        <p:spPr>
          <a:xfrm>
            <a:off x="867891" y="2629749"/>
            <a:ext cx="533038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8744" y="1764832"/>
            <a:ext cx="5356636"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6" name="Content Placeholder 5"/>
          <p:cNvSpPr>
            <a:spLocks noGrp="1"/>
          </p:cNvSpPr>
          <p:nvPr>
            <p:ph sz="quarter" idx="4"/>
          </p:nvPr>
        </p:nvSpPr>
        <p:spPr>
          <a:xfrm>
            <a:off x="6378744" y="2629749"/>
            <a:ext cx="535663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45032" y="6816015"/>
            <a:ext cx="2834997" cy="383297"/>
          </a:xfrm>
          <a:prstGeom prst="rect">
            <a:avLst/>
          </a:prstGeom>
        </p:spPr>
        <p:txBody>
          <a:bodyPr/>
          <a:lstStyle/>
          <a:p>
            <a:endParaRPr lang="en-US"/>
          </a:p>
        </p:txBody>
      </p:sp>
      <p:sp>
        <p:nvSpPr>
          <p:cNvPr id="8" name="Footer Placeholder 7"/>
          <p:cNvSpPr>
            <a:spLocks noGrp="1"/>
          </p:cNvSpPr>
          <p:nvPr>
            <p:ph type="ftr" sz="quarter" idx="11"/>
          </p:nvPr>
        </p:nvSpPr>
        <p:spPr>
          <a:xfrm>
            <a:off x="4285506" y="6819397"/>
            <a:ext cx="4252496" cy="383297"/>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362993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45032" y="6816015"/>
            <a:ext cx="2834997" cy="383297"/>
          </a:xfrm>
          <a:prstGeom prst="rect">
            <a:avLst/>
          </a:prstGeom>
        </p:spPr>
        <p:txBody>
          <a:bodyPr/>
          <a:lstStyle/>
          <a:p>
            <a:fld id="{C764DE79-268F-4C1A-8933-263129D2AF90}" type="datetimeFigureOut">
              <a:rPr lang="en-US" dirty="0"/>
              <a:t>1/24/2022</a:t>
            </a:fld>
            <a:endParaRPr lang="en-US" dirty="0"/>
          </a:p>
        </p:txBody>
      </p:sp>
      <p:sp>
        <p:nvSpPr>
          <p:cNvPr id="4" name="Footer Placeholder 3"/>
          <p:cNvSpPr>
            <a:spLocks noGrp="1"/>
          </p:cNvSpPr>
          <p:nvPr>
            <p:ph type="ftr" sz="quarter" idx="11"/>
          </p:nvPr>
        </p:nvSpPr>
        <p:spPr>
          <a:xfrm>
            <a:off x="4285506" y="6819397"/>
            <a:ext cx="4252496" cy="383297"/>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FE1236C6-0024-4286-AA03-0A6E67CE63D4}" type="slidenum">
              <a:rPr lang="en-US" smtClean="0"/>
              <a:pPr/>
              <a:t>‹#›</a:t>
            </a:fld>
            <a:endParaRPr lang="en-US"/>
          </a:p>
        </p:txBody>
      </p:sp>
    </p:spTree>
    <p:extLst>
      <p:ext uri="{BB962C8B-B14F-4D97-AF65-F5344CB8AC3E}">
        <p14:creationId xmlns:p14="http://schemas.microsoft.com/office/powerpoint/2010/main" val="2597461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45032" y="6816015"/>
            <a:ext cx="2834997" cy="383297"/>
          </a:xfrm>
          <a:prstGeom prst="rect">
            <a:avLst/>
          </a:prstGeom>
        </p:spPr>
        <p:txBody>
          <a:bodyPr/>
          <a:lstStyle/>
          <a:p>
            <a:fld id="{C764DE79-268F-4C1A-8933-263129D2AF90}" type="datetimeFigureOut">
              <a:rPr lang="en-US" dirty="0"/>
              <a:t>1/24/2022</a:t>
            </a:fld>
            <a:endParaRPr lang="en-US" dirty="0"/>
          </a:p>
        </p:txBody>
      </p:sp>
      <p:sp>
        <p:nvSpPr>
          <p:cNvPr id="3" name="Footer Placeholder 2"/>
          <p:cNvSpPr>
            <a:spLocks noGrp="1"/>
          </p:cNvSpPr>
          <p:nvPr>
            <p:ph type="ftr" sz="quarter" idx="11"/>
          </p:nvPr>
        </p:nvSpPr>
        <p:spPr>
          <a:xfrm>
            <a:off x="4285506" y="6819397"/>
            <a:ext cx="4252496" cy="383297"/>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1236C6-0024-4286-AA03-0A6E67CE63D4}" type="slidenum">
              <a:rPr lang="en-US" smtClean="0"/>
              <a:pPr/>
              <a:t>‹#›</a:t>
            </a:fld>
            <a:endParaRPr lang="en-US"/>
          </a:p>
        </p:txBody>
      </p:sp>
    </p:spTree>
    <p:extLst>
      <p:ext uri="{BB962C8B-B14F-4D97-AF65-F5344CB8AC3E}">
        <p14:creationId xmlns:p14="http://schemas.microsoft.com/office/powerpoint/2010/main" val="314651578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Content Placeholder 2"/>
          <p:cNvSpPr>
            <a:spLocks noGrp="1"/>
          </p:cNvSpPr>
          <p:nvPr>
            <p:ph idx="1"/>
          </p:nvPr>
        </p:nvSpPr>
        <p:spPr>
          <a:xfrm>
            <a:off x="5356636" y="1036569"/>
            <a:ext cx="6378744" cy="5116178"/>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a:xfrm>
            <a:off x="945032" y="6816015"/>
            <a:ext cx="2834997" cy="383297"/>
          </a:xfrm>
          <a:prstGeom prst="rect">
            <a:avLst/>
          </a:prstGeom>
        </p:spPr>
        <p:txBody>
          <a:bodyPr/>
          <a:lstStyle/>
          <a:p>
            <a:endParaRPr lang="en-US"/>
          </a:p>
        </p:txBody>
      </p:sp>
      <p:sp>
        <p:nvSpPr>
          <p:cNvPr id="6" name="Footer Placeholder 5"/>
          <p:cNvSpPr>
            <a:spLocks noGrp="1"/>
          </p:cNvSpPr>
          <p:nvPr>
            <p:ph type="ftr" sz="quarter" idx="11"/>
          </p:nvPr>
        </p:nvSpPr>
        <p:spPr>
          <a:xfrm>
            <a:off x="4285506" y="6819397"/>
            <a:ext cx="4252496" cy="38329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359149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6636" y="1036569"/>
            <a:ext cx="6378744" cy="5116178"/>
          </a:xfrm>
        </p:spPr>
        <p:txBody>
          <a:bodyPr anchor="t"/>
          <a:lstStyle>
            <a:lvl1pPr marL="0" indent="0">
              <a:buNone/>
              <a:defRPr sz="3307"/>
            </a:lvl1pPr>
            <a:lvl2pPr marL="472516" indent="0">
              <a:buNone/>
              <a:defRPr sz="2894"/>
            </a:lvl2pPr>
            <a:lvl3pPr marL="945032" indent="0">
              <a:buNone/>
              <a:defRPr sz="2480"/>
            </a:lvl3pPr>
            <a:lvl4pPr marL="1417549" indent="0">
              <a:buNone/>
              <a:defRPr sz="2067"/>
            </a:lvl4pPr>
            <a:lvl5pPr marL="1890065" indent="0">
              <a:buNone/>
              <a:defRPr sz="2067"/>
            </a:lvl5pPr>
            <a:lvl6pPr marL="2362581" indent="0">
              <a:buNone/>
              <a:defRPr sz="2067"/>
            </a:lvl6pPr>
            <a:lvl7pPr marL="2835097" indent="0">
              <a:buNone/>
              <a:defRPr sz="2067"/>
            </a:lvl7pPr>
            <a:lvl8pPr marL="3307613" indent="0">
              <a:buNone/>
              <a:defRPr sz="2067"/>
            </a:lvl8pPr>
            <a:lvl9pPr marL="3780130" indent="0">
              <a:buNone/>
              <a:defRPr sz="2067"/>
            </a:lvl9pPr>
          </a:lstStyle>
          <a:p>
            <a:r>
              <a:rPr lang="en-US"/>
              <a:t>Click icon to add picture</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a:xfrm>
            <a:off x="945032" y="6816015"/>
            <a:ext cx="2834997" cy="383297"/>
          </a:xfrm>
          <a:prstGeom prst="rect">
            <a:avLst/>
          </a:prstGeom>
        </p:spPr>
        <p:txBody>
          <a:bodyPr/>
          <a:lstStyle/>
          <a:p>
            <a:fld id="{C764DE79-268F-4C1A-8933-263129D2AF90}" type="datetimeFigureOut">
              <a:rPr lang="en-US" dirty="0"/>
              <a:t>1/24/2022</a:t>
            </a:fld>
            <a:endParaRPr lang="en-US" dirty="0"/>
          </a:p>
        </p:txBody>
      </p:sp>
      <p:sp>
        <p:nvSpPr>
          <p:cNvPr id="6" name="Footer Placeholder 5"/>
          <p:cNvSpPr>
            <a:spLocks noGrp="1"/>
          </p:cNvSpPr>
          <p:nvPr>
            <p:ph type="ftr" sz="quarter" idx="11"/>
          </p:nvPr>
        </p:nvSpPr>
        <p:spPr>
          <a:xfrm>
            <a:off x="4285506" y="6819397"/>
            <a:ext cx="4252496" cy="383297"/>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E1236C6-0024-4286-AA03-0A6E67CE63D4}" type="slidenum">
              <a:rPr lang="en-US" smtClean="0"/>
              <a:pPr/>
              <a:t>‹#›</a:t>
            </a:fld>
            <a:endParaRPr lang="en-US"/>
          </a:p>
        </p:txBody>
      </p:sp>
    </p:spTree>
    <p:extLst>
      <p:ext uri="{BB962C8B-B14F-4D97-AF65-F5344CB8AC3E}">
        <p14:creationId xmlns:p14="http://schemas.microsoft.com/office/powerpoint/2010/main" val="32603552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769" y="143318"/>
            <a:ext cx="10867490" cy="94263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5200" y="1408484"/>
            <a:ext cx="1086749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84822" y="6816016"/>
            <a:ext cx="2834997" cy="383297"/>
          </a:xfrm>
          <a:prstGeom prst="rect">
            <a:avLst/>
          </a:prstGeom>
        </p:spPr>
        <p:txBody>
          <a:bodyPr vert="horz" lIns="91440" tIns="45720" rIns="91440" bIns="45720" rtlCol="0" anchor="ctr"/>
          <a:lstStyle>
            <a:lvl1pPr algn="r">
              <a:defRPr sz="1240">
                <a:solidFill>
                  <a:schemeClr val="tx1">
                    <a:tint val="75000"/>
                  </a:schemeClr>
                </a:solidFill>
              </a:defRPr>
            </a:lvl1pPr>
          </a:lstStyle>
          <a:p>
            <a:fld id="{FE1236C6-0024-4286-AA03-0A6E67CE63D4}" type="slidenum">
              <a:rPr lang="en-US" smtClean="0"/>
              <a:pPr/>
              <a:t>‹#›</a:t>
            </a:fld>
            <a:endParaRPr lang="en-US"/>
          </a:p>
        </p:txBody>
      </p:sp>
      <p:cxnSp>
        <p:nvCxnSpPr>
          <p:cNvPr id="7" name="Straight Connector 6">
            <a:extLst>
              <a:ext uri="{FF2B5EF4-FFF2-40B4-BE49-F238E27FC236}">
                <a16:creationId xmlns:a16="http://schemas.microsoft.com/office/drawing/2014/main" id="{2E99C367-EDC0-43D9-9571-655442AB9DD5}"/>
              </a:ext>
            </a:extLst>
          </p:cNvPr>
          <p:cNvCxnSpPr>
            <a:cxnSpLocks/>
          </p:cNvCxnSpPr>
          <p:nvPr userDrawn="1"/>
        </p:nvCxnSpPr>
        <p:spPr>
          <a:xfrm>
            <a:off x="2" y="1085957"/>
            <a:ext cx="12599987" cy="0"/>
          </a:xfrm>
          <a:prstGeom prst="line">
            <a:avLst/>
          </a:prstGeom>
          <a:ln w="114300" cmpd="thickThin">
            <a:solidFill>
              <a:schemeClr val="accent2">
                <a:lumMod val="75000"/>
              </a:schemeClr>
            </a:solidFill>
            <a:prstDash val="solid"/>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65EC01F7-0AD4-4048-85E3-0E8F69EF307E}"/>
              </a:ext>
            </a:extLst>
          </p:cNvPr>
          <p:cNvCxnSpPr>
            <a:cxnSpLocks/>
          </p:cNvCxnSpPr>
          <p:nvPr userDrawn="1"/>
        </p:nvCxnSpPr>
        <p:spPr>
          <a:xfrm>
            <a:off x="0" y="6801501"/>
            <a:ext cx="12599988" cy="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8EFC8BB3-1039-41B7-AE19-0589F10C3939}"/>
              </a:ext>
            </a:extLst>
          </p:cNvPr>
          <p:cNvSpPr txBox="1"/>
          <p:nvPr userDrawn="1"/>
        </p:nvSpPr>
        <p:spPr>
          <a:xfrm>
            <a:off x="5245351" y="6860759"/>
            <a:ext cx="1867969" cy="338554"/>
          </a:xfrm>
          <a:prstGeom prst="rect">
            <a:avLst/>
          </a:prstGeom>
          <a:noFill/>
        </p:spPr>
        <p:txBody>
          <a:bodyPr wrap="square" rtlCol="0">
            <a:spAutoFit/>
          </a:bodyPr>
          <a:lstStyle/>
          <a:p>
            <a:r>
              <a:rPr lang="en-US" sz="1600">
                <a:solidFill>
                  <a:srgbClr val="0070C0"/>
                </a:solidFill>
                <a:latin typeface="Times New Roman" panose="02020603050405020304" pitchFamily="18" charset="0"/>
                <a:cs typeface="Times New Roman" panose="02020603050405020304" pitchFamily="18" charset="0"/>
              </a:rPr>
              <a:t>NTTU-2022</a:t>
            </a:r>
          </a:p>
        </p:txBody>
      </p:sp>
    </p:spTree>
    <p:extLst>
      <p:ext uri="{BB962C8B-B14F-4D97-AF65-F5344CB8AC3E}">
        <p14:creationId xmlns:p14="http://schemas.microsoft.com/office/powerpoint/2010/main" val="1197200466"/>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07" r:id="rId13"/>
  </p:sldLayoutIdLst>
  <p:hf hdr="0" ftr="0" dt="0"/>
  <p:txStyles>
    <p:title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p:titleStyle>
    <p:body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5032" rtl="0" eaLnBrk="1" latinLnBrk="0" hangingPunct="1">
        <a:defRPr sz="1860" kern="1200">
          <a:solidFill>
            <a:schemeClr val="tx1"/>
          </a:solidFill>
          <a:latin typeface="+mn-lt"/>
          <a:ea typeface="+mn-ea"/>
          <a:cs typeface="+mn-cs"/>
        </a:defRPr>
      </a:lvl1pPr>
      <a:lvl2pPr marL="472516" algn="l" defTabSz="945032" rtl="0" eaLnBrk="1" latinLnBrk="0" hangingPunct="1">
        <a:defRPr sz="1860" kern="1200">
          <a:solidFill>
            <a:schemeClr val="tx1"/>
          </a:solidFill>
          <a:latin typeface="+mn-lt"/>
          <a:ea typeface="+mn-ea"/>
          <a:cs typeface="+mn-cs"/>
        </a:defRPr>
      </a:lvl2pPr>
      <a:lvl3pPr marL="945032" algn="l" defTabSz="945032" rtl="0" eaLnBrk="1" latinLnBrk="0" hangingPunct="1">
        <a:defRPr sz="1860" kern="1200">
          <a:solidFill>
            <a:schemeClr val="tx1"/>
          </a:solidFill>
          <a:latin typeface="+mn-lt"/>
          <a:ea typeface="+mn-ea"/>
          <a:cs typeface="+mn-cs"/>
        </a:defRPr>
      </a:lvl3pPr>
      <a:lvl4pPr marL="1417549" algn="l" defTabSz="945032" rtl="0" eaLnBrk="1" latinLnBrk="0" hangingPunct="1">
        <a:defRPr sz="1860" kern="1200">
          <a:solidFill>
            <a:schemeClr val="tx1"/>
          </a:solidFill>
          <a:latin typeface="+mn-lt"/>
          <a:ea typeface="+mn-ea"/>
          <a:cs typeface="+mn-cs"/>
        </a:defRPr>
      </a:lvl4pPr>
      <a:lvl5pPr marL="1890065" algn="l" defTabSz="945032" rtl="0" eaLnBrk="1" latinLnBrk="0" hangingPunct="1">
        <a:defRPr sz="1860" kern="1200">
          <a:solidFill>
            <a:schemeClr val="tx1"/>
          </a:solidFill>
          <a:latin typeface="+mn-lt"/>
          <a:ea typeface="+mn-ea"/>
          <a:cs typeface="+mn-cs"/>
        </a:defRPr>
      </a:lvl5pPr>
      <a:lvl6pPr marL="2362581" algn="l" defTabSz="945032" rtl="0" eaLnBrk="1" latinLnBrk="0" hangingPunct="1">
        <a:defRPr sz="1860" kern="1200">
          <a:solidFill>
            <a:schemeClr val="tx1"/>
          </a:solidFill>
          <a:latin typeface="+mn-lt"/>
          <a:ea typeface="+mn-ea"/>
          <a:cs typeface="+mn-cs"/>
        </a:defRPr>
      </a:lvl6pPr>
      <a:lvl7pPr marL="2835097" algn="l" defTabSz="945032" rtl="0" eaLnBrk="1" latinLnBrk="0" hangingPunct="1">
        <a:defRPr sz="1860" kern="1200">
          <a:solidFill>
            <a:schemeClr val="tx1"/>
          </a:solidFill>
          <a:latin typeface="+mn-lt"/>
          <a:ea typeface="+mn-ea"/>
          <a:cs typeface="+mn-cs"/>
        </a:defRPr>
      </a:lvl7pPr>
      <a:lvl8pPr marL="3307613" algn="l" defTabSz="945032" rtl="0" eaLnBrk="1" latinLnBrk="0" hangingPunct="1">
        <a:defRPr sz="1860" kern="1200">
          <a:solidFill>
            <a:schemeClr val="tx1"/>
          </a:solidFill>
          <a:latin typeface="+mn-lt"/>
          <a:ea typeface="+mn-ea"/>
          <a:cs typeface="+mn-cs"/>
        </a:defRPr>
      </a:lvl8pPr>
      <a:lvl9pPr marL="3780130" algn="l" defTabSz="945032"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nodejs.org/en/about/"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reactjs.org/docs/introducing-jsx.html" TargetMode="External"/><Relationship Id="rId5" Type="http://schemas.openxmlformats.org/officeDocument/2006/relationships/hyperlink" Target="https://reactjs.org/docs/components-and-props.html" TargetMode="External"/><Relationship Id="rId4" Type="http://schemas.openxmlformats.org/officeDocument/2006/relationships/hyperlink" Target="https://getbootstrap.com/docs/5.1/about/overview/"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F258BB-5087-4B34-8BB8-4BFB436ACD39}"/>
              </a:ext>
            </a:extLst>
          </p:cNvPr>
          <p:cNvSpPr txBox="1">
            <a:spLocks noChangeArrowheads="1"/>
          </p:cNvSpPr>
          <p:nvPr/>
        </p:nvSpPr>
        <p:spPr>
          <a:xfrm>
            <a:off x="8199321" y="5537898"/>
            <a:ext cx="4400667" cy="735211"/>
          </a:xfrm>
          <a:prstGeom prst="rect">
            <a:avLst/>
          </a:prstGeom>
        </p:spPr>
        <p:txBody>
          <a:bodyPr>
            <a:noAutofit/>
          </a:bodyPr>
          <a:lstStyle>
            <a:lvl1pPr marL="0" indent="0" algn="ctr" defTabSz="742950" rtl="0" fontAlgn="base">
              <a:lnSpc>
                <a:spcPct val="90000"/>
              </a:lnSpc>
              <a:spcBef>
                <a:spcPts val="813"/>
              </a:spcBef>
              <a:spcAft>
                <a:spcPct val="0"/>
              </a:spcAft>
              <a:buFont typeface="Arial" panose="020B0604020202020204" pitchFamily="34" charset="0"/>
              <a:buNone/>
              <a:defRPr sz="1950" kern="1200">
                <a:solidFill>
                  <a:schemeClr val="tx1"/>
                </a:solidFill>
                <a:latin typeface="+mn-lt"/>
                <a:ea typeface="+mn-ea"/>
                <a:cs typeface="+mn-cs"/>
              </a:defRPr>
            </a:lvl1pPr>
            <a:lvl2pPr marL="371475" indent="0" algn="ctr" defTabSz="742950" rtl="0" fontAlgn="base">
              <a:lnSpc>
                <a:spcPct val="90000"/>
              </a:lnSpc>
              <a:spcBef>
                <a:spcPts val="400"/>
              </a:spcBef>
              <a:spcAft>
                <a:spcPct val="0"/>
              </a:spcAft>
              <a:buFont typeface="Arial" panose="020B0604020202020204" pitchFamily="34" charset="0"/>
              <a:buNone/>
              <a:defRPr sz="1625" kern="1200">
                <a:solidFill>
                  <a:schemeClr val="tx1"/>
                </a:solidFill>
                <a:latin typeface="+mn-lt"/>
                <a:ea typeface="+mn-ea"/>
                <a:cs typeface="+mn-cs"/>
              </a:defRPr>
            </a:lvl2pPr>
            <a:lvl3pPr marL="742950" indent="0" algn="ctr" defTabSz="742950" rtl="0" fontAlgn="base">
              <a:lnSpc>
                <a:spcPct val="90000"/>
              </a:lnSpc>
              <a:spcBef>
                <a:spcPts val="400"/>
              </a:spcBef>
              <a:spcAft>
                <a:spcPct val="0"/>
              </a:spcAft>
              <a:buFont typeface="Arial" panose="020B0604020202020204" pitchFamily="34" charset="0"/>
              <a:buNone/>
              <a:defRPr sz="1463" kern="1200">
                <a:solidFill>
                  <a:schemeClr val="tx1"/>
                </a:solidFill>
                <a:latin typeface="+mn-lt"/>
                <a:ea typeface="+mn-ea"/>
                <a:cs typeface="+mn-cs"/>
              </a:defRPr>
            </a:lvl3pPr>
            <a:lvl4pPr marL="1114425"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4pPr>
            <a:lvl5pPr marL="1485900"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5pPr>
            <a:lvl6pPr marL="185737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6pPr>
            <a:lvl7pPr marL="222885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7pPr>
            <a:lvl8pPr marL="260032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8pPr>
            <a:lvl9pPr marL="297180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9pPr>
          </a:lstStyle>
          <a:p>
            <a:pPr algn="l" defTabSz="742905">
              <a:spcBef>
                <a:spcPts val="812"/>
              </a:spcBef>
              <a:defRPr/>
            </a:pPr>
            <a:r>
              <a:rPr lang="en-US" altLang="en-US" sz="1600" b="1">
                <a:solidFill>
                  <a:srgbClr val="00B050"/>
                </a:solidFill>
                <a:cs typeface="Times New Roman" panose="02020603050405020304" pitchFamily="18" charset="0"/>
              </a:rPr>
              <a:t>Giảng viên hướng dẫn: ThS. Phạm Văn Đăng</a:t>
            </a:r>
          </a:p>
          <a:p>
            <a:pPr algn="l" defTabSz="742905">
              <a:spcBef>
                <a:spcPts val="812"/>
              </a:spcBef>
              <a:defRPr/>
            </a:pPr>
            <a:r>
              <a:rPr lang="en-US" altLang="en-US" sz="1600" b="1">
                <a:solidFill>
                  <a:srgbClr val="00B050"/>
                </a:solidFill>
                <a:cs typeface="Times New Roman" panose="02020603050405020304" pitchFamily="18" charset="0"/>
              </a:rPr>
              <a:t>Email: pvdang@ntt.edu.vn</a:t>
            </a:r>
          </a:p>
        </p:txBody>
      </p:sp>
      <p:sp>
        <p:nvSpPr>
          <p:cNvPr id="4100" name="Rectangle 8">
            <a:extLst>
              <a:ext uri="{FF2B5EF4-FFF2-40B4-BE49-F238E27FC236}">
                <a16:creationId xmlns:a16="http://schemas.microsoft.com/office/drawing/2014/main" id="{A4058447-DFD0-42E9-8BF5-26DD06AA602C}"/>
              </a:ext>
            </a:extLst>
          </p:cNvPr>
          <p:cNvSpPr>
            <a:spLocks noChangeArrowheads="1"/>
          </p:cNvSpPr>
          <p:nvPr/>
        </p:nvSpPr>
        <p:spPr bwMode="auto">
          <a:xfrm>
            <a:off x="995082" y="2951634"/>
            <a:ext cx="10824928" cy="1565831"/>
          </a:xfrm>
          <a:prstGeom prst="rect">
            <a:avLst/>
          </a:prstGeom>
          <a:noFill/>
          <a:ln>
            <a:noFill/>
          </a:ln>
          <a:effectLst>
            <a:glow rad="101600">
              <a:schemeClr val="accent6">
                <a:satMod val="175000"/>
                <a:alpha val="40000"/>
              </a:schemeClr>
            </a:glow>
          </a:effectLst>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880" indent="-342880" algn="ctr" defTabSz="457173">
              <a:lnSpc>
                <a:spcPct val="150000"/>
              </a:lnSpc>
              <a:defRPr/>
            </a:pPr>
            <a:r>
              <a:rPr lang="en-US" altLang="en-US" sz="3600" b="1">
                <a:solidFill>
                  <a:srgbClr val="FFC000"/>
                </a:solidFill>
                <a:latin typeface="+mn-lt"/>
                <a:cs typeface="Times New Roman" panose="02020603050405020304" pitchFamily="18" charset="0"/>
              </a:rPr>
              <a:t>XÂY DỰNG HỆ THỐNG WEBSITE QUẢN LÝ CỬA HÀNG ĐIỆN THOẠI BẰNG APACHE SPARK</a:t>
            </a:r>
            <a:endParaRPr lang="en-US" altLang="en-US" sz="4000" b="1">
              <a:solidFill>
                <a:srgbClr val="FFC000"/>
              </a:solidFill>
              <a:latin typeface="+mn-lt"/>
              <a:cs typeface="Times New Roman" panose="02020603050405020304" pitchFamily="18" charset="0"/>
            </a:endParaRPr>
          </a:p>
        </p:txBody>
      </p:sp>
      <p:sp>
        <p:nvSpPr>
          <p:cNvPr id="6" name="Rectangle 3">
            <a:extLst>
              <a:ext uri="{FF2B5EF4-FFF2-40B4-BE49-F238E27FC236}">
                <a16:creationId xmlns:a16="http://schemas.microsoft.com/office/drawing/2014/main" id="{49916D55-02A2-430D-97CA-EDC61C96315C}"/>
              </a:ext>
            </a:extLst>
          </p:cNvPr>
          <p:cNvSpPr txBox="1">
            <a:spLocks noChangeArrowheads="1"/>
          </p:cNvSpPr>
          <p:nvPr/>
        </p:nvSpPr>
        <p:spPr bwMode="auto">
          <a:xfrm>
            <a:off x="6228874" y="434472"/>
            <a:ext cx="4965384" cy="376075"/>
          </a:xfrm>
          <a:prstGeom prst="rect">
            <a:avLst/>
          </a:prstGeom>
          <a:noFill/>
          <a:ln>
            <a:noFill/>
          </a:ln>
        </p:spPr>
        <p:txBody>
          <a:bodyPr/>
          <a:lstStyle>
            <a:lvl1pPr marL="0" indent="0" algn="l" rtl="0" eaLnBrk="0" fontAlgn="base" hangingPunct="0">
              <a:spcBef>
                <a:spcPct val="20000"/>
              </a:spcBef>
              <a:spcAft>
                <a:spcPct val="0"/>
              </a:spcAft>
              <a:buClr>
                <a:schemeClr val="accent1"/>
              </a:buClr>
              <a:buSzPct val="70000"/>
              <a:buFont typeface="Wingdings" pitchFamily="2" charset="2"/>
              <a:buNone/>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algn="ctr" defTabSz="457173" eaLnBrk="1" hangingPunct="1">
              <a:lnSpc>
                <a:spcPct val="90000"/>
              </a:lnSpc>
              <a:buClr>
                <a:srgbClr val="4472C4"/>
              </a:buClr>
              <a:defRPr/>
            </a:pPr>
            <a:r>
              <a:rPr lang="en-US" altLang="en-US" sz="2000" b="1" kern="0">
                <a:solidFill>
                  <a:srgbClr val="0070C0"/>
                </a:solidFill>
                <a:cs typeface="Times New Roman" panose="02020603050405020304" pitchFamily="18" charset="0"/>
              </a:rPr>
              <a:t>KHOA CÔNG NGHỆ THÔNG TIN</a:t>
            </a:r>
          </a:p>
        </p:txBody>
      </p:sp>
      <p:pic>
        <p:nvPicPr>
          <p:cNvPr id="2" name="Picture 1">
            <a:extLst>
              <a:ext uri="{FF2B5EF4-FFF2-40B4-BE49-F238E27FC236}">
                <a16:creationId xmlns:a16="http://schemas.microsoft.com/office/drawing/2014/main" id="{5C0A30E4-39E1-406C-9BB2-15D75FE39B8C}"/>
              </a:ext>
            </a:extLst>
          </p:cNvPr>
          <p:cNvPicPr>
            <a:picLocks noChangeAspect="1"/>
          </p:cNvPicPr>
          <p:nvPr/>
        </p:nvPicPr>
        <p:blipFill>
          <a:blip r:embed="rId2"/>
          <a:stretch>
            <a:fillRect/>
          </a:stretch>
        </p:blipFill>
        <p:spPr>
          <a:xfrm>
            <a:off x="147398" y="-32878"/>
            <a:ext cx="4143376" cy="1204715"/>
          </a:xfrm>
          <a:prstGeom prst="rect">
            <a:avLst/>
          </a:prstGeom>
        </p:spPr>
      </p:pic>
      <p:pic>
        <p:nvPicPr>
          <p:cNvPr id="9" name="Picture 8">
            <a:extLst>
              <a:ext uri="{FF2B5EF4-FFF2-40B4-BE49-F238E27FC236}">
                <a16:creationId xmlns:a16="http://schemas.microsoft.com/office/drawing/2014/main" id="{14C93150-206D-460B-8A87-58ED59A044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9625" y="168917"/>
            <a:ext cx="998797" cy="735210"/>
          </a:xfrm>
          <a:prstGeom prst="rect">
            <a:avLst/>
          </a:prstGeom>
        </p:spPr>
      </p:pic>
      <p:sp>
        <p:nvSpPr>
          <p:cNvPr id="10" name="Slide Number Placeholder 9">
            <a:extLst>
              <a:ext uri="{FF2B5EF4-FFF2-40B4-BE49-F238E27FC236}">
                <a16:creationId xmlns:a16="http://schemas.microsoft.com/office/drawing/2014/main" id="{C9950981-DACA-40A3-963E-C5FAE351C711}"/>
              </a:ext>
            </a:extLst>
          </p:cNvPr>
          <p:cNvSpPr>
            <a:spLocks noGrp="1"/>
          </p:cNvSpPr>
          <p:nvPr>
            <p:ph type="sldNum" sz="quarter" idx="4294967295"/>
          </p:nvPr>
        </p:nvSpPr>
        <p:spPr>
          <a:xfrm>
            <a:off x="9774714" y="6834188"/>
            <a:ext cx="2468880" cy="365125"/>
          </a:xfrm>
        </p:spPr>
        <p:txBody>
          <a:bodyPr/>
          <a:lstStyle/>
          <a:p>
            <a:pPr defTabSz="1097258" eaLnBrk="0" fontAlgn="base" hangingPunct="0">
              <a:spcBef>
                <a:spcPct val="0"/>
              </a:spcBef>
              <a:spcAft>
                <a:spcPct val="0"/>
              </a:spcAft>
              <a:defRPr/>
            </a:pPr>
            <a:fld id="{FE1236C6-0024-4286-AA03-0A6E67CE63D4}" type="slidenum">
              <a:rPr lang="en-US">
                <a:solidFill>
                  <a:prstClr val="black"/>
                </a:solidFill>
              </a:rPr>
              <a:pPr defTabSz="1097258" eaLnBrk="0" fontAlgn="base" hangingPunct="0">
                <a:spcBef>
                  <a:spcPct val="0"/>
                </a:spcBef>
                <a:spcAft>
                  <a:spcPct val="0"/>
                </a:spcAft>
                <a:defRPr/>
              </a:pPr>
              <a:t>1</a:t>
            </a:fld>
            <a:endParaRPr lang="en-US">
              <a:solidFill>
                <a:prstClr val="black"/>
              </a:solidFill>
            </a:endParaRPr>
          </a:p>
        </p:txBody>
      </p:sp>
      <p:sp>
        <p:nvSpPr>
          <p:cNvPr id="11" name="Rectangle 3">
            <a:extLst>
              <a:ext uri="{FF2B5EF4-FFF2-40B4-BE49-F238E27FC236}">
                <a16:creationId xmlns:a16="http://schemas.microsoft.com/office/drawing/2014/main" id="{3C534B1A-2895-4A75-833D-E8E1CB77BBD3}"/>
              </a:ext>
            </a:extLst>
          </p:cNvPr>
          <p:cNvSpPr txBox="1">
            <a:spLocks noChangeArrowheads="1"/>
          </p:cNvSpPr>
          <p:nvPr/>
        </p:nvSpPr>
        <p:spPr>
          <a:xfrm>
            <a:off x="487432" y="5170292"/>
            <a:ext cx="4400667" cy="1364979"/>
          </a:xfrm>
          <a:prstGeom prst="rect">
            <a:avLst/>
          </a:prstGeom>
        </p:spPr>
        <p:txBody>
          <a:bodyPr>
            <a:noAutofit/>
          </a:bodyPr>
          <a:lstStyle>
            <a:lvl1pPr marL="0" indent="0" algn="ctr" defTabSz="742950" rtl="0" fontAlgn="base">
              <a:lnSpc>
                <a:spcPct val="90000"/>
              </a:lnSpc>
              <a:spcBef>
                <a:spcPts val="813"/>
              </a:spcBef>
              <a:spcAft>
                <a:spcPct val="0"/>
              </a:spcAft>
              <a:buFont typeface="Arial" panose="020B0604020202020204" pitchFamily="34" charset="0"/>
              <a:buNone/>
              <a:defRPr sz="1950" kern="1200">
                <a:solidFill>
                  <a:schemeClr val="tx1"/>
                </a:solidFill>
                <a:latin typeface="+mn-lt"/>
                <a:ea typeface="+mn-ea"/>
                <a:cs typeface="+mn-cs"/>
              </a:defRPr>
            </a:lvl1pPr>
            <a:lvl2pPr marL="371475" indent="0" algn="ctr" defTabSz="742950" rtl="0" fontAlgn="base">
              <a:lnSpc>
                <a:spcPct val="90000"/>
              </a:lnSpc>
              <a:spcBef>
                <a:spcPts val="400"/>
              </a:spcBef>
              <a:spcAft>
                <a:spcPct val="0"/>
              </a:spcAft>
              <a:buFont typeface="Arial" panose="020B0604020202020204" pitchFamily="34" charset="0"/>
              <a:buNone/>
              <a:defRPr sz="1625" kern="1200">
                <a:solidFill>
                  <a:schemeClr val="tx1"/>
                </a:solidFill>
                <a:latin typeface="+mn-lt"/>
                <a:ea typeface="+mn-ea"/>
                <a:cs typeface="+mn-cs"/>
              </a:defRPr>
            </a:lvl2pPr>
            <a:lvl3pPr marL="742950" indent="0" algn="ctr" defTabSz="742950" rtl="0" fontAlgn="base">
              <a:lnSpc>
                <a:spcPct val="90000"/>
              </a:lnSpc>
              <a:spcBef>
                <a:spcPts val="400"/>
              </a:spcBef>
              <a:spcAft>
                <a:spcPct val="0"/>
              </a:spcAft>
              <a:buFont typeface="Arial" panose="020B0604020202020204" pitchFamily="34" charset="0"/>
              <a:buNone/>
              <a:defRPr sz="1463" kern="1200">
                <a:solidFill>
                  <a:schemeClr val="tx1"/>
                </a:solidFill>
                <a:latin typeface="+mn-lt"/>
                <a:ea typeface="+mn-ea"/>
                <a:cs typeface="+mn-cs"/>
              </a:defRPr>
            </a:lvl3pPr>
            <a:lvl4pPr marL="1114425"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4pPr>
            <a:lvl5pPr marL="1485900"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5pPr>
            <a:lvl6pPr marL="185737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6pPr>
            <a:lvl7pPr marL="222885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7pPr>
            <a:lvl8pPr marL="260032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8pPr>
            <a:lvl9pPr marL="297180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9pPr>
          </a:lstStyle>
          <a:p>
            <a:pPr algn="l" defTabSz="742905">
              <a:spcBef>
                <a:spcPts val="812"/>
              </a:spcBef>
              <a:defRPr/>
            </a:pPr>
            <a:r>
              <a:rPr lang="en-US" altLang="en-US" sz="1600" b="1">
                <a:solidFill>
                  <a:srgbClr val="00B050"/>
                </a:solidFill>
                <a:cs typeface="Times New Roman" panose="02020603050405020304" pitchFamily="18" charset="0"/>
              </a:rPr>
              <a:t>Sinh viên thực hiện: Đặng Quốc Lai</a:t>
            </a:r>
          </a:p>
          <a:p>
            <a:pPr algn="l" defTabSz="742905">
              <a:spcBef>
                <a:spcPts val="812"/>
              </a:spcBef>
              <a:defRPr/>
            </a:pPr>
            <a:r>
              <a:rPr lang="en-US" altLang="en-US" sz="1600" b="1">
                <a:solidFill>
                  <a:srgbClr val="00B050"/>
                </a:solidFill>
                <a:cs typeface="Times New Roman" panose="02020603050405020304" pitchFamily="18" charset="0"/>
              </a:rPr>
              <a:t>Mã số sinh viên: 1811545103</a:t>
            </a:r>
          </a:p>
          <a:p>
            <a:pPr algn="l" defTabSz="742905">
              <a:spcBef>
                <a:spcPts val="812"/>
              </a:spcBef>
              <a:defRPr/>
            </a:pPr>
            <a:r>
              <a:rPr lang="en-US" altLang="en-US" sz="1600" b="1">
                <a:solidFill>
                  <a:srgbClr val="00B050"/>
                </a:solidFill>
                <a:cs typeface="Times New Roman" panose="02020603050405020304" pitchFamily="18" charset="0"/>
              </a:rPr>
              <a:t>Khóa: 18</a:t>
            </a:r>
          </a:p>
          <a:p>
            <a:pPr algn="l" defTabSz="742905">
              <a:spcBef>
                <a:spcPts val="812"/>
              </a:spcBef>
              <a:defRPr/>
            </a:pPr>
            <a:r>
              <a:rPr lang="en-US" altLang="en-US" sz="1600" b="1">
                <a:solidFill>
                  <a:srgbClr val="00B050"/>
                </a:solidFill>
                <a:cs typeface="Times New Roman" panose="02020603050405020304" pitchFamily="18" charset="0"/>
              </a:rPr>
              <a:t>Ngành: Công nghệ thông tin</a:t>
            </a:r>
          </a:p>
          <a:p>
            <a:pPr algn="l" defTabSz="742905">
              <a:spcBef>
                <a:spcPts val="812"/>
              </a:spcBef>
              <a:defRPr/>
            </a:pPr>
            <a:r>
              <a:rPr lang="en-US" altLang="en-US" sz="1600" b="1">
                <a:solidFill>
                  <a:srgbClr val="00B050"/>
                </a:solidFill>
                <a:cs typeface="Times New Roman" panose="02020603050405020304" pitchFamily="18" charset="0"/>
              </a:rPr>
              <a:t>Chuyên ngành: Kỹ thuật phần mềm</a:t>
            </a:r>
          </a:p>
          <a:p>
            <a:pPr algn="l" defTabSz="742905">
              <a:spcBef>
                <a:spcPts val="812"/>
              </a:spcBef>
              <a:defRPr/>
            </a:pPr>
            <a:endParaRPr lang="en-US" altLang="en-US" sz="1600" b="1">
              <a:solidFill>
                <a:srgbClr val="00B050"/>
              </a:solidFill>
              <a:cs typeface="Times New Roman" panose="02020603050405020304" pitchFamily="18" charset="0"/>
            </a:endParaRPr>
          </a:p>
        </p:txBody>
      </p:sp>
      <p:sp>
        <p:nvSpPr>
          <p:cNvPr id="12" name="TextBox 11">
            <a:extLst>
              <a:ext uri="{FF2B5EF4-FFF2-40B4-BE49-F238E27FC236}">
                <a16:creationId xmlns:a16="http://schemas.microsoft.com/office/drawing/2014/main" id="{04979243-4A49-42F8-B4C9-3756B391EA55}"/>
              </a:ext>
            </a:extLst>
          </p:cNvPr>
          <p:cNvSpPr txBox="1"/>
          <p:nvPr/>
        </p:nvSpPr>
        <p:spPr>
          <a:xfrm>
            <a:off x="0" y="1211990"/>
            <a:ext cx="12599987" cy="707886"/>
          </a:xfrm>
          <a:prstGeom prst="rect">
            <a:avLst/>
          </a:prstGeom>
          <a:noFill/>
          <a:ln cmpd="sng">
            <a:noFill/>
          </a:ln>
        </p:spPr>
        <p:txBody>
          <a:bodyPr wrap="square" rtlCol="0">
            <a:spAutoFit/>
          </a:bodyPr>
          <a:lstStyle/>
          <a:p>
            <a:pPr algn="ctr"/>
            <a:r>
              <a:rPr lang="en-US" sz="2000" b="1" dirty="0">
                <a:solidFill>
                  <a:schemeClr val="tx1">
                    <a:lumMod val="75000"/>
                    <a:lumOff val="25000"/>
                  </a:schemeClr>
                </a:solidFill>
                <a:ea typeface="Tahoma" panose="020B0604030504040204" pitchFamily="34" charset="0"/>
                <a:cs typeface="Times New Roman" panose="02020603050405020304" pitchFamily="18" charset="0"/>
              </a:rPr>
              <a:t>BỘ GIÁO DỤC VÀ ĐÀO TẠO</a:t>
            </a:r>
          </a:p>
          <a:p>
            <a:pPr algn="ctr"/>
            <a:r>
              <a:rPr lang="en-US" sz="2000" b="1" dirty="0">
                <a:solidFill>
                  <a:schemeClr val="tx1">
                    <a:lumMod val="75000"/>
                    <a:lumOff val="25000"/>
                  </a:schemeClr>
                </a:solidFill>
                <a:ea typeface="Tahoma" panose="020B0604030504040204" pitchFamily="34" charset="0"/>
                <a:cs typeface="Times New Roman" panose="02020603050405020304" pitchFamily="18" charset="0"/>
              </a:rPr>
              <a:t>TRƯỜNG ĐẠI HỌC NGUYỄN TẤT THÀNH</a:t>
            </a:r>
          </a:p>
        </p:txBody>
      </p:sp>
      <p:sp>
        <p:nvSpPr>
          <p:cNvPr id="13" name="TextBox 12">
            <a:extLst>
              <a:ext uri="{FF2B5EF4-FFF2-40B4-BE49-F238E27FC236}">
                <a16:creationId xmlns:a16="http://schemas.microsoft.com/office/drawing/2014/main" id="{1CEDA383-6557-4DC2-92CA-8F95E2F034C8}"/>
              </a:ext>
            </a:extLst>
          </p:cNvPr>
          <p:cNvSpPr txBox="1"/>
          <p:nvPr/>
        </p:nvSpPr>
        <p:spPr>
          <a:xfrm>
            <a:off x="0" y="2235700"/>
            <a:ext cx="12599986" cy="400110"/>
          </a:xfrm>
          <a:prstGeom prst="rect">
            <a:avLst/>
          </a:prstGeom>
          <a:noFill/>
        </p:spPr>
        <p:txBody>
          <a:bodyPr wrap="square" rtlCol="0">
            <a:spAutoFit/>
          </a:bodyPr>
          <a:lstStyle/>
          <a:p>
            <a:pPr algn="ctr"/>
            <a:r>
              <a:rPr lang="en-US" sz="2000" b="1" dirty="0">
                <a:solidFill>
                  <a:schemeClr val="tx1">
                    <a:lumMod val="75000"/>
                    <a:lumOff val="25000"/>
                  </a:schemeClr>
                </a:solidFill>
                <a:cs typeface="Times New Roman" panose="02020603050405020304" pitchFamily="18" charset="0"/>
              </a:rPr>
              <a:t>BÁO CÁO KHÓA LUẬN TỐT NGHIỆP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7FAC-1B5A-4EEA-81D9-0E87B89A3A39}"/>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Cơ sở lý thuyết – Apache Spark</a:t>
            </a:r>
          </a:p>
        </p:txBody>
      </p:sp>
      <p:sp>
        <p:nvSpPr>
          <p:cNvPr id="3" name="Content Placeholder 3">
            <a:extLst>
              <a:ext uri="{FF2B5EF4-FFF2-40B4-BE49-F238E27FC236}">
                <a16:creationId xmlns:a16="http://schemas.microsoft.com/office/drawing/2014/main" id="{221F1355-18A7-472F-B8E6-713A48317813}"/>
              </a:ext>
            </a:extLst>
          </p:cNvPr>
          <p:cNvSpPr txBox="1">
            <a:spLocks/>
          </p:cNvSpPr>
          <p:nvPr/>
        </p:nvSpPr>
        <p:spPr>
          <a:xfrm>
            <a:off x="449943" y="1190171"/>
            <a:ext cx="11350172" cy="4985850"/>
          </a:xfrm>
          <a:prstGeom prst="rect">
            <a:avLst/>
          </a:prstGeom>
        </p:spPr>
        <p:txBody>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Giới thiệu</a:t>
            </a:r>
          </a:p>
          <a:p>
            <a:pPr marL="0" indent="0" algn="just">
              <a:buFont typeface="Arial" panose="020B0604020202020204" pitchFamily="34" charset="0"/>
              <a:buNone/>
            </a:pPr>
            <a:r>
              <a:rPr lang="vi-VN" sz="2800">
                <a:latin typeface="Arial" panose="020B0604020202020204" pitchFamily="34" charset="0"/>
                <a:cs typeface="Arial" panose="020B0604020202020204" pitchFamily="34" charset="0"/>
              </a:rPr>
              <a:t>Là một framework mã nguồn mở, cho phép bạn xây dựng những mô hình dự đoán nhanh chóng với khả năng thực hiện tính toán cùng lúc trên một nhóm các máy tính hay trên toàn bộ các tập dữ liệu mà không cần thiết phải trích xuất các mẫu tính toán thử nghiệm. </a:t>
            </a:r>
          </a:p>
          <a:p>
            <a:r>
              <a:rPr lang="vi-VN">
                <a:latin typeface="Arial" panose="020B0604020202020204" pitchFamily="34" charset="0"/>
                <a:cs typeface="Arial" panose="020B0604020202020204" pitchFamily="34" charset="0"/>
              </a:rPr>
              <a:t>Các thành phần của Spark</a:t>
            </a:r>
          </a:p>
          <a:p>
            <a:pPr marL="0" indent="0" algn="just">
              <a:buFont typeface="Arial" panose="020B0604020202020204" pitchFamily="34" charset="0"/>
              <a:buNone/>
            </a:pPr>
            <a:endParaRPr lang="vi-VN" sz="24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E8AAE6B-217C-4D32-BF15-799BDB5C884C}"/>
              </a:ext>
            </a:extLst>
          </p:cNvPr>
          <p:cNvPicPr>
            <a:picLocks noChangeAspect="1"/>
          </p:cNvPicPr>
          <p:nvPr/>
        </p:nvPicPr>
        <p:blipFill>
          <a:blip r:embed="rId3"/>
          <a:stretch>
            <a:fillRect/>
          </a:stretch>
        </p:blipFill>
        <p:spPr>
          <a:xfrm>
            <a:off x="6228678" y="3602716"/>
            <a:ext cx="5571436" cy="2650398"/>
          </a:xfrm>
          <a:prstGeom prst="rect">
            <a:avLst/>
          </a:prstGeom>
        </p:spPr>
      </p:pic>
    </p:spTree>
    <p:extLst>
      <p:ext uri="{BB962C8B-B14F-4D97-AF65-F5344CB8AC3E}">
        <p14:creationId xmlns:p14="http://schemas.microsoft.com/office/powerpoint/2010/main" val="242033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F5D1-4E5D-4554-AFBE-60FA8C251A98}"/>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Cơ sở lý thuyết – Tableau</a:t>
            </a:r>
          </a:p>
        </p:txBody>
      </p:sp>
      <p:sp>
        <p:nvSpPr>
          <p:cNvPr id="3" name="Content Placeholder 3">
            <a:extLst>
              <a:ext uri="{FF2B5EF4-FFF2-40B4-BE49-F238E27FC236}">
                <a16:creationId xmlns:a16="http://schemas.microsoft.com/office/drawing/2014/main" id="{3B850D85-BB51-48B5-8D0E-0CD5936B8FFE}"/>
              </a:ext>
            </a:extLst>
          </p:cNvPr>
          <p:cNvSpPr txBox="1">
            <a:spLocks/>
          </p:cNvSpPr>
          <p:nvPr/>
        </p:nvSpPr>
        <p:spPr>
          <a:xfrm>
            <a:off x="449943" y="1190171"/>
            <a:ext cx="11350172" cy="4985850"/>
          </a:xfrm>
          <a:prstGeom prst="rect">
            <a:avLst/>
          </a:prstGeom>
        </p:spPr>
        <p:txBody>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Giới thiệu</a:t>
            </a:r>
          </a:p>
          <a:p>
            <a:pPr marL="0" indent="0" algn="just">
              <a:buFont typeface="Arial" panose="020B0604020202020204" pitchFamily="34" charset="0"/>
              <a:buNone/>
            </a:pPr>
            <a:r>
              <a:rPr lang="vi-VN" sz="2800">
                <a:latin typeface="Arial" panose="020B0604020202020204" pitchFamily="34" charset="0"/>
                <a:cs typeface="Arial" panose="020B0604020202020204" pitchFamily="34" charset="0"/>
              </a:rPr>
              <a:t>Là phần mềm phát triển giải pháp business intelligence nhằm xây dựng nền tảng số &amp; phân tích dữ liệu cho doanh nghiệp.</a:t>
            </a:r>
          </a:p>
          <a:p>
            <a:r>
              <a:rPr lang="vi-VN">
                <a:latin typeface="Arial" panose="020B0604020202020204" pitchFamily="34" charset="0"/>
                <a:cs typeface="Arial" panose="020B0604020202020204" pitchFamily="34" charset="0"/>
              </a:rPr>
              <a:t>Tính năng chính</a:t>
            </a:r>
          </a:p>
          <a:p>
            <a:pPr lvl="1"/>
            <a:r>
              <a:rPr lang="vi-VN">
                <a:latin typeface="Arial" panose="020B0604020202020204" pitchFamily="34" charset="0"/>
                <a:cs typeface="Arial" panose="020B0604020202020204" pitchFamily="34" charset="0"/>
              </a:rPr>
              <a:t>Kết nối nhiều nguồn dữ liệu</a:t>
            </a:r>
          </a:p>
          <a:p>
            <a:pPr lvl="1"/>
            <a:r>
              <a:rPr lang="vi-VN">
                <a:latin typeface="Arial" panose="020B0604020202020204" pitchFamily="34" charset="0"/>
                <a:cs typeface="Arial" panose="020B0604020202020204" pitchFamily="34" charset="0"/>
              </a:rPr>
              <a:t>Cung cấp công cụ để làm sạch và chuẩn hóa dữ liệu.</a:t>
            </a:r>
          </a:p>
          <a:p>
            <a:pPr lvl="1"/>
            <a:r>
              <a:rPr lang="vi-VN">
                <a:latin typeface="Arial" panose="020B0604020202020204" pitchFamily="34" charset="0"/>
                <a:cs typeface="Arial" panose="020B0604020202020204" pitchFamily="34" charset="0"/>
              </a:rPr>
              <a:t>Có sẵn các công thức toán học cơ bản.</a:t>
            </a:r>
          </a:p>
          <a:p>
            <a:pPr lvl="1"/>
            <a:r>
              <a:rPr lang="vi-VN">
                <a:latin typeface="Arial" panose="020B0604020202020204" pitchFamily="34" charset="0"/>
                <a:cs typeface="Arial" panose="020B0604020202020204" pitchFamily="34" charset="0"/>
              </a:rPr>
              <a:t>Vận hành tốt trên các thiết bị di động như iOS, Android.</a:t>
            </a:r>
          </a:p>
          <a:p>
            <a:pPr lvl="1"/>
            <a:r>
              <a:rPr lang="vi-VN">
                <a:latin typeface="Arial" panose="020B0604020202020204" pitchFamily="34" charset="0"/>
                <a:cs typeface="Arial" panose="020B0604020202020204" pitchFamily="34" charset="0"/>
              </a:rPr>
              <a:t>Chia sẻ phân tích với người khác.</a:t>
            </a:r>
          </a:p>
          <a:p>
            <a:pPr lvl="1"/>
            <a:r>
              <a:rPr lang="vi-VN">
                <a:latin typeface="Arial" panose="020B0604020202020204" pitchFamily="34" charset="0"/>
                <a:cs typeface="Arial" panose="020B0604020202020204" pitchFamily="34" charset="0"/>
              </a:rPr>
              <a:t>Linh động chọn môi trường triển khai: on-premises, Amazon public cloud,...</a:t>
            </a:r>
          </a:p>
          <a:p>
            <a:pPr marL="0" indent="0" algn="just">
              <a:buFont typeface="Arial" panose="020B0604020202020204" pitchFamily="34" charset="0"/>
              <a:buNone/>
            </a:pP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827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0666-3D7C-429B-8A76-3861F2DF5C01}"/>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Phân tích hệ thống – Lược đồ CSDL</a:t>
            </a:r>
          </a:p>
        </p:txBody>
      </p:sp>
      <p:pic>
        <p:nvPicPr>
          <p:cNvPr id="3" name="Picture 2" descr="Diagram&#10;&#10;Description automatically generated">
            <a:extLst>
              <a:ext uri="{FF2B5EF4-FFF2-40B4-BE49-F238E27FC236}">
                <a16:creationId xmlns:a16="http://schemas.microsoft.com/office/drawing/2014/main" id="{842CCFBA-14FA-48BA-80D1-A1461FA7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645" y="1296001"/>
            <a:ext cx="9243861" cy="5243014"/>
          </a:xfrm>
          <a:prstGeom prst="rect">
            <a:avLst/>
          </a:prstGeom>
        </p:spPr>
      </p:pic>
    </p:spTree>
    <p:extLst>
      <p:ext uri="{BB962C8B-B14F-4D97-AF65-F5344CB8AC3E}">
        <p14:creationId xmlns:p14="http://schemas.microsoft.com/office/powerpoint/2010/main" val="330026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1758-1C22-4334-80AE-A0EF809B801E}"/>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Thực nghiệm – Giao diện web</a:t>
            </a:r>
          </a:p>
        </p:txBody>
      </p:sp>
      <p:pic>
        <p:nvPicPr>
          <p:cNvPr id="3" name="Content Placeholder 5" descr="Graphical user interface, website&#10;&#10;Description automatically generated">
            <a:extLst>
              <a:ext uri="{FF2B5EF4-FFF2-40B4-BE49-F238E27FC236}">
                <a16:creationId xmlns:a16="http://schemas.microsoft.com/office/drawing/2014/main" id="{5527A4D4-BD0B-445C-A724-4DBB1D577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554" y="1371247"/>
            <a:ext cx="8861777" cy="4984750"/>
          </a:xfrm>
          <a:prstGeom prst="rect">
            <a:avLst/>
          </a:prstGeom>
        </p:spPr>
      </p:pic>
    </p:spTree>
    <p:extLst>
      <p:ext uri="{BB962C8B-B14F-4D97-AF65-F5344CB8AC3E}">
        <p14:creationId xmlns:p14="http://schemas.microsoft.com/office/powerpoint/2010/main" val="182889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4B46-F40B-46B1-ACC5-47C227870C1A}"/>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Thực nghiệm – Giao diện báo cáo</a:t>
            </a:r>
          </a:p>
        </p:txBody>
      </p:sp>
      <p:pic>
        <p:nvPicPr>
          <p:cNvPr id="3" name="Picture 2" descr="Chart, treemap chart&#10;&#10;Description automatically generated">
            <a:extLst>
              <a:ext uri="{FF2B5EF4-FFF2-40B4-BE49-F238E27FC236}">
                <a16:creationId xmlns:a16="http://schemas.microsoft.com/office/drawing/2014/main" id="{C4B8B9CC-710D-46AD-BA4E-07AAE3E7E60D}"/>
              </a:ext>
            </a:extLst>
          </p:cNvPr>
          <p:cNvPicPr>
            <a:picLocks noChangeAspect="1"/>
          </p:cNvPicPr>
          <p:nvPr/>
        </p:nvPicPr>
        <p:blipFill>
          <a:blip r:embed="rId3"/>
          <a:stretch>
            <a:fillRect/>
          </a:stretch>
        </p:blipFill>
        <p:spPr>
          <a:xfrm>
            <a:off x="1504231" y="1321838"/>
            <a:ext cx="9591525" cy="5394960"/>
          </a:xfrm>
          <a:prstGeom prst="rect">
            <a:avLst/>
          </a:prstGeom>
        </p:spPr>
      </p:pic>
    </p:spTree>
    <p:extLst>
      <p:ext uri="{BB962C8B-B14F-4D97-AF65-F5344CB8AC3E}">
        <p14:creationId xmlns:p14="http://schemas.microsoft.com/office/powerpoint/2010/main" val="4087299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1173-04B9-49B4-AC23-D7F0909ED9E6}"/>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Kết luận</a:t>
            </a:r>
          </a:p>
        </p:txBody>
      </p:sp>
      <p:sp>
        <p:nvSpPr>
          <p:cNvPr id="3" name="Content Placeholder 3">
            <a:extLst>
              <a:ext uri="{FF2B5EF4-FFF2-40B4-BE49-F238E27FC236}">
                <a16:creationId xmlns:a16="http://schemas.microsoft.com/office/drawing/2014/main" id="{E36D2B19-7169-4C40-AB19-BCE3BFC36841}"/>
              </a:ext>
            </a:extLst>
          </p:cNvPr>
          <p:cNvSpPr txBox="1">
            <a:spLocks/>
          </p:cNvSpPr>
          <p:nvPr/>
        </p:nvSpPr>
        <p:spPr>
          <a:xfrm>
            <a:off x="449943" y="1190171"/>
            <a:ext cx="11350172" cy="4985850"/>
          </a:xfrm>
          <a:prstGeom prst="rect">
            <a:avLst/>
          </a:prstGeom>
        </p:spPr>
        <p:txBody>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r>
              <a:rPr lang="en-US"/>
              <a:t>Kết quả đạt được</a:t>
            </a:r>
          </a:p>
          <a:p>
            <a:pPr lvl="1"/>
            <a:r>
              <a:rPr lang="en-US"/>
              <a:t>Đăng nhập.</a:t>
            </a:r>
          </a:p>
          <a:p>
            <a:pPr lvl="1"/>
            <a:r>
              <a:rPr lang="en-US"/>
              <a:t>Đăng ký.</a:t>
            </a:r>
          </a:p>
          <a:p>
            <a:pPr lvl="1"/>
            <a:r>
              <a:rPr lang="en-US"/>
              <a:t>Lọc sản phẩm theo nhà sản xuất.</a:t>
            </a:r>
          </a:p>
          <a:p>
            <a:pPr lvl="1"/>
            <a:r>
              <a:rPr lang="en-US"/>
              <a:t>Xem chi tiết sản phẩm.</a:t>
            </a:r>
          </a:p>
          <a:p>
            <a:pPr lvl="1"/>
            <a:r>
              <a:rPr lang="en-US"/>
              <a:t>Đặt hàng.</a:t>
            </a:r>
          </a:p>
          <a:p>
            <a:pPr lvl="1"/>
            <a:r>
              <a:rPr lang="en-US"/>
              <a:t>Đánh giá.</a:t>
            </a:r>
          </a:p>
          <a:p>
            <a:pPr lvl="1"/>
            <a:r>
              <a:rPr lang="en-US"/>
              <a:t>Thu thập dữ liệu thực tế.</a:t>
            </a:r>
          </a:p>
          <a:p>
            <a:pPr lvl="1"/>
            <a:r>
              <a:rPr lang="en-US"/>
              <a:t>Báo cáo từ dữ liệu thu thập được.</a:t>
            </a:r>
            <a:endParaRPr lang="vi-VN"/>
          </a:p>
        </p:txBody>
      </p:sp>
    </p:spTree>
    <p:extLst>
      <p:ext uri="{BB962C8B-B14F-4D97-AF65-F5344CB8AC3E}">
        <p14:creationId xmlns:p14="http://schemas.microsoft.com/office/powerpoint/2010/main" val="1003118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8129-EEB4-48CA-BCC5-53661697E98F}"/>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Hướng phát triển</a:t>
            </a:r>
          </a:p>
        </p:txBody>
      </p:sp>
      <p:sp>
        <p:nvSpPr>
          <p:cNvPr id="3" name="Content Placeholder 3">
            <a:extLst>
              <a:ext uri="{FF2B5EF4-FFF2-40B4-BE49-F238E27FC236}">
                <a16:creationId xmlns:a16="http://schemas.microsoft.com/office/drawing/2014/main" id="{EACA7DFC-AAD4-4070-AA70-5B1D01DD0CE9}"/>
              </a:ext>
            </a:extLst>
          </p:cNvPr>
          <p:cNvSpPr txBox="1">
            <a:spLocks/>
          </p:cNvSpPr>
          <p:nvPr/>
        </p:nvSpPr>
        <p:spPr>
          <a:xfrm>
            <a:off x="449943" y="1190171"/>
            <a:ext cx="11350172" cy="4985850"/>
          </a:xfrm>
          <a:prstGeom prst="rect">
            <a:avLst/>
          </a:prstGeom>
        </p:spPr>
        <p:txBody>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r>
              <a:rPr lang="en-US"/>
              <a:t>Hướng phát triển</a:t>
            </a:r>
          </a:p>
          <a:p>
            <a:pPr lvl="1"/>
            <a:r>
              <a:rPr lang="en-US"/>
              <a:t>Đăng ký tên miền để triển khai hệ thống thực tế.</a:t>
            </a:r>
          </a:p>
          <a:p>
            <a:pPr lvl="1"/>
            <a:r>
              <a:rPr lang="en-US"/>
              <a:t>Phát triển thêm tính năng tìm kiếm, lọc sản phẩm.</a:t>
            </a:r>
          </a:p>
          <a:p>
            <a:pPr lvl="1"/>
            <a:r>
              <a:rPr lang="en-US"/>
              <a:t>Phát triển công cụ phân tích, đánh giá khách hàng, đánh giá thị trường.</a:t>
            </a:r>
          </a:p>
          <a:p>
            <a:pPr lvl="1"/>
            <a:endParaRPr lang="vi-VN"/>
          </a:p>
        </p:txBody>
      </p:sp>
    </p:spTree>
    <p:extLst>
      <p:ext uri="{BB962C8B-B14F-4D97-AF65-F5344CB8AC3E}">
        <p14:creationId xmlns:p14="http://schemas.microsoft.com/office/powerpoint/2010/main" val="312826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8129-EEB4-48CA-BCC5-53661697E98F}"/>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Tài liệu tham khảo</a:t>
            </a:r>
          </a:p>
        </p:txBody>
      </p:sp>
      <p:sp>
        <p:nvSpPr>
          <p:cNvPr id="3" name="Content Placeholder 3">
            <a:extLst>
              <a:ext uri="{FF2B5EF4-FFF2-40B4-BE49-F238E27FC236}">
                <a16:creationId xmlns:a16="http://schemas.microsoft.com/office/drawing/2014/main" id="{EACA7DFC-AAD4-4070-AA70-5B1D01DD0CE9}"/>
              </a:ext>
            </a:extLst>
          </p:cNvPr>
          <p:cNvSpPr txBox="1">
            <a:spLocks/>
          </p:cNvSpPr>
          <p:nvPr/>
        </p:nvSpPr>
        <p:spPr>
          <a:xfrm>
            <a:off x="449943" y="1190171"/>
            <a:ext cx="11350172" cy="4985850"/>
          </a:xfrm>
          <a:prstGeom prst="rect">
            <a:avLst/>
          </a:prstGeom>
        </p:spPr>
        <p:txBody>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pPr algn="just">
              <a:lnSpc>
                <a:spcPct val="150000"/>
              </a:lnSpc>
              <a:spcBef>
                <a:spcPts val="600"/>
              </a:spcBef>
              <a:spcAft>
                <a:spcPts val="600"/>
              </a:spcAft>
              <a:tabLst>
                <a:tab pos="5886450" algn="l"/>
              </a:tabLst>
            </a:pPr>
            <a:r>
              <a:rPr lang="en-US" sz="2200">
                <a:solidFill>
                  <a:srgbClr val="000000"/>
                </a:solidFill>
                <a:effectLst/>
                <a:ea typeface="Calibri" panose="020F0502020204030204" pitchFamily="34" charset="0"/>
              </a:rPr>
              <a:t>[1] About Node.js, </a:t>
            </a:r>
            <a:r>
              <a:rPr lang="en-US" sz="2200" u="sng">
                <a:solidFill>
                  <a:srgbClr val="000000"/>
                </a:solidFill>
                <a:effectLst/>
                <a:ea typeface="Calibri" panose="020F0502020204030204" pitchFamily="34" charset="0"/>
                <a:hlinkClick r:id="rId3"/>
              </a:rPr>
              <a:t>https://nodejs.org/en/about/</a:t>
            </a:r>
            <a:r>
              <a:rPr lang="en-US" sz="2200">
                <a:solidFill>
                  <a:srgbClr val="000000"/>
                </a:solidFill>
                <a:effectLst/>
                <a:ea typeface="Calibri" panose="020F0502020204030204" pitchFamily="34" charset="0"/>
              </a:rPr>
              <a:t>, tham khảo ngày 14/1/2022.</a:t>
            </a:r>
            <a:endParaRPr lang="vi-VN" sz="2200">
              <a:solidFill>
                <a:srgbClr val="000000"/>
              </a:solidFill>
              <a:effectLst/>
              <a:ea typeface="Calibri" panose="020F0502020204030204" pitchFamily="34" charset="0"/>
            </a:endParaRPr>
          </a:p>
          <a:p>
            <a:pPr algn="just">
              <a:lnSpc>
                <a:spcPct val="150000"/>
              </a:lnSpc>
              <a:spcBef>
                <a:spcPts val="600"/>
              </a:spcBef>
              <a:spcAft>
                <a:spcPts val="600"/>
              </a:spcAft>
              <a:tabLst>
                <a:tab pos="5886450" algn="l"/>
              </a:tabLst>
            </a:pPr>
            <a:r>
              <a:rPr lang="en-US" sz="2200">
                <a:solidFill>
                  <a:srgbClr val="000000"/>
                </a:solidFill>
                <a:effectLst/>
                <a:ea typeface="Calibri" panose="020F0502020204030204" pitchFamily="34" charset="0"/>
              </a:rPr>
              <a:t>[2] Bootstrap 5.1 document, </a:t>
            </a:r>
            <a:r>
              <a:rPr lang="en-US" sz="2200" u="sng">
                <a:solidFill>
                  <a:srgbClr val="000000"/>
                </a:solidFill>
                <a:effectLst/>
                <a:ea typeface="Calibri" panose="020F0502020204030204" pitchFamily="34" charset="0"/>
                <a:hlinkClick r:id="rId4"/>
              </a:rPr>
              <a:t>https://getbootstrap.com/docs/5.1/about/overview/</a:t>
            </a:r>
            <a:r>
              <a:rPr lang="en-US" sz="2200">
                <a:solidFill>
                  <a:srgbClr val="000000"/>
                </a:solidFill>
                <a:effectLst/>
                <a:ea typeface="Calibri" panose="020F0502020204030204" pitchFamily="34" charset="0"/>
              </a:rPr>
              <a:t>, tham khảo ngày 14/1/2022.</a:t>
            </a:r>
            <a:endParaRPr lang="vi-VN" sz="2200">
              <a:solidFill>
                <a:srgbClr val="000000"/>
              </a:solidFill>
              <a:effectLst/>
              <a:ea typeface="Calibri" panose="020F0502020204030204" pitchFamily="34" charset="0"/>
            </a:endParaRPr>
          </a:p>
          <a:p>
            <a:pPr algn="just">
              <a:lnSpc>
                <a:spcPct val="150000"/>
              </a:lnSpc>
              <a:spcBef>
                <a:spcPts val="600"/>
              </a:spcBef>
              <a:spcAft>
                <a:spcPts val="600"/>
              </a:spcAft>
              <a:tabLst>
                <a:tab pos="5886450" algn="l"/>
              </a:tabLst>
            </a:pPr>
            <a:r>
              <a:rPr lang="en-US" sz="2200">
                <a:solidFill>
                  <a:srgbClr val="000000"/>
                </a:solidFill>
                <a:effectLst/>
                <a:ea typeface="Calibri" panose="020F0502020204030204" pitchFamily="34" charset="0"/>
              </a:rPr>
              <a:t>[3] Components and Props, </a:t>
            </a:r>
            <a:r>
              <a:rPr lang="en-US" sz="2200" u="sng">
                <a:solidFill>
                  <a:srgbClr val="000000"/>
                </a:solidFill>
                <a:effectLst/>
                <a:ea typeface="Calibri" panose="020F0502020204030204" pitchFamily="34" charset="0"/>
                <a:hlinkClick r:id="rId5"/>
              </a:rPr>
              <a:t>https://reactjs.org/docs/components-and-props.html</a:t>
            </a:r>
            <a:r>
              <a:rPr lang="en-US" sz="2200">
                <a:solidFill>
                  <a:srgbClr val="000000"/>
                </a:solidFill>
                <a:effectLst/>
                <a:ea typeface="Calibri" panose="020F0502020204030204" pitchFamily="34" charset="0"/>
              </a:rPr>
              <a:t>, tham khảo ngày 14/1/2022.</a:t>
            </a:r>
            <a:endParaRPr lang="vi-VN" sz="2200">
              <a:solidFill>
                <a:srgbClr val="000000"/>
              </a:solidFill>
              <a:effectLst/>
              <a:ea typeface="Calibri" panose="020F0502020204030204" pitchFamily="34" charset="0"/>
            </a:endParaRPr>
          </a:p>
          <a:p>
            <a:pPr algn="just">
              <a:lnSpc>
                <a:spcPct val="150000"/>
              </a:lnSpc>
              <a:spcBef>
                <a:spcPts val="600"/>
              </a:spcBef>
              <a:spcAft>
                <a:spcPts val="600"/>
              </a:spcAft>
              <a:tabLst>
                <a:tab pos="5886450" algn="l"/>
              </a:tabLst>
            </a:pPr>
            <a:r>
              <a:rPr lang="en-US" sz="2200">
                <a:solidFill>
                  <a:srgbClr val="000000"/>
                </a:solidFill>
                <a:effectLst/>
                <a:ea typeface="Calibri" panose="020F0502020204030204" pitchFamily="34" charset="0"/>
              </a:rPr>
              <a:t>[4] Introducing JSX, </a:t>
            </a:r>
            <a:r>
              <a:rPr lang="en-US" sz="2200" u="sng">
                <a:solidFill>
                  <a:srgbClr val="000000"/>
                </a:solidFill>
                <a:effectLst/>
                <a:ea typeface="Calibri" panose="020F0502020204030204" pitchFamily="34" charset="0"/>
                <a:hlinkClick r:id="rId6"/>
              </a:rPr>
              <a:t>https://reactjs.org/docs/introducing-jsx.html</a:t>
            </a:r>
            <a:r>
              <a:rPr lang="en-US" sz="2200">
                <a:solidFill>
                  <a:srgbClr val="000000"/>
                </a:solidFill>
                <a:effectLst/>
                <a:ea typeface="Calibri" panose="020F0502020204030204" pitchFamily="34" charset="0"/>
              </a:rPr>
              <a:t>, tham khảo ngày 14/1/2022.</a:t>
            </a:r>
          </a:p>
          <a:p>
            <a:pPr algn="just">
              <a:lnSpc>
                <a:spcPct val="150000"/>
              </a:lnSpc>
              <a:spcBef>
                <a:spcPts val="600"/>
              </a:spcBef>
              <a:spcAft>
                <a:spcPts val="600"/>
              </a:spcAft>
              <a:tabLst>
                <a:tab pos="5886450" algn="l"/>
              </a:tabLst>
            </a:pPr>
            <a:r>
              <a:rPr lang="en-US" sz="2200">
                <a:solidFill>
                  <a:srgbClr val="000000"/>
                </a:solidFill>
                <a:effectLst/>
                <a:ea typeface="Calibri" panose="020F0502020204030204" pitchFamily="34" charset="0"/>
              </a:rPr>
              <a:t>[5] Tristan Guillevin (2019), Getting Started with Tableau 2019.2, Packt Publishing.</a:t>
            </a:r>
            <a:endParaRPr lang="vi-VN" sz="2200">
              <a:solidFill>
                <a:srgbClr val="000000"/>
              </a:solidFill>
              <a:effectLst/>
              <a:ea typeface="Calibri" panose="020F0502020204030204" pitchFamily="34" charset="0"/>
            </a:endParaRPr>
          </a:p>
          <a:p>
            <a:pPr algn="just">
              <a:lnSpc>
                <a:spcPct val="150000"/>
              </a:lnSpc>
              <a:spcBef>
                <a:spcPts val="600"/>
              </a:spcBef>
              <a:spcAft>
                <a:spcPts val="600"/>
              </a:spcAft>
              <a:tabLst>
                <a:tab pos="5886450" algn="l"/>
              </a:tabLst>
            </a:pPr>
            <a:endParaRPr lang="vi-VN" sz="2200">
              <a:solidFill>
                <a:srgbClr val="000000"/>
              </a:solidFill>
              <a:effectLst/>
              <a:ea typeface="Calibri" panose="020F0502020204030204" pitchFamily="34" charset="0"/>
            </a:endParaRPr>
          </a:p>
        </p:txBody>
      </p:sp>
    </p:spTree>
    <p:extLst>
      <p:ext uri="{BB962C8B-B14F-4D97-AF65-F5344CB8AC3E}">
        <p14:creationId xmlns:p14="http://schemas.microsoft.com/office/powerpoint/2010/main" val="315555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7942FA-24DF-46A2-9562-51B1F42157A3}"/>
              </a:ext>
            </a:extLst>
          </p:cNvPr>
          <p:cNvSpPr>
            <a:spLocks noGrp="1"/>
          </p:cNvSpPr>
          <p:nvPr>
            <p:ph type="sldNum" sz="quarter" idx="4294967295"/>
          </p:nvPr>
        </p:nvSpPr>
        <p:spPr>
          <a:xfrm>
            <a:off x="9284822" y="6816016"/>
            <a:ext cx="2834997" cy="383297"/>
          </a:xfrm>
        </p:spPr>
        <p:txBody>
          <a:bodyPr/>
          <a:lstStyle/>
          <a:p>
            <a:pPr defTabSz="914400">
              <a:defRPr/>
            </a:pPr>
            <a:fld id="{073E293B-DAB5-4144-837F-7EAC78FF7155}" type="slidenum">
              <a:rPr lang="en-US">
                <a:solidFill>
                  <a:prstClr val="black"/>
                </a:solidFill>
                <a:latin typeface="Times New Roman"/>
              </a:rPr>
              <a:pPr defTabSz="914400">
                <a:defRPr/>
              </a:pPr>
              <a:t>18</a:t>
            </a:fld>
            <a:endParaRPr lang="en-US">
              <a:solidFill>
                <a:prstClr val="black"/>
              </a:solidFill>
              <a:latin typeface="Times New Roman"/>
            </a:endParaRPr>
          </a:p>
        </p:txBody>
      </p:sp>
      <p:pic>
        <p:nvPicPr>
          <p:cNvPr id="8" name="Picture 7">
            <a:extLst>
              <a:ext uri="{FF2B5EF4-FFF2-40B4-BE49-F238E27FC236}">
                <a16:creationId xmlns:a16="http://schemas.microsoft.com/office/drawing/2014/main" id="{F5E99CD6-777F-44BA-8A9D-6BDCF8E2CC37}"/>
              </a:ext>
            </a:extLst>
          </p:cNvPr>
          <p:cNvPicPr>
            <a:picLocks noChangeAspect="1"/>
          </p:cNvPicPr>
          <p:nvPr/>
        </p:nvPicPr>
        <p:blipFill>
          <a:blip r:embed="rId2"/>
          <a:stretch>
            <a:fillRect/>
          </a:stretch>
        </p:blipFill>
        <p:spPr>
          <a:xfrm>
            <a:off x="265486" y="49750"/>
            <a:ext cx="3790417" cy="973395"/>
          </a:xfrm>
          <a:prstGeom prst="rect">
            <a:avLst/>
          </a:prstGeom>
        </p:spPr>
      </p:pic>
      <p:pic>
        <p:nvPicPr>
          <p:cNvPr id="9" name="Picture 8">
            <a:extLst>
              <a:ext uri="{FF2B5EF4-FFF2-40B4-BE49-F238E27FC236}">
                <a16:creationId xmlns:a16="http://schemas.microsoft.com/office/drawing/2014/main" id="{C28D6BFE-40B8-43E1-8DC9-348C21F5C072}"/>
              </a:ext>
            </a:extLst>
          </p:cNvPr>
          <p:cNvPicPr>
            <a:picLocks noChangeAspect="1"/>
          </p:cNvPicPr>
          <p:nvPr/>
        </p:nvPicPr>
        <p:blipFill>
          <a:blip r:embed="rId3"/>
          <a:stretch>
            <a:fillRect/>
          </a:stretch>
        </p:blipFill>
        <p:spPr>
          <a:xfrm>
            <a:off x="4340256" y="208711"/>
            <a:ext cx="999831" cy="731583"/>
          </a:xfrm>
          <a:prstGeom prst="rect">
            <a:avLst/>
          </a:prstGeom>
        </p:spPr>
      </p:pic>
      <p:sp>
        <p:nvSpPr>
          <p:cNvPr id="10" name="Rectangle 3">
            <a:extLst>
              <a:ext uri="{FF2B5EF4-FFF2-40B4-BE49-F238E27FC236}">
                <a16:creationId xmlns:a16="http://schemas.microsoft.com/office/drawing/2014/main" id="{A58EC779-2517-44AA-B870-9D058B91A366}"/>
              </a:ext>
            </a:extLst>
          </p:cNvPr>
          <p:cNvSpPr txBox="1">
            <a:spLocks noChangeArrowheads="1"/>
          </p:cNvSpPr>
          <p:nvPr/>
        </p:nvSpPr>
        <p:spPr bwMode="auto">
          <a:xfrm>
            <a:off x="5882895" y="386464"/>
            <a:ext cx="4965384" cy="376075"/>
          </a:xfrm>
          <a:prstGeom prst="rect">
            <a:avLst/>
          </a:prstGeom>
          <a:noFill/>
          <a:ln>
            <a:noFill/>
          </a:ln>
        </p:spPr>
        <p:txBody>
          <a:bodyPr/>
          <a:lstStyle>
            <a:lvl1pPr marL="0" indent="0" algn="l" rtl="0" eaLnBrk="0" fontAlgn="base" hangingPunct="0">
              <a:spcBef>
                <a:spcPct val="20000"/>
              </a:spcBef>
              <a:spcAft>
                <a:spcPct val="0"/>
              </a:spcAft>
              <a:buClr>
                <a:schemeClr val="accent1"/>
              </a:buClr>
              <a:buSzPct val="70000"/>
              <a:buFont typeface="Wingdings" pitchFamily="2" charset="2"/>
              <a:buNone/>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algn="ctr" defTabSz="457173" eaLnBrk="1" hangingPunct="1">
              <a:lnSpc>
                <a:spcPct val="90000"/>
              </a:lnSpc>
              <a:buClr>
                <a:srgbClr val="4472C4"/>
              </a:buClr>
              <a:defRPr/>
            </a:pPr>
            <a:r>
              <a:rPr lang="en-US" altLang="en-US" sz="2000" b="1" kern="0">
                <a:solidFill>
                  <a:srgbClr val="0070C0"/>
                </a:solidFill>
                <a:latin typeface="Times New Roman" panose="02020603050405020304" pitchFamily="18" charset="0"/>
                <a:cs typeface="Times New Roman" panose="02020603050405020304" pitchFamily="18" charset="0"/>
              </a:rPr>
              <a:t>KHOA CÔNG NGHỆ THÔNG TIN</a:t>
            </a:r>
          </a:p>
        </p:txBody>
      </p:sp>
      <p:sp>
        <p:nvSpPr>
          <p:cNvPr id="6" name="Title 5">
            <a:extLst>
              <a:ext uri="{FF2B5EF4-FFF2-40B4-BE49-F238E27FC236}">
                <a16:creationId xmlns:a16="http://schemas.microsoft.com/office/drawing/2014/main" id="{3D99B756-0552-432E-AD50-0CF87392DA53}"/>
              </a:ext>
            </a:extLst>
          </p:cNvPr>
          <p:cNvSpPr txBox="1">
            <a:spLocks/>
          </p:cNvSpPr>
          <p:nvPr/>
        </p:nvSpPr>
        <p:spPr>
          <a:xfrm>
            <a:off x="688622" y="3296356"/>
            <a:ext cx="10961511" cy="1298222"/>
          </a:xfrm>
          <a:prstGeom prst="rect">
            <a:avLst/>
          </a:prstGeom>
        </p:spPr>
        <p:txBody>
          <a:bodyPr>
            <a:normAutofit fontScale="97500"/>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t>Cảm ơn Quý Thầy/Cô và các bạn đã theo dõi</a:t>
            </a:r>
          </a:p>
        </p:txBody>
      </p:sp>
    </p:spTree>
    <p:extLst>
      <p:ext uri="{BB962C8B-B14F-4D97-AF65-F5344CB8AC3E}">
        <p14:creationId xmlns:p14="http://schemas.microsoft.com/office/powerpoint/2010/main" val="276028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FCB0-DAF2-4F7B-9DB5-9BE4F423DDBE}"/>
              </a:ext>
            </a:extLst>
          </p:cNvPr>
          <p:cNvSpPr>
            <a:spLocks noGrp="1"/>
          </p:cNvSpPr>
          <p:nvPr>
            <p:ph type="title"/>
          </p:nvPr>
        </p:nvSpPr>
        <p:spPr>
          <a:xfrm>
            <a:off x="944225" y="305163"/>
            <a:ext cx="3659777" cy="586218"/>
          </a:xfrm>
        </p:spPr>
        <p:txBody>
          <a:bodyPr>
            <a:normAutofit fontScale="90000"/>
          </a:bodyPr>
          <a:lstStyle/>
          <a:p>
            <a:r>
              <a:rPr lang="en-US" b="1">
                <a:solidFill>
                  <a:srgbClr val="0070C0"/>
                </a:solidFill>
                <a:latin typeface="+mn-lt"/>
              </a:rPr>
              <a:t>Nội Dung</a:t>
            </a:r>
          </a:p>
        </p:txBody>
      </p:sp>
      <p:sp>
        <p:nvSpPr>
          <p:cNvPr id="4" name="Slide Number Placeholder 3">
            <a:extLst>
              <a:ext uri="{FF2B5EF4-FFF2-40B4-BE49-F238E27FC236}">
                <a16:creationId xmlns:a16="http://schemas.microsoft.com/office/drawing/2014/main" id="{B85D2799-3545-474E-9F78-D10F7EBC1132}"/>
              </a:ext>
            </a:extLst>
          </p:cNvPr>
          <p:cNvSpPr>
            <a:spLocks noGrp="1"/>
          </p:cNvSpPr>
          <p:nvPr>
            <p:ph type="sldNum" sz="quarter" idx="12"/>
          </p:nvPr>
        </p:nvSpPr>
        <p:spPr/>
        <p:txBody>
          <a:bodyPr/>
          <a:lstStyle/>
          <a:p>
            <a:fld id="{FE1236C6-0024-4286-AA03-0A6E67CE63D4}" type="slidenum">
              <a:rPr lang="en-US" smtClean="0"/>
              <a:t>2</a:t>
            </a:fld>
            <a:endParaRPr lang="en-US"/>
          </a:p>
        </p:txBody>
      </p:sp>
      <p:graphicFrame>
        <p:nvGraphicFramePr>
          <p:cNvPr id="8" name="Diagram 7">
            <a:extLst>
              <a:ext uri="{FF2B5EF4-FFF2-40B4-BE49-F238E27FC236}">
                <a16:creationId xmlns:a16="http://schemas.microsoft.com/office/drawing/2014/main" id="{1884962B-AB35-48F7-902D-969BE6EE0560}"/>
              </a:ext>
            </a:extLst>
          </p:cNvPr>
          <p:cNvGraphicFramePr/>
          <p:nvPr>
            <p:extLst>
              <p:ext uri="{D42A27DB-BD31-4B8C-83A1-F6EECF244321}">
                <p14:modId xmlns:p14="http://schemas.microsoft.com/office/powerpoint/2010/main" val="2019470613"/>
              </p:ext>
            </p:extLst>
          </p:nvPr>
        </p:nvGraphicFramePr>
        <p:xfrm>
          <a:off x="827142" y="1117675"/>
          <a:ext cx="11049299" cy="522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84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4A46F16-9313-4841-9D71-74981BA36DB4}"/>
              </a:ext>
            </a:extLst>
          </p:cNvPr>
          <p:cNvSpPr>
            <a:spLocks noGrp="1"/>
          </p:cNvSpPr>
          <p:nvPr>
            <p:ph type="sldNum" sz="quarter" idx="7"/>
          </p:nvPr>
        </p:nvSpPr>
        <p:spPr/>
        <p:txBody>
          <a:bodyPr/>
          <a:lstStyle/>
          <a:p>
            <a:fld id="{B6F15528-21DE-4FAA-801E-634DDDAF4B2B}" type="slidenum">
              <a:rPr lang="en-US" smtClean="0"/>
              <a:t>3</a:t>
            </a:fld>
            <a:endParaRPr lang="en-US"/>
          </a:p>
        </p:txBody>
      </p:sp>
      <p:sp>
        <p:nvSpPr>
          <p:cNvPr id="4" name="Title 1">
            <a:extLst>
              <a:ext uri="{FF2B5EF4-FFF2-40B4-BE49-F238E27FC236}">
                <a16:creationId xmlns:a16="http://schemas.microsoft.com/office/drawing/2014/main" id="{F850A3D9-B175-40CF-B296-DB9CF38067F9}"/>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Đặt vấn đề</a:t>
            </a:r>
          </a:p>
        </p:txBody>
      </p:sp>
      <p:sp>
        <p:nvSpPr>
          <p:cNvPr id="7" name="Freeform 8">
            <a:extLst>
              <a:ext uri="{FF2B5EF4-FFF2-40B4-BE49-F238E27FC236}">
                <a16:creationId xmlns:a16="http://schemas.microsoft.com/office/drawing/2014/main" id="{94AB85A3-91FE-40A2-AA57-33E3E0EB80CA}"/>
              </a:ext>
            </a:extLst>
          </p:cNvPr>
          <p:cNvSpPr>
            <a:spLocks/>
          </p:cNvSpPr>
          <p:nvPr/>
        </p:nvSpPr>
        <p:spPr bwMode="auto">
          <a:xfrm>
            <a:off x="950519" y="1446050"/>
            <a:ext cx="3605987" cy="421690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0E2DB2"/>
          </a:solidFill>
          <a:ln w="57150">
            <a:solidFill>
              <a:srgbClr val="DDD9C3"/>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latin typeface="Arial" panose="020B0604020202020204" pitchFamily="34" charset="0"/>
              <a:cs typeface="Arial" panose="020B0604020202020204" pitchFamily="34" charset="0"/>
            </a:endParaRPr>
          </a:p>
        </p:txBody>
      </p:sp>
      <p:sp>
        <p:nvSpPr>
          <p:cNvPr id="8" name="Freeform 9">
            <a:extLst>
              <a:ext uri="{FF2B5EF4-FFF2-40B4-BE49-F238E27FC236}">
                <a16:creationId xmlns:a16="http://schemas.microsoft.com/office/drawing/2014/main" id="{0F3D3256-8611-4A3A-94D5-2BEDA11EEA2D}"/>
              </a:ext>
            </a:extLst>
          </p:cNvPr>
          <p:cNvSpPr>
            <a:spLocks/>
          </p:cNvSpPr>
          <p:nvPr/>
        </p:nvSpPr>
        <p:spPr bwMode="auto">
          <a:xfrm>
            <a:off x="1867196" y="1446052"/>
            <a:ext cx="2467177" cy="1523177"/>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0E2DB2"/>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latin typeface="Arial" panose="020B0604020202020204" pitchFamily="34" charset="0"/>
              <a:cs typeface="Arial" panose="020B0604020202020204" pitchFamily="34" charset="0"/>
            </a:endParaRPr>
          </a:p>
        </p:txBody>
      </p:sp>
      <p:sp>
        <p:nvSpPr>
          <p:cNvPr id="9" name="Freeform 10">
            <a:extLst>
              <a:ext uri="{FF2B5EF4-FFF2-40B4-BE49-F238E27FC236}">
                <a16:creationId xmlns:a16="http://schemas.microsoft.com/office/drawing/2014/main" id="{41B86EC5-8F7A-4205-824E-9E367BEB70ED}"/>
              </a:ext>
            </a:extLst>
          </p:cNvPr>
          <p:cNvSpPr>
            <a:spLocks/>
          </p:cNvSpPr>
          <p:nvPr/>
        </p:nvSpPr>
        <p:spPr bwMode="auto">
          <a:xfrm>
            <a:off x="3167423" y="2309327"/>
            <a:ext cx="1389082" cy="2200634"/>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latin typeface="Arial" panose="020B0604020202020204" pitchFamily="34" charset="0"/>
              <a:cs typeface="Arial" panose="020B0604020202020204" pitchFamily="34" charset="0"/>
            </a:endParaRPr>
          </a:p>
        </p:txBody>
      </p:sp>
      <p:sp>
        <p:nvSpPr>
          <p:cNvPr id="10" name="Freeform 11">
            <a:extLst>
              <a:ext uri="{FF2B5EF4-FFF2-40B4-BE49-F238E27FC236}">
                <a16:creationId xmlns:a16="http://schemas.microsoft.com/office/drawing/2014/main" id="{8B2D16BB-D7D2-47C2-B5E2-C2C8E550961F}"/>
              </a:ext>
            </a:extLst>
          </p:cNvPr>
          <p:cNvSpPr>
            <a:spLocks/>
          </p:cNvSpPr>
          <p:nvPr/>
        </p:nvSpPr>
        <p:spPr bwMode="auto">
          <a:xfrm>
            <a:off x="932746" y="1677231"/>
            <a:ext cx="1523845" cy="2244529"/>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latin typeface="Arial" panose="020B0604020202020204" pitchFamily="34" charset="0"/>
              <a:cs typeface="Arial" panose="020B0604020202020204" pitchFamily="34" charset="0"/>
            </a:endParaRPr>
          </a:p>
        </p:txBody>
      </p:sp>
      <p:grpSp>
        <p:nvGrpSpPr>
          <p:cNvPr id="11" name="组合 41">
            <a:extLst>
              <a:ext uri="{FF2B5EF4-FFF2-40B4-BE49-F238E27FC236}">
                <a16:creationId xmlns:a16="http://schemas.microsoft.com/office/drawing/2014/main" id="{564E11D4-91D8-4206-BE01-778028FFE717}"/>
              </a:ext>
            </a:extLst>
          </p:cNvPr>
          <p:cNvGrpSpPr>
            <a:grpSpLocks/>
          </p:cNvGrpSpPr>
          <p:nvPr/>
        </p:nvGrpSpPr>
        <p:grpSpPr bwMode="auto">
          <a:xfrm>
            <a:off x="821018" y="2295803"/>
            <a:ext cx="1493130" cy="895349"/>
            <a:chOff x="1423416" y="1637023"/>
            <a:chExt cx="1599187" cy="972289"/>
          </a:xfrm>
        </p:grpSpPr>
        <p:sp>
          <p:nvSpPr>
            <p:cNvPr id="12" name="TextBox 11">
              <a:extLst>
                <a:ext uri="{FF2B5EF4-FFF2-40B4-BE49-F238E27FC236}">
                  <a16:creationId xmlns:a16="http://schemas.microsoft.com/office/drawing/2014/main" id="{54562551-2D37-44A3-95ED-3ABA8CBDE7DC}"/>
                </a:ext>
              </a:extLst>
            </p:cNvPr>
            <p:cNvSpPr txBox="1"/>
            <p:nvPr/>
          </p:nvSpPr>
          <p:spPr>
            <a:xfrm>
              <a:off x="2007772" y="1637023"/>
              <a:ext cx="446729" cy="645193"/>
            </a:xfrm>
            <a:prstGeom prst="rect">
              <a:avLst/>
            </a:prstGeom>
            <a:noFill/>
          </p:spPr>
          <p:txBody>
            <a:bodyPr wrap="none">
              <a:spAutoFit/>
            </a:bodyPr>
            <a:lstStyle/>
            <a:p>
              <a:pPr defTabSz="1132366">
                <a:defRPr/>
              </a:pPr>
              <a:r>
                <a:rPr lang="en-US" altLang="zh-CN" sz="3261" b="1" dirty="0">
                  <a:solidFill>
                    <a:srgbClr val="F8F8F8"/>
                  </a:solidFill>
                  <a:latin typeface="Arial" panose="020B0604020202020204" pitchFamily="34" charset="0"/>
                  <a:ea typeface="+mj-ea"/>
                  <a:cs typeface="Arial" panose="020B0604020202020204" pitchFamily="34" charset="0"/>
                </a:rPr>
                <a:t>1</a:t>
              </a:r>
              <a:endParaRPr lang="zh-CN" altLang="en-US" sz="3261" b="1" dirty="0">
                <a:solidFill>
                  <a:srgbClr val="F8F8F8"/>
                </a:solidFill>
                <a:latin typeface="Arial" panose="020B0604020202020204" pitchFamily="34" charset="0"/>
                <a:ea typeface="+mj-ea"/>
                <a:cs typeface="Arial" panose="020B0604020202020204" pitchFamily="34" charset="0"/>
              </a:endParaRPr>
            </a:p>
          </p:txBody>
        </p:sp>
        <p:sp>
          <p:nvSpPr>
            <p:cNvPr id="13" name="TextBox 12">
              <a:extLst>
                <a:ext uri="{FF2B5EF4-FFF2-40B4-BE49-F238E27FC236}">
                  <a16:creationId xmlns:a16="http://schemas.microsoft.com/office/drawing/2014/main" id="{66BA5AC9-578A-41EC-9B33-D7C7BCBEF971}"/>
                </a:ext>
              </a:extLst>
            </p:cNvPr>
            <p:cNvSpPr txBox="1"/>
            <p:nvPr/>
          </p:nvSpPr>
          <p:spPr>
            <a:xfrm>
              <a:off x="1423416" y="2174820"/>
              <a:ext cx="1599187" cy="434492"/>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vi-VN" altLang="zh-CN">
                  <a:latin typeface="Arial" panose="020B0604020202020204" pitchFamily="34" charset="0"/>
                  <a:cs typeface="Arial" panose="020B0604020202020204" pitchFamily="34" charset="0"/>
                </a:rPr>
                <a:t>Khả dụng</a:t>
              </a:r>
              <a:endParaRPr lang="zh-CN" altLang="en-US" dirty="0">
                <a:latin typeface="Arial" panose="020B0604020202020204" pitchFamily="34" charset="0"/>
                <a:cs typeface="Arial" panose="020B0604020202020204" pitchFamily="34" charset="0"/>
              </a:endParaRPr>
            </a:p>
          </p:txBody>
        </p:sp>
      </p:grpSp>
      <p:grpSp>
        <p:nvGrpSpPr>
          <p:cNvPr id="14" name="组合 44">
            <a:extLst>
              <a:ext uri="{FF2B5EF4-FFF2-40B4-BE49-F238E27FC236}">
                <a16:creationId xmlns:a16="http://schemas.microsoft.com/office/drawing/2014/main" id="{35298841-0749-4178-B77A-EF16F47206E0}"/>
              </a:ext>
            </a:extLst>
          </p:cNvPr>
          <p:cNvGrpSpPr>
            <a:grpSpLocks/>
          </p:cNvGrpSpPr>
          <p:nvPr/>
        </p:nvGrpSpPr>
        <p:grpSpPr bwMode="auto">
          <a:xfrm>
            <a:off x="2330801" y="1543307"/>
            <a:ext cx="1523844" cy="899916"/>
            <a:chOff x="3083192" y="871906"/>
            <a:chExt cx="1634905" cy="977285"/>
          </a:xfrm>
        </p:grpSpPr>
        <p:sp>
          <p:nvSpPr>
            <p:cNvPr id="15" name="TextBox 14">
              <a:extLst>
                <a:ext uri="{FF2B5EF4-FFF2-40B4-BE49-F238E27FC236}">
                  <a16:creationId xmlns:a16="http://schemas.microsoft.com/office/drawing/2014/main" id="{21BF2F71-DD0C-41A9-AE98-DC42459A6AD3}"/>
                </a:ext>
              </a:extLst>
            </p:cNvPr>
            <p:cNvSpPr txBox="1"/>
            <p:nvPr/>
          </p:nvSpPr>
          <p:spPr>
            <a:xfrm>
              <a:off x="3615472" y="871906"/>
              <a:ext cx="409665" cy="561379"/>
            </a:xfrm>
            <a:prstGeom prst="rect">
              <a:avLst/>
            </a:prstGeom>
            <a:noFill/>
          </p:spPr>
          <p:txBody>
            <a:bodyPr wrap="none">
              <a:spAutoFit/>
            </a:bodyPr>
            <a:lstStyle/>
            <a:p>
              <a:pPr defTabSz="1132366">
                <a:defRPr/>
              </a:pPr>
              <a:r>
                <a:rPr lang="en-US" altLang="zh-CN" sz="2759" b="1" dirty="0">
                  <a:solidFill>
                    <a:srgbClr val="F8F8F8"/>
                  </a:solidFill>
                  <a:latin typeface="Arial" panose="020B0604020202020204" pitchFamily="34" charset="0"/>
                  <a:ea typeface="+mj-ea"/>
                  <a:cs typeface="Arial" panose="020B0604020202020204" pitchFamily="34" charset="0"/>
                </a:rPr>
                <a:t>2</a:t>
              </a:r>
              <a:endParaRPr lang="zh-CN" altLang="en-US" sz="2759" b="1" dirty="0">
                <a:solidFill>
                  <a:srgbClr val="F8F8F8"/>
                </a:solidFill>
                <a:latin typeface="Arial" panose="020B0604020202020204" pitchFamily="34" charset="0"/>
                <a:ea typeface="+mj-ea"/>
                <a:cs typeface="Arial" panose="020B0604020202020204" pitchFamily="34" charset="0"/>
              </a:endParaRPr>
            </a:p>
          </p:txBody>
        </p:sp>
        <p:sp>
          <p:nvSpPr>
            <p:cNvPr id="16" name="TextBox 15">
              <a:extLst>
                <a:ext uri="{FF2B5EF4-FFF2-40B4-BE49-F238E27FC236}">
                  <a16:creationId xmlns:a16="http://schemas.microsoft.com/office/drawing/2014/main" id="{F20DA0DA-61FE-4571-B84F-6260477401F6}"/>
                </a:ext>
              </a:extLst>
            </p:cNvPr>
            <p:cNvSpPr txBox="1"/>
            <p:nvPr/>
          </p:nvSpPr>
          <p:spPr>
            <a:xfrm>
              <a:off x="3083192" y="1414682"/>
              <a:ext cx="1634905" cy="434509"/>
            </a:xfrm>
            <a:prstGeom prst="rect">
              <a:avLst/>
            </a:prstGeom>
            <a:noFill/>
          </p:spPr>
          <p:txBody>
            <a:bodyPr wrap="square">
              <a:spAutoFit/>
            </a:bodyPr>
            <a:lstStyle/>
            <a:p>
              <a:pPr algn="ctr" defTabSz="1132366">
                <a:defRPr/>
              </a:pPr>
              <a:r>
                <a:rPr lang="vi-VN" altLang="zh-CN" sz="2000">
                  <a:solidFill>
                    <a:srgbClr val="F8F8F8"/>
                  </a:solidFill>
                  <a:latin typeface="Arial" panose="020B0604020202020204" pitchFamily="34" charset="0"/>
                  <a:cs typeface="Arial" panose="020B0604020202020204" pitchFamily="34" charset="0"/>
                </a:rPr>
                <a:t>Sản phẩm</a:t>
              </a:r>
              <a:endParaRPr lang="zh-CN" altLang="en-US" sz="2000" dirty="0">
                <a:solidFill>
                  <a:srgbClr val="F8F8F8"/>
                </a:solidFill>
                <a:latin typeface="Arial" panose="020B0604020202020204" pitchFamily="34" charset="0"/>
                <a:cs typeface="Arial" panose="020B0604020202020204" pitchFamily="34" charset="0"/>
              </a:endParaRPr>
            </a:p>
          </p:txBody>
        </p:sp>
      </p:grpSp>
      <p:grpSp>
        <p:nvGrpSpPr>
          <p:cNvPr id="17" name="组合 47">
            <a:extLst>
              <a:ext uri="{FF2B5EF4-FFF2-40B4-BE49-F238E27FC236}">
                <a16:creationId xmlns:a16="http://schemas.microsoft.com/office/drawing/2014/main" id="{95DBE45E-8189-4E7E-89A6-222CA2BA4699}"/>
              </a:ext>
            </a:extLst>
          </p:cNvPr>
          <p:cNvGrpSpPr>
            <a:grpSpLocks/>
          </p:cNvGrpSpPr>
          <p:nvPr/>
        </p:nvGrpSpPr>
        <p:grpSpPr bwMode="auto">
          <a:xfrm>
            <a:off x="3208759" y="2784458"/>
            <a:ext cx="1378761" cy="992809"/>
            <a:chOff x="3983860" y="2168050"/>
            <a:chExt cx="1476694" cy="1076733"/>
          </a:xfrm>
        </p:grpSpPr>
        <p:sp>
          <p:nvSpPr>
            <p:cNvPr id="18" name="TextBox 17">
              <a:extLst>
                <a:ext uri="{FF2B5EF4-FFF2-40B4-BE49-F238E27FC236}">
                  <a16:creationId xmlns:a16="http://schemas.microsoft.com/office/drawing/2014/main" id="{DF304A1E-9F0B-45FD-B6BA-05D4DE739BCD}"/>
                </a:ext>
              </a:extLst>
            </p:cNvPr>
            <p:cNvSpPr txBox="1"/>
            <p:nvPr/>
          </p:nvSpPr>
          <p:spPr>
            <a:xfrm>
              <a:off x="4464369" y="2168050"/>
              <a:ext cx="446729" cy="644360"/>
            </a:xfrm>
            <a:prstGeom prst="rect">
              <a:avLst/>
            </a:prstGeom>
            <a:noFill/>
          </p:spPr>
          <p:txBody>
            <a:bodyPr wrap="none">
              <a:spAutoFit/>
            </a:bodyPr>
            <a:lstStyle/>
            <a:p>
              <a:pPr defTabSz="1132366">
                <a:defRPr/>
              </a:pPr>
              <a:r>
                <a:rPr lang="en-US" altLang="zh-CN" sz="3261" b="1" dirty="0">
                  <a:solidFill>
                    <a:srgbClr val="F8F8F8"/>
                  </a:solidFill>
                  <a:latin typeface="Arial" panose="020B0604020202020204" pitchFamily="34" charset="0"/>
                  <a:ea typeface="+mj-ea"/>
                  <a:cs typeface="Arial" panose="020B0604020202020204" pitchFamily="34" charset="0"/>
                </a:rPr>
                <a:t>3</a:t>
              </a:r>
              <a:endParaRPr lang="zh-CN" altLang="en-US" sz="3261" b="1" dirty="0">
                <a:solidFill>
                  <a:srgbClr val="F8F8F8"/>
                </a:solidFill>
                <a:latin typeface="Arial" panose="020B0604020202020204" pitchFamily="34" charset="0"/>
                <a:ea typeface="+mj-ea"/>
                <a:cs typeface="Arial" panose="020B0604020202020204" pitchFamily="34" charset="0"/>
              </a:endParaRPr>
            </a:p>
          </p:txBody>
        </p:sp>
        <p:sp>
          <p:nvSpPr>
            <p:cNvPr id="19" name="TextBox 18">
              <a:extLst>
                <a:ext uri="{FF2B5EF4-FFF2-40B4-BE49-F238E27FC236}">
                  <a16:creationId xmlns:a16="http://schemas.microsoft.com/office/drawing/2014/main" id="{6540ABA2-3687-4CB7-A0C2-EC4144B7C3E9}"/>
                </a:ext>
              </a:extLst>
            </p:cNvPr>
            <p:cNvSpPr txBox="1"/>
            <p:nvPr/>
          </p:nvSpPr>
          <p:spPr>
            <a:xfrm>
              <a:off x="3983860" y="2810851"/>
              <a:ext cx="1476694" cy="433932"/>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latin typeface="Arial" panose="020B0604020202020204" pitchFamily="34" charset="0"/>
                  <a:cs typeface="Arial" panose="020B0604020202020204" pitchFamily="34" charset="0"/>
                </a:rPr>
                <a:t>Marketing</a:t>
              </a:r>
            </a:p>
          </p:txBody>
        </p:sp>
      </p:grpSp>
      <p:sp>
        <p:nvSpPr>
          <p:cNvPr id="20" name="TextBox 19">
            <a:extLst>
              <a:ext uri="{FF2B5EF4-FFF2-40B4-BE49-F238E27FC236}">
                <a16:creationId xmlns:a16="http://schemas.microsoft.com/office/drawing/2014/main" id="{6E279665-40C5-4E18-86F7-001D4EA21328}"/>
              </a:ext>
            </a:extLst>
          </p:cNvPr>
          <p:cNvSpPr txBox="1"/>
          <p:nvPr/>
        </p:nvSpPr>
        <p:spPr bwMode="auto">
          <a:xfrm>
            <a:off x="2619056" y="4152803"/>
            <a:ext cx="417102" cy="594137"/>
          </a:xfrm>
          <a:prstGeom prst="rect">
            <a:avLst/>
          </a:prstGeom>
          <a:noFill/>
        </p:spPr>
        <p:txBody>
          <a:bodyPr wrap="none">
            <a:spAutoFit/>
          </a:bodyPr>
          <a:lstStyle/>
          <a:p>
            <a:pPr defTabSz="1132366">
              <a:defRPr/>
            </a:pPr>
            <a:r>
              <a:rPr lang="en-US" altLang="zh-CN" sz="3261" b="1" dirty="0">
                <a:solidFill>
                  <a:srgbClr val="F8F8F8"/>
                </a:solidFill>
                <a:latin typeface="Arial" panose="020B0604020202020204" pitchFamily="34" charset="0"/>
                <a:ea typeface="+mj-ea"/>
                <a:cs typeface="Arial" panose="020B0604020202020204" pitchFamily="34" charset="0"/>
              </a:rPr>
              <a:t>4</a:t>
            </a:r>
            <a:endParaRPr lang="zh-CN" altLang="en-US" sz="3261" b="1" dirty="0">
              <a:solidFill>
                <a:srgbClr val="F8F8F8"/>
              </a:solidFill>
              <a:latin typeface="Arial" panose="020B0604020202020204" pitchFamily="34" charset="0"/>
              <a:ea typeface="+mj-ea"/>
              <a:cs typeface="Arial" panose="020B0604020202020204" pitchFamily="34" charset="0"/>
            </a:endParaRPr>
          </a:p>
        </p:txBody>
      </p:sp>
      <p:sp>
        <p:nvSpPr>
          <p:cNvPr id="21" name="TextBox 20">
            <a:extLst>
              <a:ext uri="{FF2B5EF4-FFF2-40B4-BE49-F238E27FC236}">
                <a16:creationId xmlns:a16="http://schemas.microsoft.com/office/drawing/2014/main" id="{282C4682-7530-4EFA-BE45-BD5203F50353}"/>
              </a:ext>
            </a:extLst>
          </p:cNvPr>
          <p:cNvSpPr txBox="1"/>
          <p:nvPr/>
        </p:nvSpPr>
        <p:spPr bwMode="auto">
          <a:xfrm>
            <a:off x="2289063" y="4651297"/>
            <a:ext cx="1075720" cy="40011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latin typeface="Arial" panose="020B0604020202020204" pitchFamily="34" charset="0"/>
                <a:cs typeface="Arial" panose="020B0604020202020204" pitchFamily="34" charset="0"/>
              </a:rPr>
              <a:t>Chi </a:t>
            </a:r>
            <a:r>
              <a:rPr lang="vi-VN" altLang="zh-CN">
                <a:latin typeface="Arial" panose="020B0604020202020204" pitchFamily="34" charset="0"/>
                <a:cs typeface="Arial" panose="020B0604020202020204" pitchFamily="34" charset="0"/>
              </a:rPr>
              <a:t>phí</a:t>
            </a:r>
            <a:endParaRPr lang="zh-CN" altLang="en-US"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B0FE249B-4659-4861-8516-19B265AAA358}"/>
              </a:ext>
            </a:extLst>
          </p:cNvPr>
          <p:cNvSpPr txBox="1"/>
          <p:nvPr/>
        </p:nvSpPr>
        <p:spPr>
          <a:xfrm>
            <a:off x="6089280" y="1844647"/>
            <a:ext cx="4905747" cy="784567"/>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Thời gian hoạt động hạn chế, không thể online 24/7</a:t>
            </a:r>
          </a:p>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Vị trí địa lý có thể gây cản trở khách hàng</a:t>
            </a:r>
            <a:r>
              <a:rPr lang="en-US" altLang="zh-CN" sz="1600">
                <a:solidFill>
                  <a:srgbClr val="333333"/>
                </a:solidFill>
                <a:latin typeface="Arial" panose="020B0604020202020204" pitchFamily="34" charset="0"/>
                <a:cs typeface="Arial" panose="020B0604020202020204" pitchFamily="34" charset="0"/>
              </a:rPr>
              <a:t>.</a:t>
            </a:r>
            <a:endParaRPr lang="zh-CN" altLang="en-US" sz="1600" dirty="0">
              <a:solidFill>
                <a:srgbClr val="333333"/>
              </a:solidFill>
              <a:latin typeface="Arial" panose="020B0604020202020204" pitchFamily="34" charset="0"/>
              <a:cs typeface="Arial" panose="020B0604020202020204" pitchFamily="34" charset="0"/>
            </a:endParaRPr>
          </a:p>
        </p:txBody>
      </p:sp>
      <p:grpSp>
        <p:nvGrpSpPr>
          <p:cNvPr id="23" name="组合 55">
            <a:extLst>
              <a:ext uri="{FF2B5EF4-FFF2-40B4-BE49-F238E27FC236}">
                <a16:creationId xmlns:a16="http://schemas.microsoft.com/office/drawing/2014/main" id="{3A5B0788-7943-4304-8191-B21534842363}"/>
              </a:ext>
            </a:extLst>
          </p:cNvPr>
          <p:cNvGrpSpPr/>
          <p:nvPr/>
        </p:nvGrpSpPr>
        <p:grpSpPr>
          <a:xfrm>
            <a:off x="5119019" y="1766942"/>
            <a:ext cx="897481" cy="886745"/>
            <a:chOff x="6409426" y="1173624"/>
            <a:chExt cx="962086" cy="962084"/>
          </a:xfrm>
          <a:solidFill>
            <a:srgbClr val="3E57DE"/>
          </a:solidFill>
        </p:grpSpPr>
        <p:sp>
          <p:nvSpPr>
            <p:cNvPr id="24" name="椭圆 81">
              <a:extLst>
                <a:ext uri="{FF2B5EF4-FFF2-40B4-BE49-F238E27FC236}">
                  <a16:creationId xmlns:a16="http://schemas.microsoft.com/office/drawing/2014/main" id="{1268E635-D83A-4BCF-BA1B-37CC439F4387}"/>
                </a:ext>
              </a:extLst>
            </p:cNvPr>
            <p:cNvSpPr/>
            <p:nvPr/>
          </p:nvSpPr>
          <p:spPr bwMode="auto">
            <a:xfrm>
              <a:off x="6409426" y="1173624"/>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021F6B9-A879-44D3-9F2B-FACC1AC52C05}"/>
                </a:ext>
              </a:extLst>
            </p:cNvPr>
            <p:cNvSpPr txBox="1"/>
            <p:nvPr/>
          </p:nvSpPr>
          <p:spPr>
            <a:xfrm>
              <a:off x="6653351" y="1318965"/>
              <a:ext cx="447127" cy="644616"/>
            </a:xfrm>
            <a:prstGeom prst="rect">
              <a:avLst/>
            </a:prstGeom>
            <a:grpFill/>
            <a:ln>
              <a:noFill/>
            </a:ln>
          </p:spPr>
          <p:txBody>
            <a:bodyPr wrap="none">
              <a:spAutoFit/>
            </a:bodyPr>
            <a:lstStyle/>
            <a:p>
              <a:pPr defTabSz="1132366">
                <a:defRPr/>
              </a:pPr>
              <a:r>
                <a:rPr lang="en-US" altLang="zh-CN" sz="3261" b="1" dirty="0">
                  <a:solidFill>
                    <a:srgbClr val="F8F8F8"/>
                  </a:solidFill>
                  <a:latin typeface="Arial" panose="020B0604020202020204" pitchFamily="34" charset="0"/>
                  <a:ea typeface="+mj-ea"/>
                  <a:cs typeface="Arial" panose="020B0604020202020204" pitchFamily="34" charset="0"/>
                </a:rPr>
                <a:t>1</a:t>
              </a:r>
              <a:endParaRPr lang="zh-CN" altLang="en-US" sz="3261" b="1" dirty="0">
                <a:solidFill>
                  <a:srgbClr val="F8F8F8"/>
                </a:solidFill>
                <a:latin typeface="Arial" panose="020B0604020202020204" pitchFamily="34" charset="0"/>
                <a:ea typeface="+mj-ea"/>
                <a:cs typeface="Arial" panose="020B0604020202020204" pitchFamily="34" charset="0"/>
              </a:endParaRPr>
            </a:p>
          </p:txBody>
        </p:sp>
      </p:grpSp>
      <p:grpSp>
        <p:nvGrpSpPr>
          <p:cNvPr id="26" name="组合 58">
            <a:extLst>
              <a:ext uri="{FF2B5EF4-FFF2-40B4-BE49-F238E27FC236}">
                <a16:creationId xmlns:a16="http://schemas.microsoft.com/office/drawing/2014/main" id="{A2DEAEA4-9FAE-4A8A-9EE0-00995F15A4A9}"/>
              </a:ext>
            </a:extLst>
          </p:cNvPr>
          <p:cNvGrpSpPr/>
          <p:nvPr/>
        </p:nvGrpSpPr>
        <p:grpSpPr>
          <a:xfrm>
            <a:off x="5119019" y="2944669"/>
            <a:ext cx="897481" cy="886745"/>
            <a:chOff x="6409426" y="2394908"/>
            <a:chExt cx="962086" cy="962084"/>
          </a:xfrm>
          <a:solidFill>
            <a:srgbClr val="0E2DB2"/>
          </a:solidFill>
        </p:grpSpPr>
        <p:sp>
          <p:nvSpPr>
            <p:cNvPr id="27" name="椭圆 84">
              <a:extLst>
                <a:ext uri="{FF2B5EF4-FFF2-40B4-BE49-F238E27FC236}">
                  <a16:creationId xmlns:a16="http://schemas.microsoft.com/office/drawing/2014/main" id="{366AEEC6-BE5F-469B-A39D-16DE752FC0DC}"/>
                </a:ext>
              </a:extLst>
            </p:cNvPr>
            <p:cNvSpPr/>
            <p:nvPr/>
          </p:nvSpPr>
          <p:spPr bwMode="auto">
            <a:xfrm>
              <a:off x="6409426" y="2394908"/>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30829EF5-2A0E-43F5-94AF-8ED62F5585EB}"/>
                </a:ext>
              </a:extLst>
            </p:cNvPr>
            <p:cNvSpPr txBox="1"/>
            <p:nvPr/>
          </p:nvSpPr>
          <p:spPr>
            <a:xfrm>
              <a:off x="6635865" y="2536282"/>
              <a:ext cx="466028"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latin typeface="Arial" panose="020B0604020202020204" pitchFamily="34" charset="0"/>
                  <a:cs typeface="Arial" panose="020B0604020202020204" pitchFamily="34" charset="0"/>
                </a:rPr>
                <a:t>2</a:t>
              </a:r>
              <a:endParaRPr lang="zh-CN" altLang="en-US" sz="3511" dirty="0">
                <a:latin typeface="Arial" panose="020B0604020202020204" pitchFamily="34" charset="0"/>
                <a:cs typeface="Arial" panose="020B0604020202020204" pitchFamily="34" charset="0"/>
              </a:endParaRPr>
            </a:p>
          </p:txBody>
        </p:sp>
      </p:grpSp>
      <p:grpSp>
        <p:nvGrpSpPr>
          <p:cNvPr id="29" name="组合 61">
            <a:extLst>
              <a:ext uri="{FF2B5EF4-FFF2-40B4-BE49-F238E27FC236}">
                <a16:creationId xmlns:a16="http://schemas.microsoft.com/office/drawing/2014/main" id="{3315B79E-DB66-432D-ADB4-26DCD013284D}"/>
              </a:ext>
            </a:extLst>
          </p:cNvPr>
          <p:cNvGrpSpPr/>
          <p:nvPr/>
        </p:nvGrpSpPr>
        <p:grpSpPr>
          <a:xfrm>
            <a:off x="5119012" y="4093329"/>
            <a:ext cx="897481" cy="886745"/>
            <a:chOff x="6409429" y="3568104"/>
            <a:chExt cx="962087" cy="962084"/>
          </a:xfrm>
          <a:solidFill>
            <a:srgbClr val="3E57DE"/>
          </a:solidFill>
        </p:grpSpPr>
        <p:sp>
          <p:nvSpPr>
            <p:cNvPr id="30" name="椭圆 87">
              <a:extLst>
                <a:ext uri="{FF2B5EF4-FFF2-40B4-BE49-F238E27FC236}">
                  <a16:creationId xmlns:a16="http://schemas.microsoft.com/office/drawing/2014/main" id="{20F805F4-969C-45A3-B0F5-A06E104FFB3B}"/>
                </a:ext>
              </a:extLst>
            </p:cNvPr>
            <p:cNvSpPr/>
            <p:nvPr/>
          </p:nvSpPr>
          <p:spPr bwMode="auto">
            <a:xfrm>
              <a:off x="6409429" y="3568104"/>
              <a:ext cx="962087"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932264C-8F0C-4BBA-9208-7A68FEFE1169}"/>
                </a:ext>
              </a:extLst>
            </p:cNvPr>
            <p:cNvSpPr txBox="1"/>
            <p:nvPr/>
          </p:nvSpPr>
          <p:spPr>
            <a:xfrm>
              <a:off x="6635870" y="3702117"/>
              <a:ext cx="466029" cy="686356"/>
            </a:xfrm>
            <a:prstGeom prst="rect">
              <a:avLst/>
            </a:prstGeom>
            <a:no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latin typeface="Arial" panose="020B0604020202020204" pitchFamily="34" charset="0"/>
                  <a:cs typeface="Arial" panose="020B0604020202020204" pitchFamily="34" charset="0"/>
                </a:rPr>
                <a:t>3</a:t>
              </a:r>
              <a:endParaRPr lang="zh-CN" altLang="en-US" sz="3511" dirty="0">
                <a:latin typeface="Arial" panose="020B0604020202020204" pitchFamily="34" charset="0"/>
                <a:cs typeface="Arial" panose="020B0604020202020204" pitchFamily="34" charset="0"/>
              </a:endParaRPr>
            </a:p>
          </p:txBody>
        </p:sp>
      </p:grpSp>
      <p:grpSp>
        <p:nvGrpSpPr>
          <p:cNvPr id="32" name="组合 64">
            <a:extLst>
              <a:ext uri="{FF2B5EF4-FFF2-40B4-BE49-F238E27FC236}">
                <a16:creationId xmlns:a16="http://schemas.microsoft.com/office/drawing/2014/main" id="{361896B1-E68B-4C9B-909A-103F35E65E17}"/>
              </a:ext>
            </a:extLst>
          </p:cNvPr>
          <p:cNvGrpSpPr/>
          <p:nvPr/>
        </p:nvGrpSpPr>
        <p:grpSpPr>
          <a:xfrm>
            <a:off x="5119019" y="5225165"/>
            <a:ext cx="897481" cy="886745"/>
            <a:chOff x="6409426" y="4869160"/>
            <a:chExt cx="962086" cy="962084"/>
          </a:xfrm>
          <a:solidFill>
            <a:srgbClr val="0E2DB2"/>
          </a:solidFill>
        </p:grpSpPr>
        <p:sp>
          <p:nvSpPr>
            <p:cNvPr id="33" name="椭圆 90">
              <a:extLst>
                <a:ext uri="{FF2B5EF4-FFF2-40B4-BE49-F238E27FC236}">
                  <a16:creationId xmlns:a16="http://schemas.microsoft.com/office/drawing/2014/main" id="{E1F64F87-6D5B-44B1-93C4-376C35D04A2E}"/>
                </a:ext>
              </a:extLst>
            </p:cNvPr>
            <p:cNvSpPr/>
            <p:nvPr/>
          </p:nvSpPr>
          <p:spPr bwMode="auto">
            <a:xfrm>
              <a:off x="6409426" y="4869160"/>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854D2519-7C1C-4511-9A31-4E9F560AA0B5}"/>
                </a:ext>
              </a:extLst>
            </p:cNvPr>
            <p:cNvSpPr txBox="1"/>
            <p:nvPr/>
          </p:nvSpPr>
          <p:spPr>
            <a:xfrm>
              <a:off x="6616829" y="5005505"/>
              <a:ext cx="466028"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latin typeface="Arial" panose="020B0604020202020204" pitchFamily="34" charset="0"/>
                  <a:cs typeface="Arial" panose="020B0604020202020204" pitchFamily="34" charset="0"/>
                </a:rPr>
                <a:t>4</a:t>
              </a:r>
              <a:endParaRPr lang="zh-CN" altLang="en-US" sz="3511" dirty="0">
                <a:latin typeface="Arial" panose="020B0604020202020204" pitchFamily="34" charset="0"/>
                <a:cs typeface="Arial" panose="020B0604020202020204" pitchFamily="34" charset="0"/>
              </a:endParaRPr>
            </a:p>
          </p:txBody>
        </p:sp>
      </p:grpSp>
      <p:sp>
        <p:nvSpPr>
          <p:cNvPr id="35" name="TextBox 34">
            <a:extLst>
              <a:ext uri="{FF2B5EF4-FFF2-40B4-BE49-F238E27FC236}">
                <a16:creationId xmlns:a16="http://schemas.microsoft.com/office/drawing/2014/main" id="{29652ABA-38EB-41B4-B51C-2D6F32A41FD0}"/>
              </a:ext>
            </a:extLst>
          </p:cNvPr>
          <p:cNvSpPr txBox="1"/>
          <p:nvPr/>
        </p:nvSpPr>
        <p:spPr>
          <a:xfrm>
            <a:off x="6089280" y="2991099"/>
            <a:ext cx="4905747" cy="786169"/>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Sản phẩm mới khó tiếp cận khách hàng.</a:t>
            </a:r>
          </a:p>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Khuyến mãi hạn chế.</a:t>
            </a:r>
            <a:endParaRPr lang="zh-CN" altLang="en-US" sz="1600" dirty="0">
              <a:solidFill>
                <a:srgbClr val="333333"/>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563861D1-B63E-4695-ACB5-04429FCE4AD4}"/>
              </a:ext>
            </a:extLst>
          </p:cNvPr>
          <p:cNvSpPr txBox="1"/>
          <p:nvPr/>
        </p:nvSpPr>
        <p:spPr>
          <a:xfrm>
            <a:off x="6089280" y="4152803"/>
            <a:ext cx="5066400" cy="784567"/>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Hình thức marketing truyền thống lạc hậu, không phù hợp, bao gồm: tờ rơi, quảng cáo trên truyền hình,...</a:t>
            </a:r>
            <a:endParaRPr lang="en-US" altLang="zh-CN" sz="1600" dirty="0">
              <a:solidFill>
                <a:srgbClr val="333333"/>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6FD88188-2C73-4C59-B984-A04A5BFB0D6F}"/>
              </a:ext>
            </a:extLst>
          </p:cNvPr>
          <p:cNvSpPr txBox="1"/>
          <p:nvPr/>
        </p:nvSpPr>
        <p:spPr>
          <a:xfrm>
            <a:off x="6089280" y="5293179"/>
            <a:ext cx="4905747" cy="784567"/>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Chi phí vận hành (mặt bằng, lương, điện, nước,...) tốn kém, không mang lại hiệu quả cao.</a:t>
            </a:r>
            <a:endParaRPr lang="zh-CN" altLang="en-US" sz="1600" dirty="0">
              <a:solidFill>
                <a:srgbClr val="333333"/>
              </a:solidFill>
              <a:latin typeface="Arial" panose="020B0604020202020204" pitchFamily="34" charset="0"/>
              <a:cs typeface="Arial" panose="020B0604020202020204" pitchFamily="34" charset="0"/>
            </a:endParaRPr>
          </a:p>
        </p:txBody>
      </p:sp>
      <p:sp>
        <p:nvSpPr>
          <p:cNvPr id="38" name="矩形: 圆角 36">
            <a:extLst>
              <a:ext uri="{FF2B5EF4-FFF2-40B4-BE49-F238E27FC236}">
                <a16:creationId xmlns:a16="http://schemas.microsoft.com/office/drawing/2014/main" id="{540CD70D-01FE-4560-AB46-F42E4ADD4270}"/>
              </a:ext>
            </a:extLst>
          </p:cNvPr>
          <p:cNvSpPr/>
          <p:nvPr/>
        </p:nvSpPr>
        <p:spPr>
          <a:xfrm>
            <a:off x="1789103" y="5748470"/>
            <a:ext cx="1930528"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Arial" panose="020B0604020202020204" pitchFamily="34" charset="0"/>
                <a:cs typeface="Arial" panose="020B0604020202020204" pitchFamily="34" charset="0"/>
                <a:sym typeface="+mn-lt"/>
              </a:rPr>
              <a:t>Website</a:t>
            </a:r>
            <a:endParaRPr lang="zh-CN" altLang="en-US" sz="2400">
              <a:latin typeface="Arial" panose="020B0604020202020204" pitchFamily="34" charset="0"/>
              <a:cs typeface="Arial" panose="020B0604020202020204" pitchFamily="34" charset="0"/>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00"/>
                                        <p:tgtEl>
                                          <p:spTgt spid="10"/>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
                                        <p:tgtEl>
                                          <p:spTgt spid="8"/>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300"/>
                                        <p:tgtEl>
                                          <p:spTgt spid="9"/>
                                        </p:tgtEl>
                                      </p:cBhvr>
                                    </p:animEffect>
                                  </p:childTnLst>
                                </p:cTn>
                              </p:par>
                            </p:childTnLst>
                          </p:cTn>
                        </p:par>
                        <p:par>
                          <p:cTn id="16" fill="hold">
                            <p:stCondLst>
                              <p:cond delay="9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300"/>
                                        <p:tgtEl>
                                          <p:spTgt spid="7"/>
                                        </p:tgtEl>
                                      </p:cBhvr>
                                    </p:animEffect>
                                  </p:childTnLst>
                                </p:cTn>
                              </p:par>
                            </p:childTnLst>
                          </p:cTn>
                        </p:par>
                        <p:par>
                          <p:cTn id="20" fill="hold">
                            <p:stCondLst>
                              <p:cond delay="1200"/>
                            </p:stCondLst>
                            <p:childTnLst>
                              <p:par>
                                <p:cTn id="21" presetID="3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90"/>
                                          </p:val>
                                        </p:tav>
                                        <p:tav tm="100000">
                                          <p:val>
                                            <p:fltVal val="0"/>
                                          </p:val>
                                        </p:tav>
                                      </p:tavLst>
                                    </p:anim>
                                    <p:animEffect transition="in" filter="fade">
                                      <p:cBhvr>
                                        <p:cTn id="26" dur="5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90"/>
                                          </p:val>
                                        </p:tav>
                                        <p:tav tm="100000">
                                          <p:val>
                                            <p:fltVal val="0"/>
                                          </p:val>
                                        </p:tav>
                                      </p:tavLst>
                                    </p:anim>
                                    <p:animEffect transition="in" filter="fade">
                                      <p:cBhvr>
                                        <p:cTn id="32" dur="500"/>
                                        <p:tgtEl>
                                          <p:spTgt spid="14"/>
                                        </p:tgtEl>
                                      </p:cBhvr>
                                    </p:animEffect>
                                  </p:childTnLst>
                                </p:cTn>
                              </p:par>
                              <p:par>
                                <p:cTn id="33" presetID="3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90"/>
                                          </p:val>
                                        </p:tav>
                                        <p:tav tm="100000">
                                          <p:val>
                                            <p:fltVal val="0"/>
                                          </p:val>
                                        </p:tav>
                                      </p:tavLst>
                                    </p:anim>
                                    <p:animEffect transition="in" filter="fade">
                                      <p:cBhvr>
                                        <p:cTn id="38" dur="500"/>
                                        <p:tgtEl>
                                          <p:spTgt spid="17"/>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 calcmode="lin" valueType="num">
                                      <p:cBhvr>
                                        <p:cTn id="43" dur="500" fill="hold"/>
                                        <p:tgtEl>
                                          <p:spTgt spid="20"/>
                                        </p:tgtEl>
                                        <p:attrNameLst>
                                          <p:attrName>style.rotation</p:attrName>
                                        </p:attrNameLst>
                                      </p:cBhvr>
                                      <p:tavLst>
                                        <p:tav tm="0">
                                          <p:val>
                                            <p:fltVal val="90"/>
                                          </p:val>
                                        </p:tav>
                                        <p:tav tm="100000">
                                          <p:val>
                                            <p:fltVal val="0"/>
                                          </p:val>
                                        </p:tav>
                                      </p:tavLst>
                                    </p:anim>
                                    <p:animEffect transition="in" filter="fade">
                                      <p:cBhvr>
                                        <p:cTn id="44" dur="500"/>
                                        <p:tgtEl>
                                          <p:spTgt spid="2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 calcmode="lin" valueType="num">
                                      <p:cBhvr>
                                        <p:cTn id="49" dur="500" fill="hold"/>
                                        <p:tgtEl>
                                          <p:spTgt spid="21"/>
                                        </p:tgtEl>
                                        <p:attrNameLst>
                                          <p:attrName>style.rotation</p:attrName>
                                        </p:attrNameLst>
                                      </p:cBhvr>
                                      <p:tavLst>
                                        <p:tav tm="0">
                                          <p:val>
                                            <p:fltVal val="90"/>
                                          </p:val>
                                        </p:tav>
                                        <p:tav tm="100000">
                                          <p:val>
                                            <p:fltVal val="0"/>
                                          </p:val>
                                        </p:tav>
                                      </p:tavLst>
                                    </p:anim>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heel(1)">
                                      <p:cBhvr>
                                        <p:cTn id="55" dur="500"/>
                                        <p:tgtEl>
                                          <p:spTgt spid="23"/>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heel(1)">
                                      <p:cBhvr>
                                        <p:cTn id="64" dur="500"/>
                                        <p:tgtEl>
                                          <p:spTgt spid="26"/>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heel(1)">
                                      <p:cBhvr>
                                        <p:cTn id="73" dur="500"/>
                                        <p:tgtEl>
                                          <p:spTgt spid="29"/>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500"/>
                                        <p:tgtEl>
                                          <p:spTgt spid="36"/>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heel(1)">
                                      <p:cBhvr>
                                        <p:cTn id="82" dur="500"/>
                                        <p:tgtEl>
                                          <p:spTgt spid="32"/>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left)">
                                      <p:cBhvr>
                                        <p:cTn id="86" dur="500"/>
                                        <p:tgtEl>
                                          <p:spTgt spid="37"/>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anim calcmode="lin" valueType="num">
                                      <p:cBhvr>
                                        <p:cTn id="92" dur="500" fill="hold"/>
                                        <p:tgtEl>
                                          <p:spTgt spid="38"/>
                                        </p:tgtEl>
                                        <p:attrNameLst>
                                          <p:attrName>ppt_x</p:attrName>
                                        </p:attrNameLst>
                                      </p:cBhvr>
                                      <p:tavLst>
                                        <p:tav tm="0">
                                          <p:val>
                                            <p:strVal val="#ppt_x"/>
                                          </p:val>
                                        </p:tav>
                                        <p:tav tm="100000">
                                          <p:val>
                                            <p:strVal val="#ppt_x"/>
                                          </p:val>
                                        </p:tav>
                                      </p:tavLst>
                                    </p:anim>
                                    <p:anim calcmode="lin" valueType="num">
                                      <p:cBhvr>
                                        <p:cTn id="9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35" grpId="0"/>
      <p:bldP spid="36" grpId="0"/>
      <p:bldP spid="37" grpId="0"/>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85A46797-9BEC-4ABC-B126-871B74BE68C8}"/>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Mục tiêu đề tài</a:t>
            </a:r>
          </a:p>
        </p:txBody>
      </p:sp>
      <p:sp>
        <p:nvSpPr>
          <p:cNvPr id="40" name="Content Placeholder 5">
            <a:extLst>
              <a:ext uri="{FF2B5EF4-FFF2-40B4-BE49-F238E27FC236}">
                <a16:creationId xmlns:a16="http://schemas.microsoft.com/office/drawing/2014/main" id="{4C4F3155-3DA4-4B3C-9430-DCC349DFA492}"/>
              </a:ext>
            </a:extLst>
          </p:cNvPr>
          <p:cNvSpPr txBox="1">
            <a:spLocks/>
          </p:cNvSpPr>
          <p:nvPr/>
        </p:nvSpPr>
        <p:spPr>
          <a:xfrm>
            <a:off x="449943" y="1190171"/>
            <a:ext cx="11537010" cy="5177378"/>
          </a:xfrm>
          <a:prstGeom prst="rect">
            <a:avLst/>
          </a:prstGeom>
        </p:spPr>
        <p:txBody>
          <a:bodyPr>
            <a:normAutofit fontScale="92500" lnSpcReduction="10000"/>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Xây dựng được hệ thống mua bán, quản lý điện thoại</a:t>
            </a:r>
          </a:p>
          <a:p>
            <a:pPr lvl="1"/>
            <a:r>
              <a:rPr lang="en-US">
                <a:latin typeface="Arial" panose="020B0604020202020204" pitchFamily="34" charset="0"/>
                <a:cs typeface="Arial" panose="020B0604020202020204" pitchFamily="34" charset="0"/>
              </a:rPr>
              <a:t>Đăng nhập, đăng ký, xem điện thoại.</a:t>
            </a:r>
          </a:p>
          <a:p>
            <a:pPr lvl="1"/>
            <a:r>
              <a:rPr lang="en-US">
                <a:latin typeface="Arial" panose="020B0604020202020204" pitchFamily="34" charset="0"/>
                <a:cs typeface="Arial" panose="020B0604020202020204" pitchFamily="34" charset="0"/>
              </a:rPr>
              <a:t>Đặt mua điện thoại</a:t>
            </a:r>
          </a:p>
          <a:p>
            <a:pPr lvl="1"/>
            <a:r>
              <a:rPr lang="en-US">
                <a:latin typeface="Arial" panose="020B0604020202020204" pitchFamily="34" charset="0"/>
                <a:cs typeface="Arial" panose="020B0604020202020204" pitchFamily="34" charset="0"/>
              </a:rPr>
              <a:t>Thanh toán qua thẻ ngân hàng hoặc ví điện tử.</a:t>
            </a:r>
          </a:p>
          <a:p>
            <a:pPr lvl="1"/>
            <a:r>
              <a:rPr lang="en-US">
                <a:latin typeface="Arial" panose="020B0604020202020204" pitchFamily="34" charset="0"/>
                <a:cs typeface="Arial" panose="020B0604020202020204" pitchFamily="34" charset="0"/>
              </a:rPr>
              <a:t>Tra cứu đơn hàng, thông tin sản phẩm.</a:t>
            </a:r>
          </a:p>
          <a:p>
            <a:pPr lvl="1"/>
            <a:r>
              <a:rPr lang="en-US">
                <a:latin typeface="Arial" panose="020B0604020202020204" pitchFamily="34" charset="0"/>
                <a:cs typeface="Arial" panose="020B0604020202020204" pitchFamily="34" charset="0"/>
              </a:rPr>
              <a:t>Tìm kiếm, lọc sản phẩm theo nhà sản xuất, giá, thông số kỹ thuật.</a:t>
            </a:r>
          </a:p>
          <a:p>
            <a:pPr lvl="1"/>
            <a:r>
              <a:rPr lang="en-US">
                <a:latin typeface="Arial" panose="020B0604020202020204" pitchFamily="34" charset="0"/>
                <a:cs typeface="Arial" panose="020B0604020202020204" pitchFamily="34" charset="0"/>
              </a:rPr>
              <a:t>Để lại đánh giá, bình luận về sản phẩm.</a:t>
            </a:r>
          </a:p>
          <a:p>
            <a:r>
              <a:rPr lang="en-US">
                <a:latin typeface="Arial" panose="020B0604020202020204" pitchFamily="34" charset="0"/>
                <a:cs typeface="Arial" panose="020B0604020202020204" pitchFamily="34" charset="0"/>
              </a:rPr>
              <a:t>Thu thập dữ liệu thực tế để nghiên cứu, đánh giá thị trường.</a:t>
            </a:r>
          </a:p>
          <a:p>
            <a:pPr lvl="1"/>
            <a:r>
              <a:rPr lang="en-US">
                <a:latin typeface="Arial" panose="020B0604020202020204" pitchFamily="34" charset="0"/>
                <a:cs typeface="Arial" panose="020B0604020202020204" pitchFamily="34" charset="0"/>
              </a:rPr>
              <a:t>Thu thập dữ liệu có sẵn của công ty.</a:t>
            </a:r>
          </a:p>
          <a:p>
            <a:pPr lvl="1"/>
            <a:r>
              <a:rPr lang="en-US">
                <a:latin typeface="Arial" panose="020B0604020202020204" pitchFamily="34" charset="0"/>
                <a:cs typeface="Arial" panose="020B0604020202020204" pitchFamily="34" charset="0"/>
              </a:rPr>
              <a:t>Thu thập dữ liệu từ thế giới di động, FPT Shop,CellphoneS</a:t>
            </a:r>
          </a:p>
          <a:p>
            <a:r>
              <a:rPr lang="en-US">
                <a:latin typeface="Arial" panose="020B0604020202020204" pitchFamily="34" charset="0"/>
                <a:cs typeface="Arial" panose="020B0604020202020204" pitchFamily="34" charset="0"/>
              </a:rPr>
              <a:t>Xây dựng báo cáo, phân tích từ dữ liệu thu thập được</a:t>
            </a:r>
          </a:p>
          <a:p>
            <a:pPr lvl="1"/>
            <a:r>
              <a:rPr lang="en-US">
                <a:latin typeface="Arial" panose="020B0604020202020204" pitchFamily="34" charset="0"/>
                <a:cs typeface="Arial" panose="020B0604020202020204" pitchFamily="34" charset="0"/>
              </a:rPr>
              <a:t>Xây dựng báo cáo từ dữ liệu.</a:t>
            </a:r>
          </a:p>
          <a:p>
            <a:pPr lvl="1"/>
            <a:r>
              <a:rPr lang="en-US">
                <a:latin typeface="Arial" panose="020B0604020202020204" pitchFamily="34" charset="0"/>
                <a:cs typeface="Arial" panose="020B0604020202020204" pitchFamily="34" charset="0"/>
              </a:rPr>
              <a:t>Dự đoán bán hàng cho tương lai.</a:t>
            </a:r>
          </a:p>
          <a:p>
            <a:pPr lvl="1"/>
            <a:r>
              <a:rPr lang="en-US">
                <a:latin typeface="Arial" panose="020B0604020202020204" pitchFamily="34" charset="0"/>
                <a:cs typeface="Arial" panose="020B0604020202020204" pitchFamily="34" charset="0"/>
              </a:rPr>
              <a:t>Phân tích mức độ hài lòng của khách hàng với sản phẩm thông qua nhận xét.</a:t>
            </a:r>
          </a:p>
        </p:txBody>
      </p:sp>
    </p:spTree>
    <p:extLst>
      <p:ext uri="{BB962C8B-B14F-4D97-AF65-F5344CB8AC3E}">
        <p14:creationId xmlns:p14="http://schemas.microsoft.com/office/powerpoint/2010/main" val="279468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6C0393-6877-46FC-A094-D745DC53AD13}"/>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Phạm vi đề tài</a:t>
            </a:r>
          </a:p>
        </p:txBody>
      </p:sp>
      <p:sp>
        <p:nvSpPr>
          <p:cNvPr id="5" name="Content Placeholder 5">
            <a:extLst>
              <a:ext uri="{FF2B5EF4-FFF2-40B4-BE49-F238E27FC236}">
                <a16:creationId xmlns:a16="http://schemas.microsoft.com/office/drawing/2014/main" id="{8804B066-17D2-46B8-82E3-91486E732159}"/>
              </a:ext>
            </a:extLst>
          </p:cNvPr>
          <p:cNvSpPr txBox="1">
            <a:spLocks/>
          </p:cNvSpPr>
          <p:nvPr/>
        </p:nvSpPr>
        <p:spPr>
          <a:xfrm>
            <a:off x="449943" y="1190171"/>
            <a:ext cx="11537010" cy="5177378"/>
          </a:xfrm>
          <a:prstGeom prst="rect">
            <a:avLst/>
          </a:prstGeom>
        </p:spPr>
        <p:txBody>
          <a:bodyPr>
            <a:normAutofit/>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Xây dựng được hệ thống mua bán, quản lý điện thoại</a:t>
            </a:r>
          </a:p>
          <a:p>
            <a:pPr lvl="1"/>
            <a:r>
              <a:rPr lang="en-US">
                <a:latin typeface="Arial" panose="020B0604020202020204" pitchFamily="34" charset="0"/>
                <a:cs typeface="Arial" panose="020B0604020202020204" pitchFamily="34" charset="0"/>
              </a:rPr>
              <a:t>Đăng nhập, đăng ký, xem thông tin điện thoại.</a:t>
            </a:r>
          </a:p>
          <a:p>
            <a:pPr lvl="1"/>
            <a:r>
              <a:rPr lang="en-US">
                <a:latin typeface="Arial" panose="020B0604020202020204" pitchFamily="34" charset="0"/>
                <a:cs typeface="Arial" panose="020B0604020202020204" pitchFamily="34" charset="0"/>
              </a:rPr>
              <a:t>Đặt mua điện thoại.</a:t>
            </a:r>
          </a:p>
          <a:p>
            <a:pPr lvl="1"/>
            <a:r>
              <a:rPr lang="en-US">
                <a:latin typeface="Arial" panose="020B0604020202020204" pitchFamily="34" charset="0"/>
                <a:cs typeface="Arial" panose="020B0604020202020204" pitchFamily="34" charset="0"/>
              </a:rPr>
              <a:t>Lọc sản phẩm theo nhà sản xuất.</a:t>
            </a:r>
          </a:p>
          <a:p>
            <a:pPr lvl="1"/>
            <a:r>
              <a:rPr lang="en-US">
                <a:latin typeface="Arial" panose="020B0604020202020204" pitchFamily="34" charset="0"/>
                <a:cs typeface="Arial" panose="020B0604020202020204" pitchFamily="34" charset="0"/>
              </a:rPr>
              <a:t>Để lại đánh giá, bình luận về sản phẩm.</a:t>
            </a:r>
          </a:p>
          <a:p>
            <a:r>
              <a:rPr lang="en-US">
                <a:latin typeface="Arial" panose="020B0604020202020204" pitchFamily="34" charset="0"/>
                <a:cs typeface="Arial" panose="020B0604020202020204" pitchFamily="34" charset="0"/>
              </a:rPr>
              <a:t>Thu thập dữ liệu thực tế để nghiên cứu, đánh giá thị trường.</a:t>
            </a:r>
          </a:p>
          <a:p>
            <a:pPr lvl="1"/>
            <a:r>
              <a:rPr lang="en-US">
                <a:latin typeface="Arial" panose="020B0604020202020204" pitchFamily="34" charset="0"/>
                <a:cs typeface="Arial" panose="020B0604020202020204" pitchFamily="34" charset="0"/>
              </a:rPr>
              <a:t>Thu thập dữ liệu từ thế giới di động</a:t>
            </a:r>
          </a:p>
          <a:p>
            <a:r>
              <a:rPr lang="en-US">
                <a:latin typeface="Arial" panose="020B0604020202020204" pitchFamily="34" charset="0"/>
                <a:cs typeface="Arial" panose="020B0604020202020204" pitchFamily="34" charset="0"/>
              </a:rPr>
              <a:t>Xây dựng báo cáo, phân tích từ dữ liệu thu thập được</a:t>
            </a:r>
          </a:p>
          <a:p>
            <a:pPr lvl="1"/>
            <a:r>
              <a:rPr lang="en-US">
                <a:latin typeface="Arial" panose="020B0604020202020204" pitchFamily="34" charset="0"/>
                <a:cs typeface="Arial" panose="020B0604020202020204" pitchFamily="34" charset="0"/>
              </a:rPr>
              <a:t>Xây dựng báo cáo từ dữ liệu.</a:t>
            </a:r>
          </a:p>
          <a:p>
            <a:pPr lvl="1"/>
            <a:r>
              <a:rPr lang="en-US">
                <a:latin typeface="Arial" panose="020B0604020202020204" pitchFamily="34" charset="0"/>
                <a:cs typeface="Arial" panose="020B0604020202020204" pitchFamily="34" charset="0"/>
              </a:rPr>
              <a:t>Dự đoán bán hàng cho tương lai.</a:t>
            </a:r>
          </a:p>
        </p:txBody>
      </p:sp>
    </p:spTree>
    <p:extLst>
      <p:ext uri="{BB962C8B-B14F-4D97-AF65-F5344CB8AC3E}">
        <p14:creationId xmlns:p14="http://schemas.microsoft.com/office/powerpoint/2010/main" val="368992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5279E7-DF28-4732-B6F4-5C928A32FF12}"/>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Cơ sở lý thuyết - ReactJS</a:t>
            </a:r>
          </a:p>
        </p:txBody>
      </p:sp>
      <p:sp>
        <p:nvSpPr>
          <p:cNvPr id="7" name="Content Placeholder 3">
            <a:extLst>
              <a:ext uri="{FF2B5EF4-FFF2-40B4-BE49-F238E27FC236}">
                <a16:creationId xmlns:a16="http://schemas.microsoft.com/office/drawing/2014/main" id="{779E0DBF-EF84-44E5-BFD4-4F40001BD4A3}"/>
              </a:ext>
            </a:extLst>
          </p:cNvPr>
          <p:cNvSpPr txBox="1">
            <a:spLocks/>
          </p:cNvSpPr>
          <p:nvPr/>
        </p:nvSpPr>
        <p:spPr>
          <a:xfrm>
            <a:off x="449943" y="1190171"/>
            <a:ext cx="11350172" cy="4134864"/>
          </a:xfrm>
          <a:prstGeom prst="rect">
            <a:avLst/>
          </a:prstGeom>
        </p:spPr>
        <p:txBody>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Giới thiệu</a:t>
            </a:r>
          </a:p>
          <a:p>
            <a:pPr marL="0" indent="0" algn="just">
              <a:buFont typeface="Arial" panose="020B0604020202020204" pitchFamily="34" charset="0"/>
              <a:buNone/>
            </a:pPr>
            <a:r>
              <a:rPr lang="vi-VN" sz="2200">
                <a:latin typeface="Arial" panose="020B0604020202020204" pitchFamily="34" charset="0"/>
                <a:cs typeface="Arial" panose="020B0604020202020204" pitchFamily="34" charset="0"/>
              </a:rPr>
              <a:t>React JS là một thư viện UI phát triển tại Facebook để hỗ trợ việc xây dựng những thành phần (components) UI có tính tương tác cao, có trạng thái và có thể sử dụng lại được.</a:t>
            </a:r>
          </a:p>
          <a:p>
            <a:pPr marL="0" indent="0" algn="just">
              <a:buFont typeface="Arial" panose="020B0604020202020204" pitchFamily="34" charset="0"/>
              <a:buNone/>
            </a:pPr>
            <a:r>
              <a:rPr lang="vi-VN" sz="2200">
                <a:latin typeface="Arial" panose="020B0604020202020204" pitchFamily="34" charset="0"/>
                <a:cs typeface="Arial" panose="020B0604020202020204" pitchFamily="34" charset="0"/>
              </a:rPr>
              <a:t>Trong khi những framework khác cố gắng hướng đến một mô hình MVC hoàn thiện thì React nổi bật với sự đơn giản và dễ dàng phối hợp với những thư viện Javascript khác. </a:t>
            </a:r>
          </a:p>
          <a:p>
            <a:pPr marL="0" indent="0" algn="just">
              <a:buFont typeface="Arial" panose="020B0604020202020204" pitchFamily="34" charset="0"/>
              <a:buNone/>
            </a:pPr>
            <a:r>
              <a:rPr lang="vi-VN" sz="2200">
                <a:latin typeface="Arial" panose="020B0604020202020204" pitchFamily="34" charset="0"/>
                <a:cs typeface="Arial" panose="020B0604020202020204" pitchFamily="34" charset="0"/>
              </a:rPr>
              <a:t>React JS tích hợp giữa Javascript và HTML vào trong JSX làm cho các component dễ hiểu hơn.</a:t>
            </a:r>
          </a:p>
          <a:p>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416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860747-D18C-4BEC-A564-2417B5A3542E}"/>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Cơ sở lý thuyết - NodeJS</a:t>
            </a:r>
          </a:p>
        </p:txBody>
      </p:sp>
      <p:sp>
        <p:nvSpPr>
          <p:cNvPr id="5" name="Content Placeholder 3">
            <a:extLst>
              <a:ext uri="{FF2B5EF4-FFF2-40B4-BE49-F238E27FC236}">
                <a16:creationId xmlns:a16="http://schemas.microsoft.com/office/drawing/2014/main" id="{7B3F8932-C614-4171-AFAA-33374E770BE9}"/>
              </a:ext>
            </a:extLst>
          </p:cNvPr>
          <p:cNvSpPr txBox="1">
            <a:spLocks/>
          </p:cNvSpPr>
          <p:nvPr/>
        </p:nvSpPr>
        <p:spPr>
          <a:xfrm>
            <a:off x="449943" y="1190171"/>
            <a:ext cx="11350172" cy="4985850"/>
          </a:xfrm>
          <a:prstGeom prst="rect">
            <a:avLst/>
          </a:prstGeom>
        </p:spPr>
        <p:txBody>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Giới thiệu</a:t>
            </a:r>
          </a:p>
          <a:p>
            <a:pPr marL="0" indent="0" algn="just">
              <a:buFont typeface="Arial" panose="020B0604020202020204" pitchFamily="34" charset="0"/>
              <a:buNone/>
            </a:pPr>
            <a:r>
              <a:rPr lang="vi-VN" sz="2400">
                <a:latin typeface="Arial" panose="020B0604020202020204" pitchFamily="34" charset="0"/>
                <a:cs typeface="Arial" panose="020B0604020202020204" pitchFamily="34" charset="0"/>
              </a:rPr>
              <a:t>Node JS là một thư viện JavaScript chạy theo hướng sự kiện không đồng bộ, Node.js được thiết kế để xây dựng các ứng dụng mạng có thể mở rộng.</a:t>
            </a:r>
          </a:p>
          <a:p>
            <a:r>
              <a:rPr lang="vi-VN">
                <a:latin typeface="Arial" panose="020B0604020202020204" pitchFamily="34" charset="0"/>
                <a:cs typeface="Arial" panose="020B0604020202020204" pitchFamily="34" charset="0"/>
              </a:rPr>
              <a:t>Đặc điểm</a:t>
            </a:r>
          </a:p>
          <a:p>
            <a:pPr lvl="1"/>
            <a:r>
              <a:rPr lang="vi-VN">
                <a:latin typeface="Arial" panose="020B0604020202020204" pitchFamily="34" charset="0"/>
                <a:cs typeface="Arial" panose="020B0604020202020204" pitchFamily="34" charset="0"/>
              </a:rPr>
              <a:t>Sử dụng JavaScript Engine v8.</a:t>
            </a:r>
          </a:p>
          <a:p>
            <a:pPr lvl="1"/>
            <a:r>
              <a:rPr lang="vi-VN">
                <a:latin typeface="Arial" panose="020B0604020202020204" pitchFamily="34" charset="0"/>
                <a:cs typeface="Arial" panose="020B0604020202020204" pitchFamily="34" charset="0"/>
              </a:rPr>
              <a:t>Tốc độ sử lý nhanh (nhờ cơ chế bất đồng bộ - asynchronous)</a:t>
            </a:r>
          </a:p>
          <a:p>
            <a:pPr lvl="1"/>
            <a:r>
              <a:rPr lang="vi-VN">
                <a:latin typeface="Arial" panose="020B0604020202020204" pitchFamily="34" charset="0"/>
                <a:cs typeface="Arial" panose="020B0604020202020204" pitchFamily="34" charset="0"/>
              </a:rPr>
              <a:t>Dễ dàng mở rộng (dùng để phát triển website).</a:t>
            </a:r>
          </a:p>
        </p:txBody>
      </p:sp>
    </p:spTree>
    <p:extLst>
      <p:ext uri="{BB962C8B-B14F-4D97-AF65-F5344CB8AC3E}">
        <p14:creationId xmlns:p14="http://schemas.microsoft.com/office/powerpoint/2010/main" val="121955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7BCE-719F-4312-94DF-135307474E36}"/>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Cơ sở lý thuyết - PostgreSQL</a:t>
            </a:r>
          </a:p>
        </p:txBody>
      </p:sp>
      <p:sp>
        <p:nvSpPr>
          <p:cNvPr id="3" name="Content Placeholder 3">
            <a:extLst>
              <a:ext uri="{FF2B5EF4-FFF2-40B4-BE49-F238E27FC236}">
                <a16:creationId xmlns:a16="http://schemas.microsoft.com/office/drawing/2014/main" id="{50E612FA-6E79-4DF7-A2ED-5E696D079CBD}"/>
              </a:ext>
            </a:extLst>
          </p:cNvPr>
          <p:cNvSpPr txBox="1">
            <a:spLocks/>
          </p:cNvSpPr>
          <p:nvPr/>
        </p:nvSpPr>
        <p:spPr>
          <a:xfrm>
            <a:off x="449943" y="1190171"/>
            <a:ext cx="11350172" cy="4985850"/>
          </a:xfrm>
          <a:prstGeom prst="rect">
            <a:avLst/>
          </a:prstGeom>
        </p:spPr>
        <p:txBody>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Giới thiệu</a:t>
            </a:r>
          </a:p>
          <a:p>
            <a:pPr marL="0" indent="0" algn="just">
              <a:buFont typeface="Arial" panose="020B0604020202020204" pitchFamily="34" charset="0"/>
              <a:buNone/>
            </a:pPr>
            <a:r>
              <a:rPr lang="vi-VN" sz="2400">
                <a:latin typeface="Arial" panose="020B0604020202020204" pitchFamily="34" charset="0"/>
                <a:cs typeface="Arial" panose="020B0604020202020204" pitchFamily="34" charset="0"/>
              </a:rPr>
              <a:t>PostgreSQL là một hệ thống quản trị cơ sở dữ liệu quan hệ mã nguồn mở tiên tiến nhất hiện nay.</a:t>
            </a:r>
          </a:p>
          <a:p>
            <a:pPr marL="0" indent="0" algn="just">
              <a:buFont typeface="Arial" panose="020B0604020202020204" pitchFamily="34" charset="0"/>
              <a:buNone/>
            </a:pPr>
            <a:r>
              <a:rPr lang="vi-VN" sz="2400">
                <a:latin typeface="Arial" panose="020B0604020202020204" pitchFamily="34" charset="0"/>
                <a:cs typeface="Arial" panose="020B0604020202020204" pitchFamily="34" charset="0"/>
              </a:rPr>
              <a:t>PostgreSQL không yêu cầu quá nhiều công tác bảo trì bởi có tính ổn định cao. Do đó, nếu phát triển các ứng dụng dựa trên PostgreSQL, chi phí sở hữu sẽ thấp hơn so với các hệ thống quản trị dữ liệu khác.</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80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FE06-21ED-4D12-A796-68E34331A517}"/>
              </a:ext>
            </a:extLst>
          </p:cNvPr>
          <p:cNvSpPr txBox="1">
            <a:spLocks/>
          </p:cNvSpPr>
          <p:nvPr/>
        </p:nvSpPr>
        <p:spPr>
          <a:xfrm>
            <a:off x="1397000" y="97306"/>
            <a:ext cx="10403114" cy="867003"/>
          </a:xfrm>
          <a:prstGeom prst="rect">
            <a:avLst/>
          </a:prstGeom>
        </p:spPr>
        <p:txBody>
          <a:bodyPr vert="horz" wrap="square" lIns="0" tIns="0" rIns="0" bIns="0" rtlCol="0" anchor="ctr">
            <a:normAutofit/>
          </a:bodyPr>
          <a:lstStyle>
            <a:lvl1pPr algn="l" defTabSz="945032" rtl="0" eaLnBrk="1" latinLnBrk="0" hangingPunct="1">
              <a:lnSpc>
                <a:spcPct val="90000"/>
              </a:lnSpc>
              <a:spcBef>
                <a:spcPct val="0"/>
              </a:spcBef>
              <a:buNone/>
              <a:defRPr sz="4547" kern="1200">
                <a:solidFill>
                  <a:srgbClr val="0070C0"/>
                </a:solidFill>
                <a:latin typeface="+mj-lt"/>
                <a:ea typeface="+mj-ea"/>
                <a:cs typeface="+mj-cs"/>
              </a:defRPr>
            </a:lvl1pPr>
          </a:lstStyle>
          <a:p>
            <a:r>
              <a:rPr lang="en-US" b="1">
                <a:latin typeface="Arial" panose="020B0604020202020204" pitchFamily="34" charset="0"/>
                <a:cs typeface="Arial" panose="020B0604020202020204" pitchFamily="34" charset="0"/>
              </a:rPr>
              <a:t>Cơ sở lý thuyết – Web Scraping</a:t>
            </a:r>
          </a:p>
        </p:txBody>
      </p:sp>
      <p:sp>
        <p:nvSpPr>
          <p:cNvPr id="3" name="Content Placeholder 3">
            <a:extLst>
              <a:ext uri="{FF2B5EF4-FFF2-40B4-BE49-F238E27FC236}">
                <a16:creationId xmlns:a16="http://schemas.microsoft.com/office/drawing/2014/main" id="{3FB6B731-5B27-4920-B880-6E03654F52F4}"/>
              </a:ext>
            </a:extLst>
          </p:cNvPr>
          <p:cNvSpPr txBox="1">
            <a:spLocks/>
          </p:cNvSpPr>
          <p:nvPr/>
        </p:nvSpPr>
        <p:spPr>
          <a:xfrm>
            <a:off x="449943" y="1190171"/>
            <a:ext cx="11350172" cy="4985850"/>
          </a:xfrm>
          <a:prstGeom prst="rect">
            <a:avLst/>
          </a:prstGeom>
        </p:spPr>
        <p:txBody>
          <a:bodyPr/>
          <a:lst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Giới thiệu</a:t>
            </a:r>
          </a:p>
          <a:p>
            <a:pPr marL="0" indent="0">
              <a:buFont typeface="Arial" panose="020B0604020202020204" pitchFamily="34" charset="0"/>
              <a:buNone/>
            </a:pPr>
            <a:r>
              <a:rPr lang="vi-VN" sz="2800">
                <a:latin typeface="Arial" panose="020B0604020202020204" pitchFamily="34" charset="0"/>
                <a:cs typeface="Arial" panose="020B0604020202020204" pitchFamily="34" charset="0"/>
              </a:rPr>
              <a:t>Web scraping là việc trích xuất dữ liệu từ một trang web. Thông tin này được thu thập và sau đó xuất thành định dạng hữu ích hơn cho người dùng (có thể là bảng tính hoặc API).</a:t>
            </a:r>
          </a:p>
          <a:p>
            <a:r>
              <a:rPr lang="vi-VN">
                <a:latin typeface="Arial" panose="020B0604020202020204" pitchFamily="34" charset="0"/>
                <a:cs typeface="Arial" panose="020B0604020202020204" pitchFamily="34" charset="0"/>
              </a:rPr>
              <a:t>Các loại scrapy</a:t>
            </a:r>
          </a:p>
          <a:p>
            <a:pPr lvl="1"/>
            <a:r>
              <a:rPr lang="vi-VN">
                <a:latin typeface="Arial" panose="020B0604020202020204" pitchFamily="34" charset="0"/>
                <a:cs typeface="Arial" panose="020B0604020202020204" pitchFamily="34" charset="0"/>
              </a:rPr>
              <a:t>Sử dụng API.</a:t>
            </a:r>
          </a:p>
          <a:p>
            <a:pPr lvl="1"/>
            <a:r>
              <a:rPr lang="vi-VN">
                <a:latin typeface="Arial" panose="020B0604020202020204" pitchFamily="34" charset="0"/>
                <a:cs typeface="Arial" panose="020B0604020202020204" pitchFamily="34" charset="0"/>
              </a:rPr>
              <a:t>Sử dụng Selenium.</a:t>
            </a:r>
          </a:p>
          <a:p>
            <a:pPr lvl="1"/>
            <a:r>
              <a:rPr lang="vi-VN">
                <a:latin typeface="Arial" panose="020B0604020202020204" pitchFamily="34" charset="0"/>
                <a:cs typeface="Arial" panose="020B0604020202020204" pitchFamily="34" charset="0"/>
              </a:rPr>
              <a:t>Sử dụng Splash =&gt; hình thức được sử dụng trong khóa luận.</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0" indent="0" algn="just">
              <a:buFont typeface="Arial" panose="020B0604020202020204" pitchFamily="34" charset="0"/>
              <a:buNone/>
            </a:pP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428606"/>
      </p:ext>
    </p:extLst>
  </p:cSld>
  <p:clrMapOvr>
    <a:masterClrMapping/>
  </p:clrMapOvr>
</p:sld>
</file>

<file path=ppt/theme/theme1.xml><?xml version="1.0" encoding="utf-8"?>
<a:theme xmlns:a="http://schemas.openxmlformats.org/drawingml/2006/main" name="1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6562</TotalTime>
  <Words>1247</Words>
  <Application>Microsoft Office PowerPoint</Application>
  <PresentationFormat>Custom</PresentationFormat>
  <Paragraphs>133</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1_Office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Thin</dc:creator>
  <cp:lastModifiedBy>HUYNH THI THUY KIEU-RHM18</cp:lastModifiedBy>
  <cp:revision>706</cp:revision>
  <dcterms:created xsi:type="dcterms:W3CDTF">2018-08-22T11:05:15Z</dcterms:created>
  <dcterms:modified xsi:type="dcterms:W3CDTF">2022-01-24T04:56:10Z</dcterms:modified>
</cp:coreProperties>
</file>