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9" r:id="rId4"/>
    <p:sldId id="334" r:id="rId5"/>
    <p:sldId id="335" r:id="rId6"/>
    <p:sldId id="336" r:id="rId7"/>
    <p:sldId id="337" r:id="rId8"/>
    <p:sldId id="3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72197-6D41-4392-A461-FE32945E67B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A9B3E-F898-4CE0-A5BF-1D7F7EBDD6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A5B4-7757-41CE-8264-88F14D6B215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Practical Deep Learning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551D-32AE-42B0-9A57-4E80DDB7943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F35-F284-4EB8-8B4C-AD39B836AB5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Practical Deep Learning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F838-FEAE-4A5A-B154-EEAA51BBB3B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2EEA-AC89-4398-AC3F-435D7062513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328A-70D2-43A6-B835-80246868BD7E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85BA-02F9-4C61-B6F9-8D3C7A7FCF8B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F87-FB9E-4302-9538-E2892F60041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01B6-80E7-4856-92D5-918ADB075E3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2A44-E45C-49C4-A00C-2E2BCF38B4C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8EA8-AD16-48E2-9601-0D08DB88116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C24C-DD8D-4C53-A1B5-3C5A11FD7066}" type="slidenum">
              <a:rPr lang="en-US" smtClean="0"/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610600" y="6356350"/>
            <a:ext cx="2377851" cy="427410"/>
            <a:chOff x="8610600" y="6356350"/>
            <a:chExt cx="2377851" cy="427410"/>
          </a:xfrm>
        </p:grpSpPr>
        <p:grpSp>
          <p:nvGrpSpPr>
            <p:cNvPr id="11" name="Group 10"/>
            <p:cNvGrpSpPr>
              <a:grpSpLocks noChangeAspect="1"/>
            </p:cNvGrpSpPr>
            <p:nvPr userDrawn="1"/>
          </p:nvGrpSpPr>
          <p:grpSpPr>
            <a:xfrm>
              <a:off x="8610600" y="6356350"/>
              <a:ext cx="1920651" cy="427410"/>
              <a:chOff x="2442855" y="4800529"/>
              <a:chExt cx="7440491" cy="1655762"/>
            </a:xfrm>
          </p:grpSpPr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2855" y="4800529"/>
                <a:ext cx="2017598" cy="1655762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9308" y="4800529"/>
                <a:ext cx="4504038" cy="1271729"/>
              </a:xfrm>
              <a:prstGeom prst="rect">
                <a:avLst/>
              </a:prstGeom>
            </p:spPr>
          </p:pic>
        </p:grpSp>
        <p:pic>
          <p:nvPicPr>
            <p:cNvPr id="12" name="Picture 2" descr="https://upload.wikimedia.org/wikipedia/commons/7/76/VIASM.jpg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2184" y="6356350"/>
              <a:ext cx="396267" cy="396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/>
              <a:t>MATRIX MANIPULATION</a:t>
            </a:r>
            <a:endParaRPr lang="en-US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9FF4-CDB9-40F6-B1F2-22349ACF155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Machine Learning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MATRICES AND VECTOR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</a:fld>
            <a:endParaRPr lang="en-US"/>
          </a:p>
        </p:txBody>
      </p:sp>
      <p:pic>
        <p:nvPicPr>
          <p:cNvPr id="9" name="Content Placeholder 8" descr="Screenshot from 2018-11-18 18-12-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0675" y="1234440"/>
            <a:ext cx="9010015" cy="5121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Notation</a:t>
            </a:r>
            <a:endParaRPr lang="en-US" altLang="en-US"/>
          </a:p>
        </p:txBody>
      </p:sp>
      <p:pic>
        <p:nvPicPr>
          <p:cNvPr id="7" name="Content Placeholder 6" descr="Screenshot from 2018-11-18 18-13-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4345" y="1891030"/>
            <a:ext cx="8702675" cy="37376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E7069-F3B2-4320-B139-9DC3844DCB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en-US">
                <a:sym typeface="+mn-ea"/>
              </a:rPr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C6C24C-DD8D-4C53-A1B5-3C5A11FD706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Addition and Scalar Multiplication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E7069-F3B2-4320-B139-9DC3844DCB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en-US">
                <a:sym typeface="+mn-ea"/>
              </a:rPr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C6C24C-DD8D-4C53-A1B5-3C5A11FD7066}" type="slidenum">
              <a:rPr lang="en-US" smtClean="0"/>
            </a:fld>
            <a:endParaRPr lang="en-US"/>
          </a:p>
        </p:txBody>
      </p:sp>
      <p:pic>
        <p:nvPicPr>
          <p:cNvPr id="9" name="Content Placeholder 8" descr="Screenshot from 2018-11-18 18-15-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7230" y="1264920"/>
            <a:ext cx="8258175" cy="4824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Matrix Multiplication</a:t>
            </a:r>
            <a:endParaRPr lang="en-US" altLang="en-US"/>
          </a:p>
        </p:txBody>
      </p:sp>
      <p:pic>
        <p:nvPicPr>
          <p:cNvPr id="7" name="Content Placeholder 6" descr="Screenshot from 2018-11-18 18-16-4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9665" y="1912620"/>
            <a:ext cx="9932670" cy="352044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E7069-F3B2-4320-B139-9DC3844DCB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en-US">
                <a:sym typeface="+mn-ea"/>
              </a:rPr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C6C24C-DD8D-4C53-A1B5-3C5A11FD706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Matrix Multiplication</a:t>
            </a:r>
            <a:br>
              <a:rPr lang="en-US" altLang="en-US"/>
            </a:br>
            <a:endParaRPr lang="en-US"/>
          </a:p>
        </p:txBody>
      </p:sp>
      <p:pic>
        <p:nvPicPr>
          <p:cNvPr id="7" name="Content Placeholder 6" descr="Screenshot from 2018-11-18 18-18-4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3835" y="1795145"/>
            <a:ext cx="9244330" cy="41433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E7069-F3B2-4320-B139-9DC3844DCB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en-US">
                <a:sym typeface="+mn-ea"/>
              </a:rPr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C6C24C-DD8D-4C53-A1B5-3C5A11FD706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NUMPY LIBRARY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 numpy_tutorial.ipynb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E7069-F3B2-4320-B139-9DC3844DCB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en-US">
                <a:sym typeface="+mn-ea"/>
              </a:rPr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C6C24C-DD8D-4C53-A1B5-3C5A11FD706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tive Lea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Presentation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Monospace</vt:lpstr>
      <vt:lpstr/>
      <vt:lpstr>Arial Unicode MS</vt:lpstr>
      <vt:lpstr>OpenSymbol</vt:lpstr>
      <vt:lpstr>Abyssinica SIL</vt:lpstr>
      <vt:lpstr>Active Learn</vt:lpstr>
      <vt:lpstr>MATRIX MANIPULATION</vt:lpstr>
      <vt:lpstr>MATRICES AND VECTOR</vt:lpstr>
      <vt:lpstr>Notation</vt:lpstr>
      <vt:lpstr>Addition and Scalar Multiplication</vt:lpstr>
      <vt:lpstr>Matrix Multiplication</vt:lpstr>
      <vt:lpstr>Matrix Multiplication </vt:lpstr>
      <vt:lpstr>NUMPY LIBRARY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Bui [C]</dc:creator>
  <cp:lastModifiedBy>thecuong</cp:lastModifiedBy>
  <cp:revision>250</cp:revision>
  <dcterms:created xsi:type="dcterms:W3CDTF">2018-11-18T12:03:27Z</dcterms:created>
  <dcterms:modified xsi:type="dcterms:W3CDTF">2018-11-18T12:03:27Z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