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303" r:id="rId3"/>
    <p:sldId id="293" r:id="rId4"/>
    <p:sldId id="294" r:id="rId5"/>
    <p:sldId id="300" r:id="rId6"/>
    <p:sldId id="295" r:id="rId7"/>
    <p:sldId id="304" r:id="rId8"/>
    <p:sldId id="305"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296" r:id="rId24"/>
    <p:sldId id="297" r:id="rId25"/>
    <p:sldId id="298" r:id="rId26"/>
    <p:sldId id="299" r:id="rId27"/>
    <p:sldId id="302" r:id="rId28"/>
    <p:sldId id="301" r:id="rId29"/>
  </p:sldIdLst>
  <p:sldSz cx="21315363" cy="13322300"/>
  <p:notesSz cx="6858000" cy="9144000"/>
  <p:defaultTextStyle>
    <a:defPPr>
      <a:defRPr lang="en-US"/>
    </a:defPPr>
    <a:lvl1pPr marL="0" algn="l" defTabSz="989609" rtl="0" eaLnBrk="1" latinLnBrk="0" hangingPunct="1">
      <a:defRPr sz="3900" kern="1200">
        <a:solidFill>
          <a:schemeClr val="tx1"/>
        </a:solidFill>
        <a:latin typeface="+mn-lt"/>
        <a:ea typeface="+mn-ea"/>
        <a:cs typeface="+mn-cs"/>
      </a:defRPr>
    </a:lvl1pPr>
    <a:lvl2pPr marL="989609" algn="l" defTabSz="989609" rtl="0" eaLnBrk="1" latinLnBrk="0" hangingPunct="1">
      <a:defRPr sz="3900" kern="1200">
        <a:solidFill>
          <a:schemeClr val="tx1"/>
        </a:solidFill>
        <a:latin typeface="+mn-lt"/>
        <a:ea typeface="+mn-ea"/>
        <a:cs typeface="+mn-cs"/>
      </a:defRPr>
    </a:lvl2pPr>
    <a:lvl3pPr marL="1979219" algn="l" defTabSz="989609" rtl="0" eaLnBrk="1" latinLnBrk="0" hangingPunct="1">
      <a:defRPr sz="3900" kern="1200">
        <a:solidFill>
          <a:schemeClr val="tx1"/>
        </a:solidFill>
        <a:latin typeface="+mn-lt"/>
        <a:ea typeface="+mn-ea"/>
        <a:cs typeface="+mn-cs"/>
      </a:defRPr>
    </a:lvl3pPr>
    <a:lvl4pPr marL="2968828" algn="l" defTabSz="989609" rtl="0" eaLnBrk="1" latinLnBrk="0" hangingPunct="1">
      <a:defRPr sz="3900" kern="1200">
        <a:solidFill>
          <a:schemeClr val="tx1"/>
        </a:solidFill>
        <a:latin typeface="+mn-lt"/>
        <a:ea typeface="+mn-ea"/>
        <a:cs typeface="+mn-cs"/>
      </a:defRPr>
    </a:lvl4pPr>
    <a:lvl5pPr marL="3958438" algn="l" defTabSz="989609" rtl="0" eaLnBrk="1" latinLnBrk="0" hangingPunct="1">
      <a:defRPr sz="3900" kern="1200">
        <a:solidFill>
          <a:schemeClr val="tx1"/>
        </a:solidFill>
        <a:latin typeface="+mn-lt"/>
        <a:ea typeface="+mn-ea"/>
        <a:cs typeface="+mn-cs"/>
      </a:defRPr>
    </a:lvl5pPr>
    <a:lvl6pPr marL="4948047" algn="l" defTabSz="989609" rtl="0" eaLnBrk="1" latinLnBrk="0" hangingPunct="1">
      <a:defRPr sz="3900" kern="1200">
        <a:solidFill>
          <a:schemeClr val="tx1"/>
        </a:solidFill>
        <a:latin typeface="+mn-lt"/>
        <a:ea typeface="+mn-ea"/>
        <a:cs typeface="+mn-cs"/>
      </a:defRPr>
    </a:lvl6pPr>
    <a:lvl7pPr marL="5937656" algn="l" defTabSz="989609" rtl="0" eaLnBrk="1" latinLnBrk="0" hangingPunct="1">
      <a:defRPr sz="3900" kern="1200">
        <a:solidFill>
          <a:schemeClr val="tx1"/>
        </a:solidFill>
        <a:latin typeface="+mn-lt"/>
        <a:ea typeface="+mn-ea"/>
        <a:cs typeface="+mn-cs"/>
      </a:defRPr>
    </a:lvl7pPr>
    <a:lvl8pPr marL="6927266" algn="l" defTabSz="989609" rtl="0" eaLnBrk="1" latinLnBrk="0" hangingPunct="1">
      <a:defRPr sz="3900" kern="1200">
        <a:solidFill>
          <a:schemeClr val="tx1"/>
        </a:solidFill>
        <a:latin typeface="+mn-lt"/>
        <a:ea typeface="+mn-ea"/>
        <a:cs typeface="+mn-cs"/>
      </a:defRPr>
    </a:lvl8pPr>
    <a:lvl9pPr marL="7916875" algn="l" defTabSz="989609" rtl="0" eaLnBrk="1" latinLnBrk="0" hangingPunct="1">
      <a:defRPr sz="3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96">
          <p15:clr>
            <a:srgbClr val="A4A3A4"/>
          </p15:clr>
        </p15:guide>
        <p15:guide id="2" pos="67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43" d="100"/>
          <a:sy n="43" d="100"/>
        </p:scale>
        <p:origin x="974" y="-115"/>
      </p:cViewPr>
      <p:guideLst>
        <p:guide orient="horz" pos="4196"/>
        <p:guide pos="671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120833-CEA9-4A32-9FA4-09D5864E853C}" type="doc">
      <dgm:prSet loTypeId="urn:microsoft.com/office/officeart/2005/8/layout/hierarchy1" loCatId="hierarchy" qsTypeId="urn:microsoft.com/office/officeart/2005/8/quickstyle/simple4" qsCatId="simple" csTypeId="urn:microsoft.com/office/officeart/2005/8/colors/accent2_2" csCatId="accent2"/>
      <dgm:spPr/>
      <dgm:t>
        <a:bodyPr/>
        <a:lstStyle/>
        <a:p>
          <a:endParaRPr lang="en-US"/>
        </a:p>
      </dgm:t>
    </dgm:pt>
    <dgm:pt modelId="{A25CB4A6-F647-4710-AFB5-EC7485E6ED55}">
      <dgm:prSet/>
      <dgm:spPr/>
      <dgm:t>
        <a:bodyPr/>
        <a:lstStyle/>
        <a:p>
          <a:r>
            <a:rPr lang="en-US" b="1"/>
            <a:t>Chương 1 : Lý thuyết: </a:t>
          </a:r>
          <a:r>
            <a:rPr lang="en-US"/>
            <a:t>Hệ thống phát hiện xâm nhập sử dụng thuật toán học máy</a:t>
          </a:r>
        </a:p>
      </dgm:t>
    </dgm:pt>
    <dgm:pt modelId="{5FACBF36-940E-4773-A6EF-E548ED9299AC}" type="parTrans" cxnId="{84215555-BEC6-4B81-9580-6E9AF5143D6D}">
      <dgm:prSet/>
      <dgm:spPr/>
      <dgm:t>
        <a:bodyPr/>
        <a:lstStyle/>
        <a:p>
          <a:endParaRPr lang="en-US"/>
        </a:p>
      </dgm:t>
    </dgm:pt>
    <dgm:pt modelId="{1CE00257-330E-4F8B-B3D4-717A685077E5}" type="sibTrans" cxnId="{84215555-BEC6-4B81-9580-6E9AF5143D6D}">
      <dgm:prSet/>
      <dgm:spPr/>
      <dgm:t>
        <a:bodyPr/>
        <a:lstStyle/>
        <a:p>
          <a:endParaRPr lang="en-US"/>
        </a:p>
      </dgm:t>
    </dgm:pt>
    <dgm:pt modelId="{3A3C2D31-E07F-46E6-B354-F0C8FF4E21CE}">
      <dgm:prSet/>
      <dgm:spPr/>
      <dgm:t>
        <a:bodyPr/>
        <a:lstStyle/>
        <a:p>
          <a:r>
            <a:rPr lang="en-US" b="1"/>
            <a:t>Chương 2 : Xây dựng hệ thống</a:t>
          </a:r>
          <a:endParaRPr lang="en-US"/>
        </a:p>
      </dgm:t>
    </dgm:pt>
    <dgm:pt modelId="{256CC649-5447-4F3F-AB25-A31BAE5BD5DF}" type="parTrans" cxnId="{93616453-F632-455B-AC45-9B2888D1DF5A}">
      <dgm:prSet/>
      <dgm:spPr/>
      <dgm:t>
        <a:bodyPr/>
        <a:lstStyle/>
        <a:p>
          <a:endParaRPr lang="en-US"/>
        </a:p>
      </dgm:t>
    </dgm:pt>
    <dgm:pt modelId="{C5A3A027-71A2-434A-9866-77A491FEC4DC}" type="sibTrans" cxnId="{93616453-F632-455B-AC45-9B2888D1DF5A}">
      <dgm:prSet/>
      <dgm:spPr/>
      <dgm:t>
        <a:bodyPr/>
        <a:lstStyle/>
        <a:p>
          <a:endParaRPr lang="en-US"/>
        </a:p>
      </dgm:t>
    </dgm:pt>
    <dgm:pt modelId="{A06092B5-AB02-4496-B028-9A935BCD7A40}">
      <dgm:prSet/>
      <dgm:spPr/>
      <dgm:t>
        <a:bodyPr/>
        <a:lstStyle/>
        <a:p>
          <a:r>
            <a:rPr lang="en-US" b="1"/>
            <a:t>Chương 3: Kết luận</a:t>
          </a:r>
          <a:endParaRPr lang="en-US"/>
        </a:p>
      </dgm:t>
    </dgm:pt>
    <dgm:pt modelId="{B4630DE4-4185-42AA-A6D0-445DD4EA5FC0}" type="parTrans" cxnId="{A5A75ED0-2B5B-477C-B77A-171E413632B3}">
      <dgm:prSet/>
      <dgm:spPr/>
      <dgm:t>
        <a:bodyPr/>
        <a:lstStyle/>
        <a:p>
          <a:endParaRPr lang="en-US"/>
        </a:p>
      </dgm:t>
    </dgm:pt>
    <dgm:pt modelId="{97BA3229-F615-4088-A93C-6B2952D4D571}" type="sibTrans" cxnId="{A5A75ED0-2B5B-477C-B77A-171E413632B3}">
      <dgm:prSet/>
      <dgm:spPr/>
      <dgm:t>
        <a:bodyPr/>
        <a:lstStyle/>
        <a:p>
          <a:endParaRPr lang="en-US"/>
        </a:p>
      </dgm:t>
    </dgm:pt>
    <dgm:pt modelId="{2903E85A-6E06-4DA9-BA81-0591B566F052}" type="pres">
      <dgm:prSet presAssocID="{0E120833-CEA9-4A32-9FA4-09D5864E853C}" presName="hierChild1" presStyleCnt="0">
        <dgm:presLayoutVars>
          <dgm:chPref val="1"/>
          <dgm:dir/>
          <dgm:animOne val="branch"/>
          <dgm:animLvl val="lvl"/>
          <dgm:resizeHandles/>
        </dgm:presLayoutVars>
      </dgm:prSet>
      <dgm:spPr/>
    </dgm:pt>
    <dgm:pt modelId="{B08F3FF4-CEF5-4238-942A-717C2D7696D1}" type="pres">
      <dgm:prSet presAssocID="{A25CB4A6-F647-4710-AFB5-EC7485E6ED55}" presName="hierRoot1" presStyleCnt="0"/>
      <dgm:spPr/>
    </dgm:pt>
    <dgm:pt modelId="{3AC38208-F230-4D92-B34D-BAB515EC616F}" type="pres">
      <dgm:prSet presAssocID="{A25CB4A6-F647-4710-AFB5-EC7485E6ED55}" presName="composite" presStyleCnt="0"/>
      <dgm:spPr/>
    </dgm:pt>
    <dgm:pt modelId="{3632F641-A4C5-4EE8-8469-81F75C92B601}" type="pres">
      <dgm:prSet presAssocID="{A25CB4A6-F647-4710-AFB5-EC7485E6ED55}" presName="background" presStyleLbl="node0" presStyleIdx="0" presStyleCnt="3"/>
      <dgm:spPr/>
    </dgm:pt>
    <dgm:pt modelId="{276FE7E4-190E-43E9-B71A-2ED9F4893744}" type="pres">
      <dgm:prSet presAssocID="{A25CB4A6-F647-4710-AFB5-EC7485E6ED55}" presName="text" presStyleLbl="fgAcc0" presStyleIdx="0" presStyleCnt="3">
        <dgm:presLayoutVars>
          <dgm:chPref val="3"/>
        </dgm:presLayoutVars>
      </dgm:prSet>
      <dgm:spPr/>
    </dgm:pt>
    <dgm:pt modelId="{F47D772E-2CCB-4D90-909C-795DF9F6C9CA}" type="pres">
      <dgm:prSet presAssocID="{A25CB4A6-F647-4710-AFB5-EC7485E6ED55}" presName="hierChild2" presStyleCnt="0"/>
      <dgm:spPr/>
    </dgm:pt>
    <dgm:pt modelId="{A30DD291-20B4-4B27-B18D-436723FC1925}" type="pres">
      <dgm:prSet presAssocID="{3A3C2D31-E07F-46E6-B354-F0C8FF4E21CE}" presName="hierRoot1" presStyleCnt="0"/>
      <dgm:spPr/>
    </dgm:pt>
    <dgm:pt modelId="{CFB476B5-CDC5-4338-AA08-AA4DE460D4F7}" type="pres">
      <dgm:prSet presAssocID="{3A3C2D31-E07F-46E6-B354-F0C8FF4E21CE}" presName="composite" presStyleCnt="0"/>
      <dgm:spPr/>
    </dgm:pt>
    <dgm:pt modelId="{03D3F13A-DB54-491A-9F15-E17F80509BC2}" type="pres">
      <dgm:prSet presAssocID="{3A3C2D31-E07F-46E6-B354-F0C8FF4E21CE}" presName="background" presStyleLbl="node0" presStyleIdx="1" presStyleCnt="3"/>
      <dgm:spPr/>
    </dgm:pt>
    <dgm:pt modelId="{12E30DE9-7BE9-48BF-81D3-EA381B322F52}" type="pres">
      <dgm:prSet presAssocID="{3A3C2D31-E07F-46E6-B354-F0C8FF4E21CE}" presName="text" presStyleLbl="fgAcc0" presStyleIdx="1" presStyleCnt="3">
        <dgm:presLayoutVars>
          <dgm:chPref val="3"/>
        </dgm:presLayoutVars>
      </dgm:prSet>
      <dgm:spPr/>
    </dgm:pt>
    <dgm:pt modelId="{AD11D60B-3A2A-4FD5-90B2-09F593E0888A}" type="pres">
      <dgm:prSet presAssocID="{3A3C2D31-E07F-46E6-B354-F0C8FF4E21CE}" presName="hierChild2" presStyleCnt="0"/>
      <dgm:spPr/>
    </dgm:pt>
    <dgm:pt modelId="{FB2E130C-6D43-4866-9517-97548D749ED8}" type="pres">
      <dgm:prSet presAssocID="{A06092B5-AB02-4496-B028-9A935BCD7A40}" presName="hierRoot1" presStyleCnt="0"/>
      <dgm:spPr/>
    </dgm:pt>
    <dgm:pt modelId="{8DB93B64-F1CE-4591-A0CE-28A0C48BA4F7}" type="pres">
      <dgm:prSet presAssocID="{A06092B5-AB02-4496-B028-9A935BCD7A40}" presName="composite" presStyleCnt="0"/>
      <dgm:spPr/>
    </dgm:pt>
    <dgm:pt modelId="{BB5FE883-A435-4D82-BF8A-8999149BF883}" type="pres">
      <dgm:prSet presAssocID="{A06092B5-AB02-4496-B028-9A935BCD7A40}" presName="background" presStyleLbl="node0" presStyleIdx="2" presStyleCnt="3"/>
      <dgm:spPr/>
    </dgm:pt>
    <dgm:pt modelId="{118695E8-CAA9-4605-B104-00D6562C0B98}" type="pres">
      <dgm:prSet presAssocID="{A06092B5-AB02-4496-B028-9A935BCD7A40}" presName="text" presStyleLbl="fgAcc0" presStyleIdx="2" presStyleCnt="3">
        <dgm:presLayoutVars>
          <dgm:chPref val="3"/>
        </dgm:presLayoutVars>
      </dgm:prSet>
      <dgm:spPr/>
    </dgm:pt>
    <dgm:pt modelId="{ACE4042E-9E45-4A0E-AB49-D5BE71A65B59}" type="pres">
      <dgm:prSet presAssocID="{A06092B5-AB02-4496-B028-9A935BCD7A40}" presName="hierChild2" presStyleCnt="0"/>
      <dgm:spPr/>
    </dgm:pt>
  </dgm:ptLst>
  <dgm:cxnLst>
    <dgm:cxn modelId="{0E745B60-6001-4FAA-999F-53A0ACCB9DA7}" type="presOf" srcId="{3A3C2D31-E07F-46E6-B354-F0C8FF4E21CE}" destId="{12E30DE9-7BE9-48BF-81D3-EA381B322F52}" srcOrd="0" destOrd="0" presId="urn:microsoft.com/office/officeart/2005/8/layout/hierarchy1"/>
    <dgm:cxn modelId="{93616453-F632-455B-AC45-9B2888D1DF5A}" srcId="{0E120833-CEA9-4A32-9FA4-09D5864E853C}" destId="{3A3C2D31-E07F-46E6-B354-F0C8FF4E21CE}" srcOrd="1" destOrd="0" parTransId="{256CC649-5447-4F3F-AB25-A31BAE5BD5DF}" sibTransId="{C5A3A027-71A2-434A-9866-77A491FEC4DC}"/>
    <dgm:cxn modelId="{84215555-BEC6-4B81-9580-6E9AF5143D6D}" srcId="{0E120833-CEA9-4A32-9FA4-09D5864E853C}" destId="{A25CB4A6-F647-4710-AFB5-EC7485E6ED55}" srcOrd="0" destOrd="0" parTransId="{5FACBF36-940E-4773-A6EF-E548ED9299AC}" sibTransId="{1CE00257-330E-4F8B-B3D4-717A685077E5}"/>
    <dgm:cxn modelId="{066352BF-95B2-4213-8648-1ABF9A5C94D5}" type="presOf" srcId="{A06092B5-AB02-4496-B028-9A935BCD7A40}" destId="{118695E8-CAA9-4605-B104-00D6562C0B98}" srcOrd="0" destOrd="0" presId="urn:microsoft.com/office/officeart/2005/8/layout/hierarchy1"/>
    <dgm:cxn modelId="{28F723CE-6740-44E1-A921-F0E1F2A47A76}" type="presOf" srcId="{0E120833-CEA9-4A32-9FA4-09D5864E853C}" destId="{2903E85A-6E06-4DA9-BA81-0591B566F052}" srcOrd="0" destOrd="0" presId="urn:microsoft.com/office/officeart/2005/8/layout/hierarchy1"/>
    <dgm:cxn modelId="{A5A75ED0-2B5B-477C-B77A-171E413632B3}" srcId="{0E120833-CEA9-4A32-9FA4-09D5864E853C}" destId="{A06092B5-AB02-4496-B028-9A935BCD7A40}" srcOrd="2" destOrd="0" parTransId="{B4630DE4-4185-42AA-A6D0-445DD4EA5FC0}" sibTransId="{97BA3229-F615-4088-A93C-6B2952D4D571}"/>
    <dgm:cxn modelId="{A005DFD6-D391-4E98-8311-5641B01A324B}" type="presOf" srcId="{A25CB4A6-F647-4710-AFB5-EC7485E6ED55}" destId="{276FE7E4-190E-43E9-B71A-2ED9F4893744}" srcOrd="0" destOrd="0" presId="urn:microsoft.com/office/officeart/2005/8/layout/hierarchy1"/>
    <dgm:cxn modelId="{DECFBB24-A7B7-4400-A08C-5318DF7F6991}" type="presParOf" srcId="{2903E85A-6E06-4DA9-BA81-0591B566F052}" destId="{B08F3FF4-CEF5-4238-942A-717C2D7696D1}" srcOrd="0" destOrd="0" presId="urn:microsoft.com/office/officeart/2005/8/layout/hierarchy1"/>
    <dgm:cxn modelId="{280F511C-7EBC-4DF8-894E-74CDEDC8AA42}" type="presParOf" srcId="{B08F3FF4-CEF5-4238-942A-717C2D7696D1}" destId="{3AC38208-F230-4D92-B34D-BAB515EC616F}" srcOrd="0" destOrd="0" presId="urn:microsoft.com/office/officeart/2005/8/layout/hierarchy1"/>
    <dgm:cxn modelId="{983F4818-980D-4F86-B518-73048CA11277}" type="presParOf" srcId="{3AC38208-F230-4D92-B34D-BAB515EC616F}" destId="{3632F641-A4C5-4EE8-8469-81F75C92B601}" srcOrd="0" destOrd="0" presId="urn:microsoft.com/office/officeart/2005/8/layout/hierarchy1"/>
    <dgm:cxn modelId="{CC3110E3-2683-41E9-93EF-8683749DE9D2}" type="presParOf" srcId="{3AC38208-F230-4D92-B34D-BAB515EC616F}" destId="{276FE7E4-190E-43E9-B71A-2ED9F4893744}" srcOrd="1" destOrd="0" presId="urn:microsoft.com/office/officeart/2005/8/layout/hierarchy1"/>
    <dgm:cxn modelId="{B7A0F025-99B5-4F4C-A79D-42FE177E8EDF}" type="presParOf" srcId="{B08F3FF4-CEF5-4238-942A-717C2D7696D1}" destId="{F47D772E-2CCB-4D90-909C-795DF9F6C9CA}" srcOrd="1" destOrd="0" presId="urn:microsoft.com/office/officeart/2005/8/layout/hierarchy1"/>
    <dgm:cxn modelId="{37F35518-2326-4DB6-ADF0-29B467B7943B}" type="presParOf" srcId="{2903E85A-6E06-4DA9-BA81-0591B566F052}" destId="{A30DD291-20B4-4B27-B18D-436723FC1925}" srcOrd="1" destOrd="0" presId="urn:microsoft.com/office/officeart/2005/8/layout/hierarchy1"/>
    <dgm:cxn modelId="{BF4BB8E8-7A00-4A6A-BFF7-A76E823FF715}" type="presParOf" srcId="{A30DD291-20B4-4B27-B18D-436723FC1925}" destId="{CFB476B5-CDC5-4338-AA08-AA4DE460D4F7}" srcOrd="0" destOrd="0" presId="urn:microsoft.com/office/officeart/2005/8/layout/hierarchy1"/>
    <dgm:cxn modelId="{EAF4FE46-2153-4203-88E1-715078B5FFF7}" type="presParOf" srcId="{CFB476B5-CDC5-4338-AA08-AA4DE460D4F7}" destId="{03D3F13A-DB54-491A-9F15-E17F80509BC2}" srcOrd="0" destOrd="0" presId="urn:microsoft.com/office/officeart/2005/8/layout/hierarchy1"/>
    <dgm:cxn modelId="{BDD84AD4-4ABA-449E-BD29-E2571E8CE6DE}" type="presParOf" srcId="{CFB476B5-CDC5-4338-AA08-AA4DE460D4F7}" destId="{12E30DE9-7BE9-48BF-81D3-EA381B322F52}" srcOrd="1" destOrd="0" presId="urn:microsoft.com/office/officeart/2005/8/layout/hierarchy1"/>
    <dgm:cxn modelId="{11D5EB0A-AB80-4CE5-B98E-DC4D97C15588}" type="presParOf" srcId="{A30DD291-20B4-4B27-B18D-436723FC1925}" destId="{AD11D60B-3A2A-4FD5-90B2-09F593E0888A}" srcOrd="1" destOrd="0" presId="urn:microsoft.com/office/officeart/2005/8/layout/hierarchy1"/>
    <dgm:cxn modelId="{F684D21E-EE7F-4222-87CE-B3484477029C}" type="presParOf" srcId="{2903E85A-6E06-4DA9-BA81-0591B566F052}" destId="{FB2E130C-6D43-4866-9517-97548D749ED8}" srcOrd="2" destOrd="0" presId="urn:microsoft.com/office/officeart/2005/8/layout/hierarchy1"/>
    <dgm:cxn modelId="{FAAA5E1B-F176-4249-8A32-C601B755AAA3}" type="presParOf" srcId="{FB2E130C-6D43-4866-9517-97548D749ED8}" destId="{8DB93B64-F1CE-4591-A0CE-28A0C48BA4F7}" srcOrd="0" destOrd="0" presId="urn:microsoft.com/office/officeart/2005/8/layout/hierarchy1"/>
    <dgm:cxn modelId="{48DA5346-EB1B-4033-BB6E-7278F76EE4F5}" type="presParOf" srcId="{8DB93B64-F1CE-4591-A0CE-28A0C48BA4F7}" destId="{BB5FE883-A435-4D82-BF8A-8999149BF883}" srcOrd="0" destOrd="0" presId="urn:microsoft.com/office/officeart/2005/8/layout/hierarchy1"/>
    <dgm:cxn modelId="{732B273A-FB1A-4EFA-94D9-1C547F9FF86B}" type="presParOf" srcId="{8DB93B64-F1CE-4591-A0CE-28A0C48BA4F7}" destId="{118695E8-CAA9-4605-B104-00D6562C0B98}" srcOrd="1" destOrd="0" presId="urn:microsoft.com/office/officeart/2005/8/layout/hierarchy1"/>
    <dgm:cxn modelId="{4A2D64A1-258F-4A16-9255-10D789136B77}" type="presParOf" srcId="{FB2E130C-6D43-4866-9517-97548D749ED8}" destId="{ACE4042E-9E45-4A0E-AB49-D5BE71A65B5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32F641-A4C5-4EE8-8469-81F75C92B601}">
      <dsp:nvSpPr>
        <dsp:cNvPr id="0" name=""/>
        <dsp:cNvSpPr/>
      </dsp:nvSpPr>
      <dsp:spPr>
        <a:xfrm>
          <a:off x="0" y="2863179"/>
          <a:ext cx="5620345" cy="3568919"/>
        </a:xfrm>
        <a:prstGeom prst="roundRect">
          <a:avLst>
            <a:gd name="adj" fmla="val 1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76FE7E4-190E-43E9-B71A-2ED9F4893744}">
      <dsp:nvSpPr>
        <dsp:cNvPr id="0" name=""/>
        <dsp:cNvSpPr/>
      </dsp:nvSpPr>
      <dsp:spPr>
        <a:xfrm>
          <a:off x="624482" y="3456438"/>
          <a:ext cx="5620345" cy="3568919"/>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b="1" kern="1200"/>
            <a:t>Chương 1 : Lý thuyết: </a:t>
          </a:r>
          <a:r>
            <a:rPr lang="en-US" sz="4400" kern="1200"/>
            <a:t>Hệ thống phát hiện xâm nhập sử dụng thuật toán học máy</a:t>
          </a:r>
        </a:p>
      </dsp:txBody>
      <dsp:txXfrm>
        <a:off x="729012" y="3560968"/>
        <a:ext cx="5411285" cy="3359859"/>
      </dsp:txXfrm>
    </dsp:sp>
    <dsp:sp modelId="{03D3F13A-DB54-491A-9F15-E17F80509BC2}">
      <dsp:nvSpPr>
        <dsp:cNvPr id="0" name=""/>
        <dsp:cNvSpPr/>
      </dsp:nvSpPr>
      <dsp:spPr>
        <a:xfrm>
          <a:off x="6869310" y="2863179"/>
          <a:ext cx="5620345" cy="3568919"/>
        </a:xfrm>
        <a:prstGeom prst="roundRect">
          <a:avLst>
            <a:gd name="adj" fmla="val 1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2E30DE9-7BE9-48BF-81D3-EA381B322F52}">
      <dsp:nvSpPr>
        <dsp:cNvPr id="0" name=""/>
        <dsp:cNvSpPr/>
      </dsp:nvSpPr>
      <dsp:spPr>
        <a:xfrm>
          <a:off x="7493793" y="3456438"/>
          <a:ext cx="5620345" cy="3568919"/>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b="1" kern="1200"/>
            <a:t>Chương 2 : Xây dựng hệ thống</a:t>
          </a:r>
          <a:endParaRPr lang="en-US" sz="4400" kern="1200"/>
        </a:p>
      </dsp:txBody>
      <dsp:txXfrm>
        <a:off x="7598323" y="3560968"/>
        <a:ext cx="5411285" cy="3359859"/>
      </dsp:txXfrm>
    </dsp:sp>
    <dsp:sp modelId="{BB5FE883-A435-4D82-BF8A-8999149BF883}">
      <dsp:nvSpPr>
        <dsp:cNvPr id="0" name=""/>
        <dsp:cNvSpPr/>
      </dsp:nvSpPr>
      <dsp:spPr>
        <a:xfrm>
          <a:off x="13738621" y="2863179"/>
          <a:ext cx="5620345" cy="3568919"/>
        </a:xfrm>
        <a:prstGeom prst="roundRect">
          <a:avLst>
            <a:gd name="adj" fmla="val 1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18695E8-CAA9-4605-B104-00D6562C0B98}">
      <dsp:nvSpPr>
        <dsp:cNvPr id="0" name=""/>
        <dsp:cNvSpPr/>
      </dsp:nvSpPr>
      <dsp:spPr>
        <a:xfrm>
          <a:off x="14363104" y="3456438"/>
          <a:ext cx="5620345" cy="3568919"/>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b="1" kern="1200"/>
            <a:t>Chương 3: Kết luận</a:t>
          </a:r>
          <a:endParaRPr lang="en-US" sz="4400" kern="1200"/>
        </a:p>
      </dsp:txBody>
      <dsp:txXfrm>
        <a:off x="14467634" y="3560968"/>
        <a:ext cx="5411285" cy="33598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0AD593-EF01-46A8-8BC5-11F2D8A98C4F}" type="datetimeFigureOut">
              <a:rPr lang="en-US" smtClean="0"/>
              <a:t>10/12/2024</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7FCE1-A75F-4ABB-9334-A586AFF84AB4}" type="slidenum">
              <a:rPr lang="en-US" smtClean="0"/>
              <a:t>‹#›</a:t>
            </a:fld>
            <a:endParaRPr lang="en-US"/>
          </a:p>
        </p:txBody>
      </p:sp>
    </p:spTree>
    <p:extLst>
      <p:ext uri="{BB962C8B-B14F-4D97-AF65-F5344CB8AC3E}">
        <p14:creationId xmlns:p14="http://schemas.microsoft.com/office/powerpoint/2010/main" val="2143494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C7FCE1-A75F-4ABB-9334-A586AFF84AB4}" type="slidenum">
              <a:rPr lang="en-US" smtClean="0"/>
              <a:t>1</a:t>
            </a:fld>
            <a:endParaRPr lang="en-US"/>
          </a:p>
        </p:txBody>
      </p:sp>
    </p:spTree>
    <p:extLst>
      <p:ext uri="{BB962C8B-B14F-4D97-AF65-F5344CB8AC3E}">
        <p14:creationId xmlns:p14="http://schemas.microsoft.com/office/powerpoint/2010/main" val="4281288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C7FCE1-A75F-4ABB-9334-A586AFF84AB4}" type="slidenum">
              <a:rPr lang="en-US" smtClean="0"/>
              <a:t>6</a:t>
            </a:fld>
            <a:endParaRPr lang="en-US"/>
          </a:p>
        </p:txBody>
      </p:sp>
    </p:spTree>
    <p:extLst>
      <p:ext uri="{BB962C8B-B14F-4D97-AF65-F5344CB8AC3E}">
        <p14:creationId xmlns:p14="http://schemas.microsoft.com/office/powerpoint/2010/main" val="1721597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C7FCE1-A75F-4ABB-9334-A586AFF84AB4}" type="slidenum">
              <a:rPr lang="en-US" smtClean="0"/>
              <a:t>23</a:t>
            </a:fld>
            <a:endParaRPr lang="en-US"/>
          </a:p>
        </p:txBody>
      </p:sp>
    </p:spTree>
    <p:extLst>
      <p:ext uri="{BB962C8B-B14F-4D97-AF65-F5344CB8AC3E}">
        <p14:creationId xmlns:p14="http://schemas.microsoft.com/office/powerpoint/2010/main" val="2580272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8652" y="4138549"/>
            <a:ext cx="18118059" cy="2855660"/>
          </a:xfrm>
        </p:spPr>
        <p:txBody>
          <a:bodyPr/>
          <a:lstStyle/>
          <a:p>
            <a:r>
              <a:rPr lang="en-US"/>
              <a:t>Click to edit Master title style</a:t>
            </a:r>
          </a:p>
        </p:txBody>
      </p:sp>
      <p:sp>
        <p:nvSpPr>
          <p:cNvPr id="3" name="Subtitle 2"/>
          <p:cNvSpPr>
            <a:spLocks noGrp="1"/>
          </p:cNvSpPr>
          <p:nvPr>
            <p:ph type="subTitle" idx="1"/>
          </p:nvPr>
        </p:nvSpPr>
        <p:spPr>
          <a:xfrm>
            <a:off x="3197305" y="7549303"/>
            <a:ext cx="14920754" cy="3404588"/>
          </a:xfrm>
        </p:spPr>
        <p:txBody>
          <a:bodyPr/>
          <a:lstStyle>
            <a:lvl1pPr marL="0" indent="0" algn="ctr">
              <a:buNone/>
              <a:defRPr>
                <a:solidFill>
                  <a:schemeClr val="tx1">
                    <a:tint val="75000"/>
                  </a:schemeClr>
                </a:solidFill>
              </a:defRPr>
            </a:lvl1pPr>
            <a:lvl2pPr marL="989609" indent="0" algn="ctr">
              <a:buNone/>
              <a:defRPr>
                <a:solidFill>
                  <a:schemeClr val="tx1">
                    <a:tint val="75000"/>
                  </a:schemeClr>
                </a:solidFill>
              </a:defRPr>
            </a:lvl2pPr>
            <a:lvl3pPr marL="1979219" indent="0" algn="ctr">
              <a:buNone/>
              <a:defRPr>
                <a:solidFill>
                  <a:schemeClr val="tx1">
                    <a:tint val="75000"/>
                  </a:schemeClr>
                </a:solidFill>
              </a:defRPr>
            </a:lvl3pPr>
            <a:lvl4pPr marL="2968828" indent="0" algn="ctr">
              <a:buNone/>
              <a:defRPr>
                <a:solidFill>
                  <a:schemeClr val="tx1">
                    <a:tint val="75000"/>
                  </a:schemeClr>
                </a:solidFill>
              </a:defRPr>
            </a:lvl4pPr>
            <a:lvl5pPr marL="3958438" indent="0" algn="ctr">
              <a:buNone/>
              <a:defRPr>
                <a:solidFill>
                  <a:schemeClr val="tx1">
                    <a:tint val="75000"/>
                  </a:schemeClr>
                </a:solidFill>
              </a:defRPr>
            </a:lvl5pPr>
            <a:lvl6pPr marL="4948047" indent="0" algn="ctr">
              <a:buNone/>
              <a:defRPr>
                <a:solidFill>
                  <a:schemeClr val="tx1">
                    <a:tint val="75000"/>
                  </a:schemeClr>
                </a:solidFill>
              </a:defRPr>
            </a:lvl6pPr>
            <a:lvl7pPr marL="5937656" indent="0" algn="ctr">
              <a:buNone/>
              <a:defRPr>
                <a:solidFill>
                  <a:schemeClr val="tx1">
                    <a:tint val="75000"/>
                  </a:schemeClr>
                </a:solidFill>
              </a:defRPr>
            </a:lvl7pPr>
            <a:lvl8pPr marL="6927266" indent="0" algn="ctr">
              <a:buNone/>
              <a:defRPr>
                <a:solidFill>
                  <a:schemeClr val="tx1">
                    <a:tint val="75000"/>
                  </a:schemeClr>
                </a:solidFill>
              </a:defRPr>
            </a:lvl8pPr>
            <a:lvl9pPr marL="791687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485667" y="12353905"/>
            <a:ext cx="4973585" cy="709289"/>
          </a:xfrm>
        </p:spPr>
        <p:txBody>
          <a:bodyPr/>
          <a:lstStyle/>
          <a:p>
            <a:fld id="{9A40D635-963B-4124-A880-A472829C8C23}" type="datetime1">
              <a:rPr lang="en-US" smtClean="0"/>
              <a:t>10/12/2024</a:t>
            </a:fld>
            <a:endParaRPr lang="en-US"/>
          </a:p>
        </p:txBody>
      </p:sp>
      <p:sp>
        <p:nvSpPr>
          <p:cNvPr id="5" name="Footer Placeholder 4"/>
          <p:cNvSpPr>
            <a:spLocks noGrp="1"/>
          </p:cNvSpPr>
          <p:nvPr>
            <p:ph type="ftr" sz="quarter" idx="11"/>
          </p:nvPr>
        </p:nvSpPr>
        <p:spPr>
          <a:xfrm>
            <a:off x="665018" y="12347799"/>
            <a:ext cx="5570258" cy="709289"/>
          </a:xfrm>
        </p:spPr>
        <p:txBody>
          <a:bodyPr/>
          <a:lstStyle>
            <a:lvl1pPr>
              <a:defRPr b="1">
                <a:solidFill>
                  <a:schemeClr val="bg1"/>
                </a:solidFill>
              </a:defRPr>
            </a:lvl1pPr>
          </a:lstStyle>
          <a:p>
            <a:r>
              <a:rPr lang="en-US"/>
              <a:t>Nguyễn Đình Tuệ</a:t>
            </a:r>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2884131082"/>
      </p:ext>
    </p:extLst>
  </p:cSld>
  <p:clrMapOvr>
    <a:masterClrMapping/>
  </p:clrMapOvr>
  <p:extLst>
    <p:ext uri="{DCECCB84-F9BA-43D5-87BE-67443E8EF086}">
      <p15:sldGuideLst xmlns:p15="http://schemas.microsoft.com/office/powerpoint/2012/main">
        <p15:guide id="1" orient="horz" pos="4196" userDrawn="1">
          <p15:clr>
            <a:srgbClr val="FBAE40"/>
          </p15:clr>
        </p15:guide>
        <p15:guide id="2" pos="671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77960" y="9325610"/>
            <a:ext cx="12789218" cy="1100941"/>
          </a:xfrm>
        </p:spPr>
        <p:txBody>
          <a:bodyPr anchor="b"/>
          <a:lstStyle>
            <a:lvl1pPr algn="l">
              <a:defRPr sz="4300" b="1"/>
            </a:lvl1pPr>
          </a:lstStyle>
          <a:p>
            <a:r>
              <a:rPr lang="en-US"/>
              <a:t>Click to edit Master title style</a:t>
            </a:r>
          </a:p>
        </p:txBody>
      </p:sp>
      <p:sp>
        <p:nvSpPr>
          <p:cNvPr id="3" name="Picture Placeholder 2"/>
          <p:cNvSpPr>
            <a:spLocks noGrp="1"/>
          </p:cNvSpPr>
          <p:nvPr>
            <p:ph type="pic" idx="1"/>
          </p:nvPr>
        </p:nvSpPr>
        <p:spPr>
          <a:xfrm>
            <a:off x="4177960" y="1190372"/>
            <a:ext cx="12789218" cy="7993380"/>
          </a:xfrm>
        </p:spPr>
        <p:txBody>
          <a:bodyPr/>
          <a:lstStyle>
            <a:lvl1pPr marL="0" indent="0">
              <a:buNone/>
              <a:defRPr sz="6900"/>
            </a:lvl1pPr>
            <a:lvl2pPr marL="989609" indent="0">
              <a:buNone/>
              <a:defRPr sz="6100"/>
            </a:lvl2pPr>
            <a:lvl3pPr marL="1979219" indent="0">
              <a:buNone/>
              <a:defRPr sz="5200"/>
            </a:lvl3pPr>
            <a:lvl4pPr marL="2968828" indent="0">
              <a:buNone/>
              <a:defRPr sz="4300"/>
            </a:lvl4pPr>
            <a:lvl5pPr marL="3958438" indent="0">
              <a:buNone/>
              <a:defRPr sz="4300"/>
            </a:lvl5pPr>
            <a:lvl6pPr marL="4948047" indent="0">
              <a:buNone/>
              <a:defRPr sz="4300"/>
            </a:lvl6pPr>
            <a:lvl7pPr marL="5937656" indent="0">
              <a:buNone/>
              <a:defRPr sz="4300"/>
            </a:lvl7pPr>
            <a:lvl8pPr marL="6927266" indent="0">
              <a:buNone/>
              <a:defRPr sz="4300"/>
            </a:lvl8pPr>
            <a:lvl9pPr marL="7916875" indent="0">
              <a:buNone/>
              <a:defRPr sz="4300"/>
            </a:lvl9pPr>
          </a:lstStyle>
          <a:p>
            <a:endParaRPr lang="en-US"/>
          </a:p>
        </p:txBody>
      </p:sp>
      <p:sp>
        <p:nvSpPr>
          <p:cNvPr id="4" name="Text Placeholder 3"/>
          <p:cNvSpPr>
            <a:spLocks noGrp="1"/>
          </p:cNvSpPr>
          <p:nvPr>
            <p:ph type="body" sz="half" idx="2"/>
          </p:nvPr>
        </p:nvSpPr>
        <p:spPr>
          <a:xfrm>
            <a:off x="4177960" y="10426551"/>
            <a:ext cx="12789218" cy="1563519"/>
          </a:xfrm>
        </p:spPr>
        <p:txBody>
          <a:bodyPr/>
          <a:lstStyle>
            <a:lvl1pPr marL="0" indent="0">
              <a:buNone/>
              <a:defRPr sz="3000"/>
            </a:lvl1pPr>
            <a:lvl2pPr marL="989609" indent="0">
              <a:buNone/>
              <a:defRPr sz="2600"/>
            </a:lvl2pPr>
            <a:lvl3pPr marL="1979219" indent="0">
              <a:buNone/>
              <a:defRPr sz="2200"/>
            </a:lvl3pPr>
            <a:lvl4pPr marL="2968828" indent="0">
              <a:buNone/>
              <a:defRPr sz="1900"/>
            </a:lvl4pPr>
            <a:lvl5pPr marL="3958438" indent="0">
              <a:buNone/>
              <a:defRPr sz="1900"/>
            </a:lvl5pPr>
            <a:lvl6pPr marL="4948047" indent="0">
              <a:buNone/>
              <a:defRPr sz="1900"/>
            </a:lvl6pPr>
            <a:lvl7pPr marL="5937656" indent="0">
              <a:buNone/>
              <a:defRPr sz="1900"/>
            </a:lvl7pPr>
            <a:lvl8pPr marL="6927266" indent="0">
              <a:buNone/>
              <a:defRPr sz="1900"/>
            </a:lvl8pPr>
            <a:lvl9pPr marL="7916875" indent="0">
              <a:buNone/>
              <a:defRPr sz="1900"/>
            </a:lvl9pPr>
          </a:lstStyle>
          <a:p>
            <a:pPr lvl="0"/>
            <a:r>
              <a:rPr lang="en-US"/>
              <a:t>Click to edit Master text styles</a:t>
            </a:r>
          </a:p>
        </p:txBody>
      </p:sp>
      <p:sp>
        <p:nvSpPr>
          <p:cNvPr id="5" name="Date Placeholder 4"/>
          <p:cNvSpPr>
            <a:spLocks noGrp="1"/>
          </p:cNvSpPr>
          <p:nvPr>
            <p:ph type="dt" sz="half" idx="10"/>
          </p:nvPr>
        </p:nvSpPr>
        <p:spPr/>
        <p:txBody>
          <a:bodyPr/>
          <a:lstStyle/>
          <a:p>
            <a:fld id="{38488B6E-82C1-41B9-9520-79854CFFF089}" type="datetime1">
              <a:rPr lang="en-US" smtClean="0"/>
              <a:t>10/12/2024</a:t>
            </a:fld>
            <a:endParaRPr lang="en-US"/>
          </a:p>
        </p:txBody>
      </p:sp>
      <p:sp>
        <p:nvSpPr>
          <p:cNvPr id="6" name="Footer Placeholder 5"/>
          <p:cNvSpPr>
            <a:spLocks noGrp="1"/>
          </p:cNvSpPr>
          <p:nvPr>
            <p:ph type="ftr" sz="quarter" idx="11"/>
          </p:nvPr>
        </p:nvSpPr>
        <p:spPr/>
        <p:txBody>
          <a:bodyPr/>
          <a:lstStyle/>
          <a:p>
            <a:r>
              <a:rPr lang="en-US"/>
              <a:t>Nguyễn Đình Tuệ</a:t>
            </a:r>
          </a:p>
        </p:txBody>
      </p:sp>
      <p:sp>
        <p:nvSpPr>
          <p:cNvPr id="7" name="Slide Number Placeholder 6"/>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2630117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305E0-62D7-4F7E-8E58-27A69C4A2883}" type="datetime1">
              <a:rPr lang="en-US" smtClean="0"/>
              <a:t>10/12/2024</a:t>
            </a:fld>
            <a:endParaRPr lang="en-US"/>
          </a:p>
        </p:txBody>
      </p:sp>
      <p:sp>
        <p:nvSpPr>
          <p:cNvPr id="5" name="Footer Placeholder 4"/>
          <p:cNvSpPr>
            <a:spLocks noGrp="1"/>
          </p:cNvSpPr>
          <p:nvPr>
            <p:ph type="ftr" sz="quarter" idx="11"/>
          </p:nvPr>
        </p:nvSpPr>
        <p:spPr/>
        <p:txBody>
          <a:bodyPr/>
          <a:lstStyle/>
          <a:p>
            <a:r>
              <a:rPr lang="en-US"/>
              <a:t>Nguyễn Đình Tuệ</a:t>
            </a:r>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3512675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3638" y="533511"/>
            <a:ext cx="4795957" cy="113671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5768" y="533511"/>
            <a:ext cx="14032614" cy="113671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D0C91-0CB1-43E0-81F9-9FFF6CAC39CF}" type="datetime1">
              <a:rPr lang="en-US" smtClean="0"/>
              <a:t>10/12/2024</a:t>
            </a:fld>
            <a:endParaRPr lang="en-US"/>
          </a:p>
        </p:txBody>
      </p:sp>
      <p:sp>
        <p:nvSpPr>
          <p:cNvPr id="5" name="Footer Placeholder 4"/>
          <p:cNvSpPr>
            <a:spLocks noGrp="1"/>
          </p:cNvSpPr>
          <p:nvPr>
            <p:ph type="ftr" sz="quarter" idx="11"/>
          </p:nvPr>
        </p:nvSpPr>
        <p:spPr/>
        <p:txBody>
          <a:bodyPr/>
          <a:lstStyle/>
          <a:p>
            <a:r>
              <a:rPr lang="en-US"/>
              <a:t>Nguyễn Đình Tuệ</a:t>
            </a:r>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1898481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89239" y="311468"/>
            <a:ext cx="18608710" cy="1866467"/>
          </a:xfrm>
        </p:spPr>
        <p:txBody>
          <a:bodyPr>
            <a:normAutofit/>
          </a:bodyPr>
          <a:lstStyle>
            <a:lvl1pPr algn="l">
              <a:defRPr sz="7200">
                <a:latin typeface="Arial" panose="020B0604020202020204" pitchFamily="34" charset="0"/>
                <a:ea typeface="Tahoma" panose="020B060403050404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1014153" y="2265099"/>
            <a:ext cx="19983796" cy="9888108"/>
          </a:xfrm>
        </p:spPr>
        <p:txBody>
          <a:bodyPr>
            <a:normAutofit/>
          </a:bodyPr>
          <a:lstStyle>
            <a:lvl1pPr>
              <a:defRPr sz="4800"/>
            </a:lvl1pPr>
            <a:lvl2pPr>
              <a:defRPr sz="4400"/>
            </a:lvl2pPr>
            <a:lvl3pPr>
              <a:defRPr sz="36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06598" y="12313255"/>
            <a:ext cx="3389124" cy="709289"/>
          </a:xfrm>
        </p:spPr>
        <p:txBody>
          <a:bodyPr/>
          <a:lstStyle/>
          <a:p>
            <a:fld id="{D47596D9-9213-4DE1-A3C7-9A721070925D}" type="datetime1">
              <a:rPr lang="en-US" smtClean="0"/>
              <a:t>10/12/2024</a:t>
            </a:fld>
            <a:endParaRPr lang="en-US"/>
          </a:p>
        </p:txBody>
      </p:sp>
      <p:sp>
        <p:nvSpPr>
          <p:cNvPr id="5" name="Footer Placeholder 4"/>
          <p:cNvSpPr>
            <a:spLocks noGrp="1"/>
          </p:cNvSpPr>
          <p:nvPr>
            <p:ph type="ftr" sz="quarter" idx="11"/>
          </p:nvPr>
        </p:nvSpPr>
        <p:spPr>
          <a:xfrm>
            <a:off x="765570" y="12353905"/>
            <a:ext cx="6749865" cy="709289"/>
          </a:xfrm>
        </p:spPr>
        <p:txBody>
          <a:bodyPr/>
          <a:lstStyle>
            <a:lvl1pPr>
              <a:defRPr sz="2000"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a:t>Nguyễn Đình Tuệ</a:t>
            </a:r>
          </a:p>
        </p:txBody>
      </p:sp>
      <p:sp>
        <p:nvSpPr>
          <p:cNvPr id="6" name="Slide Number Placeholder 5"/>
          <p:cNvSpPr>
            <a:spLocks noGrp="1"/>
          </p:cNvSpPr>
          <p:nvPr>
            <p:ph type="sldNum" sz="quarter" idx="12"/>
          </p:nvPr>
        </p:nvSpPr>
        <p:spPr>
          <a:xfrm>
            <a:off x="14893625" y="12442346"/>
            <a:ext cx="4973585" cy="709289"/>
          </a:xfrm>
        </p:spPr>
        <p:txBody>
          <a:bodyPr/>
          <a:lstStyle>
            <a:lvl1pPr>
              <a:defRPr b="1">
                <a:solidFill>
                  <a:schemeClr val="bg1"/>
                </a:solidFill>
              </a:defRPr>
            </a:lvl1pPr>
          </a:lstStyle>
          <a:p>
            <a:fld id="{5216D943-2B8B-6E40-82FC-356309674730}" type="slidenum">
              <a:rPr lang="en-US" smtClean="0"/>
              <a:pPr/>
              <a:t>‹#›</a:t>
            </a:fld>
            <a:endParaRPr lang="en-US"/>
          </a:p>
        </p:txBody>
      </p:sp>
    </p:spTree>
    <p:extLst>
      <p:ext uri="{BB962C8B-B14F-4D97-AF65-F5344CB8AC3E}">
        <p14:creationId xmlns:p14="http://schemas.microsoft.com/office/powerpoint/2010/main" val="2535248361"/>
      </p:ext>
    </p:extLst>
  </p:cSld>
  <p:clrMapOvr>
    <a:masterClrMapping/>
  </p:clrMapOvr>
  <p:extLst>
    <p:ext uri="{DCECCB84-F9BA-43D5-87BE-67443E8EF086}">
      <p15:sldGuideLst xmlns:p15="http://schemas.microsoft.com/office/powerpoint/2012/main">
        <p15:guide id="1" orient="horz" pos="4196" userDrawn="1">
          <p15:clr>
            <a:srgbClr val="FBAE40"/>
          </p15:clr>
        </p15:guide>
        <p15:guide id="2" pos="671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9239" y="311468"/>
            <a:ext cx="18608710" cy="1866467"/>
          </a:xfrm>
        </p:spPr>
        <p:txBody>
          <a:bodyPr>
            <a:normAutofit/>
          </a:bodyPr>
          <a:lstStyle>
            <a:lvl1pPr algn="l">
              <a:defRPr sz="7200">
                <a:latin typeface="Arial" panose="020B0604020202020204" pitchFamily="34" charset="0"/>
                <a:ea typeface="Tahoma" panose="020B060403050404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1014153" y="2265099"/>
            <a:ext cx="19983796" cy="9888108"/>
          </a:xfrm>
        </p:spPr>
        <p:txBody>
          <a:bodyPr>
            <a:normAutofit/>
          </a:bodyPr>
          <a:lstStyle>
            <a:lvl1pPr>
              <a:defRPr sz="4800"/>
            </a:lvl1pPr>
            <a:lvl2pPr>
              <a:defRPr sz="4400"/>
            </a:lvl2pPr>
            <a:lvl3pPr>
              <a:defRPr sz="36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06598" y="12313255"/>
            <a:ext cx="3389124" cy="709289"/>
          </a:xfrm>
        </p:spPr>
        <p:txBody>
          <a:bodyPr/>
          <a:lstStyle/>
          <a:p>
            <a:fld id="{D47596D9-9213-4DE1-A3C7-9A721070925D}" type="datetime1">
              <a:rPr lang="en-US" smtClean="0"/>
              <a:t>10/12/2024</a:t>
            </a:fld>
            <a:endParaRPr lang="en-US"/>
          </a:p>
        </p:txBody>
      </p:sp>
      <p:sp>
        <p:nvSpPr>
          <p:cNvPr id="5" name="Footer Placeholder 4"/>
          <p:cNvSpPr>
            <a:spLocks noGrp="1"/>
          </p:cNvSpPr>
          <p:nvPr>
            <p:ph type="ftr" sz="quarter" idx="11"/>
          </p:nvPr>
        </p:nvSpPr>
        <p:spPr>
          <a:xfrm>
            <a:off x="765570" y="12353905"/>
            <a:ext cx="6749865" cy="709289"/>
          </a:xfrm>
        </p:spPr>
        <p:txBody>
          <a:bodyPr/>
          <a:lstStyle>
            <a:lvl1pPr>
              <a:defRPr sz="2000"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a:t>Nguyễn Đình Tuệ</a:t>
            </a:r>
          </a:p>
        </p:txBody>
      </p:sp>
      <p:sp>
        <p:nvSpPr>
          <p:cNvPr id="6" name="Slide Number Placeholder 5"/>
          <p:cNvSpPr>
            <a:spLocks noGrp="1"/>
          </p:cNvSpPr>
          <p:nvPr>
            <p:ph type="sldNum" sz="quarter" idx="12"/>
          </p:nvPr>
        </p:nvSpPr>
        <p:spPr>
          <a:xfrm>
            <a:off x="14893625" y="12442346"/>
            <a:ext cx="4973585" cy="709289"/>
          </a:xfrm>
        </p:spPr>
        <p:txBody>
          <a:bodyPr/>
          <a:lstStyle>
            <a:lvl1pPr>
              <a:defRPr b="1">
                <a:solidFill>
                  <a:schemeClr val="bg1"/>
                </a:solidFill>
              </a:defRPr>
            </a:lvl1pPr>
          </a:lstStyle>
          <a:p>
            <a:fld id="{5216D943-2B8B-6E40-82FC-356309674730}" type="slidenum">
              <a:rPr lang="en-US" smtClean="0"/>
              <a:pPr/>
              <a:t>‹#›</a:t>
            </a:fld>
            <a:endParaRPr lang="en-US"/>
          </a:p>
        </p:txBody>
      </p:sp>
    </p:spTree>
    <p:extLst>
      <p:ext uri="{BB962C8B-B14F-4D97-AF65-F5344CB8AC3E}">
        <p14:creationId xmlns:p14="http://schemas.microsoft.com/office/powerpoint/2010/main" val="328251057"/>
      </p:ext>
    </p:extLst>
  </p:cSld>
  <p:clrMapOvr>
    <a:masterClrMapping/>
  </p:clrMapOvr>
  <p:extLst>
    <p:ext uri="{DCECCB84-F9BA-43D5-87BE-67443E8EF086}">
      <p15:sldGuideLst xmlns:p15="http://schemas.microsoft.com/office/powerpoint/2012/main">
        <p15:guide id="1" orient="horz" pos="4196" userDrawn="1">
          <p15:clr>
            <a:srgbClr val="FBAE40"/>
          </p15:clr>
        </p15:guide>
        <p15:guide id="2" pos="671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3767" y="8560812"/>
            <a:ext cx="18118059" cy="2645957"/>
          </a:xfrm>
        </p:spPr>
        <p:txBody>
          <a:bodyPr anchor="t"/>
          <a:lstStyle>
            <a:lvl1pPr algn="l">
              <a:defRPr sz="8700" b="1" cap="all"/>
            </a:lvl1pPr>
          </a:lstStyle>
          <a:p>
            <a:r>
              <a:rPr lang="en-US"/>
              <a:t>Click to edit Master title style</a:t>
            </a:r>
          </a:p>
        </p:txBody>
      </p:sp>
      <p:sp>
        <p:nvSpPr>
          <p:cNvPr id="3" name="Text Placeholder 2"/>
          <p:cNvSpPr>
            <a:spLocks noGrp="1"/>
          </p:cNvSpPr>
          <p:nvPr>
            <p:ph type="body" idx="1"/>
          </p:nvPr>
        </p:nvSpPr>
        <p:spPr>
          <a:xfrm>
            <a:off x="1683767" y="5646560"/>
            <a:ext cx="18118059" cy="2914252"/>
          </a:xfrm>
        </p:spPr>
        <p:txBody>
          <a:bodyPr anchor="b"/>
          <a:lstStyle>
            <a:lvl1pPr marL="0" indent="0">
              <a:buNone/>
              <a:defRPr sz="4300">
                <a:solidFill>
                  <a:schemeClr val="tx1">
                    <a:tint val="75000"/>
                  </a:schemeClr>
                </a:solidFill>
              </a:defRPr>
            </a:lvl1pPr>
            <a:lvl2pPr marL="989609" indent="0">
              <a:buNone/>
              <a:defRPr sz="3900">
                <a:solidFill>
                  <a:schemeClr val="tx1">
                    <a:tint val="75000"/>
                  </a:schemeClr>
                </a:solidFill>
              </a:defRPr>
            </a:lvl2pPr>
            <a:lvl3pPr marL="1979219" indent="0">
              <a:buNone/>
              <a:defRPr sz="3500">
                <a:solidFill>
                  <a:schemeClr val="tx1">
                    <a:tint val="75000"/>
                  </a:schemeClr>
                </a:solidFill>
              </a:defRPr>
            </a:lvl3pPr>
            <a:lvl4pPr marL="2968828" indent="0">
              <a:buNone/>
              <a:defRPr sz="3000">
                <a:solidFill>
                  <a:schemeClr val="tx1">
                    <a:tint val="75000"/>
                  </a:schemeClr>
                </a:solidFill>
              </a:defRPr>
            </a:lvl4pPr>
            <a:lvl5pPr marL="3958438" indent="0">
              <a:buNone/>
              <a:defRPr sz="3000">
                <a:solidFill>
                  <a:schemeClr val="tx1">
                    <a:tint val="75000"/>
                  </a:schemeClr>
                </a:solidFill>
              </a:defRPr>
            </a:lvl5pPr>
            <a:lvl6pPr marL="4948047" indent="0">
              <a:buNone/>
              <a:defRPr sz="3000">
                <a:solidFill>
                  <a:schemeClr val="tx1">
                    <a:tint val="75000"/>
                  </a:schemeClr>
                </a:solidFill>
              </a:defRPr>
            </a:lvl6pPr>
            <a:lvl7pPr marL="5937656" indent="0">
              <a:buNone/>
              <a:defRPr sz="3000">
                <a:solidFill>
                  <a:schemeClr val="tx1">
                    <a:tint val="75000"/>
                  </a:schemeClr>
                </a:solidFill>
              </a:defRPr>
            </a:lvl7pPr>
            <a:lvl8pPr marL="6927266" indent="0">
              <a:buNone/>
              <a:defRPr sz="3000">
                <a:solidFill>
                  <a:schemeClr val="tx1">
                    <a:tint val="75000"/>
                  </a:schemeClr>
                </a:solidFill>
              </a:defRPr>
            </a:lvl8pPr>
            <a:lvl9pPr marL="7916875" indent="0">
              <a:buNone/>
              <a:defRPr sz="3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DF9BC5-39AF-4388-ADF7-1BE5D8ED8DE2}" type="datetime1">
              <a:rPr lang="en-US" smtClean="0"/>
              <a:t>10/12/2024</a:t>
            </a:fld>
            <a:endParaRPr lang="en-US"/>
          </a:p>
        </p:txBody>
      </p:sp>
      <p:sp>
        <p:nvSpPr>
          <p:cNvPr id="5" name="Footer Placeholder 4"/>
          <p:cNvSpPr>
            <a:spLocks noGrp="1"/>
          </p:cNvSpPr>
          <p:nvPr>
            <p:ph type="ftr" sz="quarter" idx="11"/>
          </p:nvPr>
        </p:nvSpPr>
        <p:spPr/>
        <p:txBody>
          <a:bodyPr/>
          <a:lstStyle/>
          <a:p>
            <a:r>
              <a:rPr lang="en-US"/>
              <a:t>Nguyễn Đình Tuệ</a:t>
            </a:r>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803824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7078" y="2430730"/>
            <a:ext cx="10002975" cy="9469910"/>
          </a:xfrm>
        </p:spPr>
        <p:txBody>
          <a:bodyPr/>
          <a:lstStyle>
            <a:lvl1pPr>
              <a:defRPr sz="6100"/>
            </a:lvl1pPr>
            <a:lvl2pPr>
              <a:defRPr sz="5200"/>
            </a:lvl2pPr>
            <a:lvl3pPr>
              <a:defRPr sz="4300"/>
            </a:lvl3pPr>
            <a:lvl4pPr>
              <a:defRPr sz="3900"/>
            </a:lvl4pPr>
            <a:lvl5pPr>
              <a:defRPr sz="3900"/>
            </a:lvl5pPr>
            <a:lvl6pPr>
              <a:defRPr sz="3900"/>
            </a:lvl6pPr>
            <a:lvl7pPr>
              <a:defRPr sz="3900"/>
            </a:lvl7pPr>
            <a:lvl8pPr>
              <a:defRPr sz="3900"/>
            </a:lvl8pPr>
            <a:lvl9pPr>
              <a:defRPr sz="3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835310" y="2430730"/>
            <a:ext cx="10002975" cy="9469910"/>
          </a:xfrm>
        </p:spPr>
        <p:txBody>
          <a:bodyPr/>
          <a:lstStyle>
            <a:lvl1pPr>
              <a:defRPr sz="6100"/>
            </a:lvl1pPr>
            <a:lvl2pPr>
              <a:defRPr sz="5200"/>
            </a:lvl2pPr>
            <a:lvl3pPr>
              <a:defRPr sz="4300"/>
            </a:lvl3pPr>
            <a:lvl4pPr>
              <a:defRPr sz="3900"/>
            </a:lvl4pPr>
            <a:lvl5pPr>
              <a:defRPr sz="3900"/>
            </a:lvl5pPr>
            <a:lvl6pPr>
              <a:defRPr sz="3900"/>
            </a:lvl6pPr>
            <a:lvl7pPr>
              <a:defRPr sz="3900"/>
            </a:lvl7pPr>
            <a:lvl8pPr>
              <a:defRPr sz="3900"/>
            </a:lvl8pPr>
            <a:lvl9pPr>
              <a:defRPr sz="3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103436-AD45-41D4-AE86-5A3861480821}" type="datetime1">
              <a:rPr lang="en-US" smtClean="0"/>
              <a:t>10/12/2024</a:t>
            </a:fld>
            <a:endParaRPr lang="en-US"/>
          </a:p>
        </p:txBody>
      </p:sp>
      <p:sp>
        <p:nvSpPr>
          <p:cNvPr id="6" name="Footer Placeholder 5"/>
          <p:cNvSpPr>
            <a:spLocks noGrp="1"/>
          </p:cNvSpPr>
          <p:nvPr>
            <p:ph type="ftr" sz="quarter" idx="11"/>
          </p:nvPr>
        </p:nvSpPr>
        <p:spPr/>
        <p:txBody>
          <a:bodyPr/>
          <a:lstStyle/>
          <a:p>
            <a:r>
              <a:rPr lang="en-US"/>
              <a:t>Nguyễn Đình Tuệ</a:t>
            </a:r>
          </a:p>
        </p:txBody>
      </p:sp>
      <p:sp>
        <p:nvSpPr>
          <p:cNvPr id="7" name="Slide Number Placeholder 6"/>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3829194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5768" y="2982099"/>
            <a:ext cx="9417987" cy="1242797"/>
          </a:xfrm>
        </p:spPr>
        <p:txBody>
          <a:bodyPr anchor="b"/>
          <a:lstStyle>
            <a:lvl1pPr marL="0" indent="0">
              <a:buNone/>
              <a:defRPr sz="5200" b="1"/>
            </a:lvl1pPr>
            <a:lvl2pPr marL="989609" indent="0">
              <a:buNone/>
              <a:defRPr sz="4300" b="1"/>
            </a:lvl2pPr>
            <a:lvl3pPr marL="1979219" indent="0">
              <a:buNone/>
              <a:defRPr sz="3900" b="1"/>
            </a:lvl3pPr>
            <a:lvl4pPr marL="2968828" indent="0">
              <a:buNone/>
              <a:defRPr sz="3500" b="1"/>
            </a:lvl4pPr>
            <a:lvl5pPr marL="3958438" indent="0">
              <a:buNone/>
              <a:defRPr sz="3500" b="1"/>
            </a:lvl5pPr>
            <a:lvl6pPr marL="4948047" indent="0">
              <a:buNone/>
              <a:defRPr sz="3500" b="1"/>
            </a:lvl6pPr>
            <a:lvl7pPr marL="5937656" indent="0">
              <a:buNone/>
              <a:defRPr sz="3500" b="1"/>
            </a:lvl7pPr>
            <a:lvl8pPr marL="6927266" indent="0">
              <a:buNone/>
              <a:defRPr sz="3500" b="1"/>
            </a:lvl8pPr>
            <a:lvl9pPr marL="7916875" indent="0">
              <a:buNone/>
              <a:defRPr sz="3500" b="1"/>
            </a:lvl9pPr>
          </a:lstStyle>
          <a:p>
            <a:pPr lvl="0"/>
            <a:r>
              <a:rPr lang="en-US"/>
              <a:t>Click to edit Master text styles</a:t>
            </a:r>
          </a:p>
        </p:txBody>
      </p:sp>
      <p:sp>
        <p:nvSpPr>
          <p:cNvPr id="4" name="Content Placeholder 3"/>
          <p:cNvSpPr>
            <a:spLocks noGrp="1"/>
          </p:cNvSpPr>
          <p:nvPr>
            <p:ph sz="half" idx="2"/>
          </p:nvPr>
        </p:nvSpPr>
        <p:spPr>
          <a:xfrm>
            <a:off x="1065768" y="4224896"/>
            <a:ext cx="9417987" cy="7675743"/>
          </a:xfrm>
        </p:spPr>
        <p:txBody>
          <a:bodyPr/>
          <a:lstStyle>
            <a:lvl1pPr>
              <a:defRPr sz="5200"/>
            </a:lvl1pPr>
            <a:lvl2pPr>
              <a:defRPr sz="4300"/>
            </a:lvl2pPr>
            <a:lvl3pPr>
              <a:defRPr sz="39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27910" y="2982099"/>
            <a:ext cx="9421686" cy="1242797"/>
          </a:xfrm>
        </p:spPr>
        <p:txBody>
          <a:bodyPr anchor="b"/>
          <a:lstStyle>
            <a:lvl1pPr marL="0" indent="0">
              <a:buNone/>
              <a:defRPr sz="5200" b="1"/>
            </a:lvl1pPr>
            <a:lvl2pPr marL="989609" indent="0">
              <a:buNone/>
              <a:defRPr sz="4300" b="1"/>
            </a:lvl2pPr>
            <a:lvl3pPr marL="1979219" indent="0">
              <a:buNone/>
              <a:defRPr sz="3900" b="1"/>
            </a:lvl3pPr>
            <a:lvl4pPr marL="2968828" indent="0">
              <a:buNone/>
              <a:defRPr sz="3500" b="1"/>
            </a:lvl4pPr>
            <a:lvl5pPr marL="3958438" indent="0">
              <a:buNone/>
              <a:defRPr sz="3500" b="1"/>
            </a:lvl5pPr>
            <a:lvl6pPr marL="4948047" indent="0">
              <a:buNone/>
              <a:defRPr sz="3500" b="1"/>
            </a:lvl6pPr>
            <a:lvl7pPr marL="5937656" indent="0">
              <a:buNone/>
              <a:defRPr sz="3500" b="1"/>
            </a:lvl7pPr>
            <a:lvl8pPr marL="6927266" indent="0">
              <a:buNone/>
              <a:defRPr sz="3500" b="1"/>
            </a:lvl8pPr>
            <a:lvl9pPr marL="7916875" indent="0">
              <a:buNone/>
              <a:defRPr sz="3500" b="1"/>
            </a:lvl9pPr>
          </a:lstStyle>
          <a:p>
            <a:pPr lvl="0"/>
            <a:r>
              <a:rPr lang="en-US"/>
              <a:t>Click to edit Master text styles</a:t>
            </a:r>
          </a:p>
        </p:txBody>
      </p:sp>
      <p:sp>
        <p:nvSpPr>
          <p:cNvPr id="6" name="Content Placeholder 5"/>
          <p:cNvSpPr>
            <a:spLocks noGrp="1"/>
          </p:cNvSpPr>
          <p:nvPr>
            <p:ph sz="quarter" idx="4"/>
          </p:nvPr>
        </p:nvSpPr>
        <p:spPr>
          <a:xfrm>
            <a:off x="10827910" y="4224896"/>
            <a:ext cx="9421686" cy="7675743"/>
          </a:xfrm>
        </p:spPr>
        <p:txBody>
          <a:bodyPr/>
          <a:lstStyle>
            <a:lvl1pPr>
              <a:defRPr sz="5200"/>
            </a:lvl1pPr>
            <a:lvl2pPr>
              <a:defRPr sz="4300"/>
            </a:lvl2pPr>
            <a:lvl3pPr>
              <a:defRPr sz="39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75C240-AD3E-467F-A7CA-E3BE0EAF7792}" type="datetime1">
              <a:rPr lang="en-US" smtClean="0"/>
              <a:t>10/12/2024</a:t>
            </a:fld>
            <a:endParaRPr lang="en-US"/>
          </a:p>
        </p:txBody>
      </p:sp>
      <p:sp>
        <p:nvSpPr>
          <p:cNvPr id="8" name="Footer Placeholder 7"/>
          <p:cNvSpPr>
            <a:spLocks noGrp="1"/>
          </p:cNvSpPr>
          <p:nvPr>
            <p:ph type="ftr" sz="quarter" idx="11"/>
          </p:nvPr>
        </p:nvSpPr>
        <p:spPr/>
        <p:txBody>
          <a:bodyPr/>
          <a:lstStyle/>
          <a:p>
            <a:r>
              <a:rPr lang="en-US"/>
              <a:t>Nguyễn Đình Tuệ</a:t>
            </a:r>
          </a:p>
        </p:txBody>
      </p:sp>
      <p:sp>
        <p:nvSpPr>
          <p:cNvPr id="9" name="Slide Number Placeholder 8"/>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1488652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DD5C72-2153-4FFF-B647-8744C98A1C7B}" type="datetime1">
              <a:rPr lang="en-US" smtClean="0"/>
              <a:t>10/12/2024</a:t>
            </a:fld>
            <a:endParaRPr lang="en-US"/>
          </a:p>
        </p:txBody>
      </p:sp>
      <p:sp>
        <p:nvSpPr>
          <p:cNvPr id="4" name="Footer Placeholder 3"/>
          <p:cNvSpPr>
            <a:spLocks noGrp="1"/>
          </p:cNvSpPr>
          <p:nvPr>
            <p:ph type="ftr" sz="quarter" idx="11"/>
          </p:nvPr>
        </p:nvSpPr>
        <p:spPr/>
        <p:txBody>
          <a:bodyPr/>
          <a:lstStyle/>
          <a:p>
            <a:r>
              <a:rPr lang="en-US"/>
              <a:t>Nguyễn Đình Tuệ</a:t>
            </a:r>
          </a:p>
        </p:txBody>
      </p:sp>
      <p:sp>
        <p:nvSpPr>
          <p:cNvPr id="5" name="Slide Number Placeholder 4"/>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857656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864616-4FAB-4CFA-A9CD-18A8CF6BE88C}" type="datetime1">
              <a:rPr lang="en-US" smtClean="0"/>
              <a:t>10/12/2024</a:t>
            </a:fld>
            <a:endParaRPr lang="en-US"/>
          </a:p>
        </p:txBody>
      </p:sp>
      <p:sp>
        <p:nvSpPr>
          <p:cNvPr id="3" name="Footer Placeholder 2"/>
          <p:cNvSpPr>
            <a:spLocks noGrp="1"/>
          </p:cNvSpPr>
          <p:nvPr>
            <p:ph type="ftr" sz="quarter" idx="11"/>
          </p:nvPr>
        </p:nvSpPr>
        <p:spPr/>
        <p:txBody>
          <a:bodyPr/>
          <a:lstStyle/>
          <a:p>
            <a:r>
              <a:rPr lang="en-US"/>
              <a:t>Nguyễn Đình Tuệ</a:t>
            </a:r>
          </a:p>
        </p:txBody>
      </p:sp>
      <p:sp>
        <p:nvSpPr>
          <p:cNvPr id="4" name="Slide Number Placeholder 3"/>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3462319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769" y="530425"/>
            <a:ext cx="7012608" cy="2257390"/>
          </a:xfrm>
        </p:spPr>
        <p:txBody>
          <a:bodyPr anchor="b"/>
          <a:lstStyle>
            <a:lvl1pPr algn="l">
              <a:defRPr sz="4300" b="1"/>
            </a:lvl1pPr>
          </a:lstStyle>
          <a:p>
            <a:r>
              <a:rPr lang="en-US"/>
              <a:t>Click to edit Master title style</a:t>
            </a:r>
          </a:p>
        </p:txBody>
      </p:sp>
      <p:sp>
        <p:nvSpPr>
          <p:cNvPr id="3" name="Content Placeholder 2"/>
          <p:cNvSpPr>
            <a:spLocks noGrp="1"/>
          </p:cNvSpPr>
          <p:nvPr>
            <p:ph idx="1"/>
          </p:nvPr>
        </p:nvSpPr>
        <p:spPr>
          <a:xfrm>
            <a:off x="8333715" y="530426"/>
            <a:ext cx="11915880" cy="11370214"/>
          </a:xfrm>
        </p:spPr>
        <p:txBody>
          <a:bodyPr/>
          <a:lstStyle>
            <a:lvl1pPr>
              <a:defRPr sz="6900"/>
            </a:lvl1pPr>
            <a:lvl2pPr>
              <a:defRPr sz="6100"/>
            </a:lvl2pPr>
            <a:lvl3pPr>
              <a:defRPr sz="5200"/>
            </a:lvl3pPr>
            <a:lvl4pPr>
              <a:defRPr sz="4300"/>
            </a:lvl4pPr>
            <a:lvl5pPr>
              <a:defRPr sz="4300"/>
            </a:lvl5pPr>
            <a:lvl6pPr>
              <a:defRPr sz="4300"/>
            </a:lvl6pPr>
            <a:lvl7pPr>
              <a:defRPr sz="4300"/>
            </a:lvl7pPr>
            <a:lvl8pPr>
              <a:defRPr sz="4300"/>
            </a:lvl8pPr>
            <a:lvl9pPr>
              <a:defRPr sz="4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5769" y="2787816"/>
            <a:ext cx="7012608" cy="9112824"/>
          </a:xfrm>
        </p:spPr>
        <p:txBody>
          <a:bodyPr/>
          <a:lstStyle>
            <a:lvl1pPr marL="0" indent="0">
              <a:buNone/>
              <a:defRPr sz="3000"/>
            </a:lvl1pPr>
            <a:lvl2pPr marL="989609" indent="0">
              <a:buNone/>
              <a:defRPr sz="2600"/>
            </a:lvl2pPr>
            <a:lvl3pPr marL="1979219" indent="0">
              <a:buNone/>
              <a:defRPr sz="2200"/>
            </a:lvl3pPr>
            <a:lvl4pPr marL="2968828" indent="0">
              <a:buNone/>
              <a:defRPr sz="1900"/>
            </a:lvl4pPr>
            <a:lvl5pPr marL="3958438" indent="0">
              <a:buNone/>
              <a:defRPr sz="1900"/>
            </a:lvl5pPr>
            <a:lvl6pPr marL="4948047" indent="0">
              <a:buNone/>
              <a:defRPr sz="1900"/>
            </a:lvl6pPr>
            <a:lvl7pPr marL="5937656" indent="0">
              <a:buNone/>
              <a:defRPr sz="1900"/>
            </a:lvl7pPr>
            <a:lvl8pPr marL="6927266" indent="0">
              <a:buNone/>
              <a:defRPr sz="1900"/>
            </a:lvl8pPr>
            <a:lvl9pPr marL="7916875" indent="0">
              <a:buNone/>
              <a:defRPr sz="1900"/>
            </a:lvl9pPr>
          </a:lstStyle>
          <a:p>
            <a:pPr lvl="0"/>
            <a:r>
              <a:rPr lang="en-US"/>
              <a:t>Click to edit Master text styles</a:t>
            </a:r>
          </a:p>
        </p:txBody>
      </p:sp>
      <p:sp>
        <p:nvSpPr>
          <p:cNvPr id="5" name="Date Placeholder 4"/>
          <p:cNvSpPr>
            <a:spLocks noGrp="1"/>
          </p:cNvSpPr>
          <p:nvPr>
            <p:ph type="dt" sz="half" idx="10"/>
          </p:nvPr>
        </p:nvSpPr>
        <p:spPr/>
        <p:txBody>
          <a:bodyPr/>
          <a:lstStyle/>
          <a:p>
            <a:fld id="{A65EFCB2-5363-4FEB-A76F-2DCC7436ECDC}" type="datetime1">
              <a:rPr lang="en-US" smtClean="0"/>
              <a:t>10/12/2024</a:t>
            </a:fld>
            <a:endParaRPr lang="en-US"/>
          </a:p>
        </p:txBody>
      </p:sp>
      <p:sp>
        <p:nvSpPr>
          <p:cNvPr id="6" name="Footer Placeholder 5"/>
          <p:cNvSpPr>
            <a:spLocks noGrp="1"/>
          </p:cNvSpPr>
          <p:nvPr>
            <p:ph type="ftr" sz="quarter" idx="11"/>
          </p:nvPr>
        </p:nvSpPr>
        <p:spPr/>
        <p:txBody>
          <a:bodyPr/>
          <a:lstStyle/>
          <a:p>
            <a:r>
              <a:rPr lang="en-US"/>
              <a:t>Nguyễn Đình Tuệ</a:t>
            </a:r>
          </a:p>
        </p:txBody>
      </p:sp>
      <p:sp>
        <p:nvSpPr>
          <p:cNvPr id="7" name="Slide Number Placeholder 6"/>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1474490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15913"/>
            <a:ext cx="21315363" cy="1767658"/>
          </a:xfrm>
          <a:prstGeom prst="rect">
            <a:avLst/>
          </a:prstGeom>
        </p:spPr>
        <p:txBody>
          <a:bodyPr vert="horz" lIns="197922" tIns="98961" rIns="197922" bIns="98961" rtlCol="0" anchor="ctr">
            <a:normAutofit/>
          </a:bodyPr>
          <a:lstStyle/>
          <a:p>
            <a:r>
              <a:rPr lang="en-US" dirty="0"/>
              <a:t>Click to edit Master title style</a:t>
            </a:r>
          </a:p>
        </p:txBody>
      </p:sp>
      <p:sp>
        <p:nvSpPr>
          <p:cNvPr id="3" name="Text Placeholder 2"/>
          <p:cNvSpPr>
            <a:spLocks noGrp="1"/>
          </p:cNvSpPr>
          <p:nvPr>
            <p:ph type="body" idx="1"/>
          </p:nvPr>
        </p:nvSpPr>
        <p:spPr>
          <a:xfrm>
            <a:off x="698268" y="2265098"/>
            <a:ext cx="20349557" cy="9838831"/>
          </a:xfrm>
          <a:prstGeom prst="rect">
            <a:avLst/>
          </a:prstGeom>
        </p:spPr>
        <p:txBody>
          <a:bodyPr vert="horz" lIns="197922" tIns="98961" rIns="197922" bIns="9896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768" y="12347799"/>
            <a:ext cx="4973585" cy="709289"/>
          </a:xfrm>
          <a:prstGeom prst="rect">
            <a:avLst/>
          </a:prstGeom>
        </p:spPr>
        <p:txBody>
          <a:bodyPr vert="horz" lIns="197922" tIns="98961" rIns="197922" bIns="98961" rtlCol="0" anchor="ctr"/>
          <a:lstStyle>
            <a:lvl1pPr algn="l">
              <a:defRPr sz="2600">
                <a:solidFill>
                  <a:schemeClr val="tx1">
                    <a:tint val="75000"/>
                  </a:schemeClr>
                </a:solidFill>
              </a:defRPr>
            </a:lvl1pPr>
          </a:lstStyle>
          <a:p>
            <a:fld id="{DA06D56B-AAFD-4813-A8E3-86F1F297422D}" type="datetime1">
              <a:rPr lang="en-US" smtClean="0"/>
              <a:t>10/12/2024</a:t>
            </a:fld>
            <a:endParaRPr lang="en-US"/>
          </a:p>
        </p:txBody>
      </p:sp>
      <p:sp>
        <p:nvSpPr>
          <p:cNvPr id="5" name="Footer Placeholder 4"/>
          <p:cNvSpPr>
            <a:spLocks noGrp="1"/>
          </p:cNvSpPr>
          <p:nvPr>
            <p:ph type="ftr" sz="quarter" idx="3"/>
          </p:nvPr>
        </p:nvSpPr>
        <p:spPr>
          <a:xfrm>
            <a:off x="7282749" y="12347799"/>
            <a:ext cx="6749865" cy="709289"/>
          </a:xfrm>
          <a:prstGeom prst="rect">
            <a:avLst/>
          </a:prstGeom>
        </p:spPr>
        <p:txBody>
          <a:bodyPr vert="horz" lIns="197922" tIns="98961" rIns="197922" bIns="98961" rtlCol="0" anchor="ctr"/>
          <a:lstStyle>
            <a:lvl1pPr algn="ctr">
              <a:defRPr sz="2600">
                <a:solidFill>
                  <a:schemeClr val="tx1">
                    <a:tint val="75000"/>
                  </a:schemeClr>
                </a:solidFill>
              </a:defRPr>
            </a:lvl1pPr>
          </a:lstStyle>
          <a:p>
            <a:r>
              <a:rPr lang="en-US"/>
              <a:t>Trần Thị Huệ</a:t>
            </a:r>
            <a:endParaRPr lang="en-US" dirty="0"/>
          </a:p>
        </p:txBody>
      </p:sp>
      <p:sp>
        <p:nvSpPr>
          <p:cNvPr id="6" name="Slide Number Placeholder 5"/>
          <p:cNvSpPr>
            <a:spLocks noGrp="1"/>
          </p:cNvSpPr>
          <p:nvPr>
            <p:ph type="sldNum" sz="quarter" idx="4"/>
          </p:nvPr>
        </p:nvSpPr>
        <p:spPr>
          <a:xfrm>
            <a:off x="15276010" y="12347799"/>
            <a:ext cx="4973585" cy="709289"/>
          </a:xfrm>
          <a:prstGeom prst="rect">
            <a:avLst/>
          </a:prstGeom>
        </p:spPr>
        <p:txBody>
          <a:bodyPr vert="horz" lIns="197922" tIns="98961" rIns="197922" bIns="98961" rtlCol="0" anchor="ctr"/>
          <a:lstStyle>
            <a:lvl1pPr algn="r">
              <a:defRPr sz="2600">
                <a:solidFill>
                  <a:schemeClr val="tx1">
                    <a:tint val="75000"/>
                  </a:schemeClr>
                </a:solidFill>
              </a:defRPr>
            </a:lvl1pPr>
          </a:lstStyle>
          <a:p>
            <a:fld id="{5216D943-2B8B-6E40-82FC-356309674730}" type="slidenum">
              <a:rPr lang="en-US" smtClean="0"/>
              <a:t>‹#›</a:t>
            </a:fld>
            <a:endParaRPr lang="en-US"/>
          </a:p>
        </p:txBody>
      </p:sp>
      <p:pic>
        <p:nvPicPr>
          <p:cNvPr id="7" name="Picture 6" descr="Dai Nam [PPT] Template 10.png">
            <a:extLst>
              <a:ext uri="{FF2B5EF4-FFF2-40B4-BE49-F238E27FC236}">
                <a16:creationId xmlns:a16="http://schemas.microsoft.com/office/drawing/2014/main" id="{D3E61C71-BCF7-D001-8FA8-E11B15E2FE1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30575" y="354639"/>
            <a:ext cx="1796203" cy="1628932"/>
          </a:xfrm>
          <a:prstGeom prst="rect">
            <a:avLst/>
          </a:prstGeom>
        </p:spPr>
      </p:pic>
      <p:pic>
        <p:nvPicPr>
          <p:cNvPr id="8" name="Picture 7" descr="Dai Nam [PPT] Template 05.png">
            <a:extLst>
              <a:ext uri="{FF2B5EF4-FFF2-40B4-BE49-F238E27FC236}">
                <a16:creationId xmlns:a16="http://schemas.microsoft.com/office/drawing/2014/main" id="{5AF84EEB-6D0D-C645-194A-C1DBE9D430F1}"/>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12314189"/>
            <a:ext cx="21315363" cy="1010957"/>
          </a:xfrm>
          <a:prstGeom prst="rect">
            <a:avLst/>
          </a:prstGeom>
        </p:spPr>
      </p:pic>
      <p:sp>
        <p:nvSpPr>
          <p:cNvPr id="10" name="TextBox 9">
            <a:extLst>
              <a:ext uri="{FF2B5EF4-FFF2-40B4-BE49-F238E27FC236}">
                <a16:creationId xmlns:a16="http://schemas.microsoft.com/office/drawing/2014/main" id="{FD68D644-42E3-6F2C-CD8F-BC5A5AA47DDE}"/>
              </a:ext>
            </a:extLst>
          </p:cNvPr>
          <p:cNvSpPr txBox="1"/>
          <p:nvPr userDrawn="1"/>
        </p:nvSpPr>
        <p:spPr>
          <a:xfrm>
            <a:off x="15789623" y="12558057"/>
            <a:ext cx="3946358" cy="523220"/>
          </a:xfrm>
          <a:prstGeom prst="rect">
            <a:avLst/>
          </a:prstGeom>
          <a:noFill/>
        </p:spPr>
        <p:txBody>
          <a:bodyPr wrap="square">
            <a:spAutoFit/>
          </a:bodyPr>
          <a:lstStyle/>
          <a:p>
            <a:pPr algn="r"/>
            <a:r>
              <a:rPr lang="en-US" sz="2800" dirty="0">
                <a:solidFill>
                  <a:schemeClr val="bg1"/>
                </a:solidFill>
                <a:latin typeface="Arial"/>
                <a:cs typeface="Arial"/>
              </a:rPr>
              <a:t>Slide: </a:t>
            </a:r>
            <a:r>
              <a:rPr lang="en-US" sz="2800" dirty="0" err="1">
                <a:solidFill>
                  <a:schemeClr val="bg1"/>
                </a:solidFill>
                <a:latin typeface="Arial"/>
                <a:cs typeface="Arial"/>
              </a:rPr>
              <a:t>số</a:t>
            </a:r>
            <a:r>
              <a:rPr lang="en-US" sz="2800" dirty="0">
                <a:solidFill>
                  <a:schemeClr val="bg1"/>
                </a:solidFill>
                <a:latin typeface="Arial"/>
                <a:cs typeface="Arial"/>
              </a:rPr>
              <a:t>….</a:t>
            </a:r>
          </a:p>
        </p:txBody>
      </p:sp>
    </p:spTree>
    <p:extLst>
      <p:ext uri="{BB962C8B-B14F-4D97-AF65-F5344CB8AC3E}">
        <p14:creationId xmlns:p14="http://schemas.microsoft.com/office/powerpoint/2010/main" val="4284885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ctr" defTabSz="989609" rtl="0" eaLnBrk="1" latinLnBrk="0" hangingPunct="1">
        <a:spcBef>
          <a:spcPct val="0"/>
        </a:spcBef>
        <a:buNone/>
        <a:defRPr sz="6600" b="1" kern="1200">
          <a:solidFill>
            <a:schemeClr val="accent6">
              <a:lumMod val="75000"/>
            </a:schemeClr>
          </a:solidFill>
          <a:effectLst>
            <a:outerShdw blurRad="38100" dist="38100" dir="2700000" algn="tl">
              <a:srgbClr val="000000">
                <a:alpha val="43137"/>
              </a:srgbClr>
            </a:outerShdw>
          </a:effectLst>
          <a:latin typeface="+mj-lt"/>
          <a:ea typeface="+mj-ea"/>
          <a:cs typeface="+mj-cs"/>
        </a:defRPr>
      </a:lvl1pPr>
    </p:titleStyle>
    <p:bodyStyle>
      <a:lvl1pPr marL="742207" indent="-742207" algn="just" defTabSz="989609" rtl="0" eaLnBrk="1" latinLnBrk="0" hangingPunct="1">
        <a:spcBef>
          <a:spcPct val="20000"/>
        </a:spcBef>
        <a:buFont typeface="Arial"/>
        <a:buChar char="•"/>
        <a:defRPr sz="4800" kern="1200">
          <a:solidFill>
            <a:schemeClr val="tx1"/>
          </a:solidFill>
          <a:latin typeface="Arial" panose="020B0604020202020204" pitchFamily="34" charset="0"/>
          <a:ea typeface="+mn-ea"/>
          <a:cs typeface="Arial" panose="020B0604020202020204" pitchFamily="34" charset="0"/>
        </a:defRPr>
      </a:lvl1pPr>
      <a:lvl2pPr marL="1608115" indent="-618506" algn="just" defTabSz="989609" rtl="0" eaLnBrk="1" latinLnBrk="0" hangingPunct="1">
        <a:spcBef>
          <a:spcPct val="20000"/>
        </a:spcBef>
        <a:buFont typeface="Arial"/>
        <a:buChar char="–"/>
        <a:defRPr sz="4400" kern="1200">
          <a:solidFill>
            <a:schemeClr val="tx1"/>
          </a:solidFill>
          <a:latin typeface="Arial" panose="020B0604020202020204" pitchFamily="34" charset="0"/>
          <a:ea typeface="+mn-ea"/>
          <a:cs typeface="Arial" panose="020B0604020202020204" pitchFamily="34" charset="0"/>
        </a:defRPr>
      </a:lvl2pPr>
      <a:lvl3pPr marL="2474024" indent="-494805" algn="just" defTabSz="989609" rtl="0" eaLnBrk="1" latinLnBrk="0" hangingPunct="1">
        <a:spcBef>
          <a:spcPct val="20000"/>
        </a:spcBef>
        <a:buFont typeface="Arial"/>
        <a:buChar char="•"/>
        <a:defRPr sz="3600" kern="1200">
          <a:solidFill>
            <a:schemeClr val="tx1"/>
          </a:solidFill>
          <a:latin typeface="Arial" panose="020B0604020202020204" pitchFamily="34" charset="0"/>
          <a:ea typeface="+mn-ea"/>
          <a:cs typeface="Arial" panose="020B0604020202020204" pitchFamily="34" charset="0"/>
        </a:defRPr>
      </a:lvl3pPr>
      <a:lvl4pPr marL="3463633" indent="-494805" algn="just" defTabSz="989609" rtl="0" eaLnBrk="1" latinLnBrk="0" hangingPunct="1">
        <a:spcBef>
          <a:spcPct val="20000"/>
        </a:spcBef>
        <a:buFont typeface="Arial"/>
        <a:buChar char="–"/>
        <a:defRPr sz="2800" kern="1200">
          <a:solidFill>
            <a:schemeClr val="tx1"/>
          </a:solidFill>
          <a:latin typeface="Arial" panose="020B0604020202020204" pitchFamily="34" charset="0"/>
          <a:ea typeface="+mn-ea"/>
          <a:cs typeface="Arial" panose="020B0604020202020204" pitchFamily="34" charset="0"/>
        </a:defRPr>
      </a:lvl4pPr>
      <a:lvl5pPr marL="4453242" indent="-494805" algn="just" defTabSz="989609" rtl="0" eaLnBrk="1" latinLnBrk="0" hangingPunct="1">
        <a:spcBef>
          <a:spcPct val="20000"/>
        </a:spcBef>
        <a:buFont typeface="Arial"/>
        <a:buChar char="»"/>
        <a:defRPr sz="2800" kern="1200">
          <a:solidFill>
            <a:schemeClr val="tx1"/>
          </a:solidFill>
          <a:latin typeface="Arial" panose="020B0604020202020204" pitchFamily="34" charset="0"/>
          <a:ea typeface="+mn-ea"/>
          <a:cs typeface="Arial" panose="020B0604020202020204" pitchFamily="34" charset="0"/>
        </a:defRPr>
      </a:lvl5pPr>
      <a:lvl6pPr marL="5442852" indent="-494805" algn="l" defTabSz="989609" rtl="0" eaLnBrk="1" latinLnBrk="0" hangingPunct="1">
        <a:spcBef>
          <a:spcPct val="20000"/>
        </a:spcBef>
        <a:buFont typeface="Arial"/>
        <a:buChar char="•"/>
        <a:defRPr sz="4300" kern="1200">
          <a:solidFill>
            <a:schemeClr val="tx1"/>
          </a:solidFill>
          <a:latin typeface="+mn-lt"/>
          <a:ea typeface="+mn-ea"/>
          <a:cs typeface="+mn-cs"/>
        </a:defRPr>
      </a:lvl6pPr>
      <a:lvl7pPr marL="6432461" indent="-494805" algn="l" defTabSz="989609" rtl="0" eaLnBrk="1" latinLnBrk="0" hangingPunct="1">
        <a:spcBef>
          <a:spcPct val="20000"/>
        </a:spcBef>
        <a:buFont typeface="Arial"/>
        <a:buChar char="•"/>
        <a:defRPr sz="4300" kern="1200">
          <a:solidFill>
            <a:schemeClr val="tx1"/>
          </a:solidFill>
          <a:latin typeface="+mn-lt"/>
          <a:ea typeface="+mn-ea"/>
          <a:cs typeface="+mn-cs"/>
        </a:defRPr>
      </a:lvl7pPr>
      <a:lvl8pPr marL="7422071" indent="-494805" algn="l" defTabSz="989609" rtl="0" eaLnBrk="1" latinLnBrk="0" hangingPunct="1">
        <a:spcBef>
          <a:spcPct val="20000"/>
        </a:spcBef>
        <a:buFont typeface="Arial"/>
        <a:buChar char="•"/>
        <a:defRPr sz="4300" kern="1200">
          <a:solidFill>
            <a:schemeClr val="tx1"/>
          </a:solidFill>
          <a:latin typeface="+mn-lt"/>
          <a:ea typeface="+mn-ea"/>
          <a:cs typeface="+mn-cs"/>
        </a:defRPr>
      </a:lvl8pPr>
      <a:lvl9pPr marL="8411680" indent="-494805" algn="l" defTabSz="989609" rtl="0" eaLnBrk="1" latinLnBrk="0" hangingPunct="1">
        <a:spcBef>
          <a:spcPct val="20000"/>
        </a:spcBef>
        <a:buFont typeface="Arial"/>
        <a:buChar char="•"/>
        <a:defRPr sz="4300" kern="1200">
          <a:solidFill>
            <a:schemeClr val="tx1"/>
          </a:solidFill>
          <a:latin typeface="+mn-lt"/>
          <a:ea typeface="+mn-ea"/>
          <a:cs typeface="+mn-cs"/>
        </a:defRPr>
      </a:lvl9pPr>
    </p:bodyStyle>
    <p:otherStyle>
      <a:defPPr>
        <a:defRPr lang="en-US"/>
      </a:defPPr>
      <a:lvl1pPr marL="0" algn="l" defTabSz="989609" rtl="0" eaLnBrk="1" latinLnBrk="0" hangingPunct="1">
        <a:defRPr sz="3900" kern="1200">
          <a:solidFill>
            <a:schemeClr val="tx1"/>
          </a:solidFill>
          <a:latin typeface="+mn-lt"/>
          <a:ea typeface="+mn-ea"/>
          <a:cs typeface="+mn-cs"/>
        </a:defRPr>
      </a:lvl1pPr>
      <a:lvl2pPr marL="989609" algn="l" defTabSz="989609" rtl="0" eaLnBrk="1" latinLnBrk="0" hangingPunct="1">
        <a:defRPr sz="3900" kern="1200">
          <a:solidFill>
            <a:schemeClr val="tx1"/>
          </a:solidFill>
          <a:latin typeface="+mn-lt"/>
          <a:ea typeface="+mn-ea"/>
          <a:cs typeface="+mn-cs"/>
        </a:defRPr>
      </a:lvl2pPr>
      <a:lvl3pPr marL="1979219" algn="l" defTabSz="989609" rtl="0" eaLnBrk="1" latinLnBrk="0" hangingPunct="1">
        <a:defRPr sz="3900" kern="1200">
          <a:solidFill>
            <a:schemeClr val="tx1"/>
          </a:solidFill>
          <a:latin typeface="+mn-lt"/>
          <a:ea typeface="+mn-ea"/>
          <a:cs typeface="+mn-cs"/>
        </a:defRPr>
      </a:lvl3pPr>
      <a:lvl4pPr marL="2968828" algn="l" defTabSz="989609" rtl="0" eaLnBrk="1" latinLnBrk="0" hangingPunct="1">
        <a:defRPr sz="3900" kern="1200">
          <a:solidFill>
            <a:schemeClr val="tx1"/>
          </a:solidFill>
          <a:latin typeface="+mn-lt"/>
          <a:ea typeface="+mn-ea"/>
          <a:cs typeface="+mn-cs"/>
        </a:defRPr>
      </a:lvl4pPr>
      <a:lvl5pPr marL="3958438" algn="l" defTabSz="989609" rtl="0" eaLnBrk="1" latinLnBrk="0" hangingPunct="1">
        <a:defRPr sz="3900" kern="1200">
          <a:solidFill>
            <a:schemeClr val="tx1"/>
          </a:solidFill>
          <a:latin typeface="+mn-lt"/>
          <a:ea typeface="+mn-ea"/>
          <a:cs typeface="+mn-cs"/>
        </a:defRPr>
      </a:lvl5pPr>
      <a:lvl6pPr marL="4948047" algn="l" defTabSz="989609" rtl="0" eaLnBrk="1" latinLnBrk="0" hangingPunct="1">
        <a:defRPr sz="3900" kern="1200">
          <a:solidFill>
            <a:schemeClr val="tx1"/>
          </a:solidFill>
          <a:latin typeface="+mn-lt"/>
          <a:ea typeface="+mn-ea"/>
          <a:cs typeface="+mn-cs"/>
        </a:defRPr>
      </a:lvl6pPr>
      <a:lvl7pPr marL="5937656" algn="l" defTabSz="989609" rtl="0" eaLnBrk="1" latinLnBrk="0" hangingPunct="1">
        <a:defRPr sz="3900" kern="1200">
          <a:solidFill>
            <a:schemeClr val="tx1"/>
          </a:solidFill>
          <a:latin typeface="+mn-lt"/>
          <a:ea typeface="+mn-ea"/>
          <a:cs typeface="+mn-cs"/>
        </a:defRPr>
      </a:lvl7pPr>
      <a:lvl8pPr marL="6927266" algn="l" defTabSz="989609" rtl="0" eaLnBrk="1" latinLnBrk="0" hangingPunct="1">
        <a:defRPr sz="3900" kern="1200">
          <a:solidFill>
            <a:schemeClr val="tx1"/>
          </a:solidFill>
          <a:latin typeface="+mn-lt"/>
          <a:ea typeface="+mn-ea"/>
          <a:cs typeface="+mn-cs"/>
        </a:defRPr>
      </a:lvl8pPr>
      <a:lvl9pPr marL="7916875" algn="l" defTabSz="989609" rtl="0" eaLnBrk="1" latinLnBrk="0" hangingPunct="1">
        <a:defRPr sz="3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96" userDrawn="1">
          <p15:clr>
            <a:srgbClr val="F26B43"/>
          </p15:clr>
        </p15:guide>
        <p15:guide id="2" pos="671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i Nam [PPT] Template 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1310809" cy="13322300"/>
          </a:xfrm>
          <a:prstGeom prst="rect">
            <a:avLst/>
          </a:prstGeom>
        </p:spPr>
      </p:pic>
      <p:pic>
        <p:nvPicPr>
          <p:cNvPr id="13" name="Picture 12" descr="Dai Nam [PPT] Template 0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55159" y="1301619"/>
            <a:ext cx="3889248" cy="3529584"/>
          </a:xfrm>
          <a:prstGeom prst="rect">
            <a:avLst/>
          </a:prstGeom>
        </p:spPr>
      </p:pic>
      <p:sp>
        <p:nvSpPr>
          <p:cNvPr id="14" name="TextBox 13"/>
          <p:cNvSpPr txBox="1"/>
          <p:nvPr/>
        </p:nvSpPr>
        <p:spPr>
          <a:xfrm>
            <a:off x="6763905" y="6924490"/>
            <a:ext cx="13628940" cy="3785652"/>
          </a:xfrm>
          <a:prstGeom prst="rect">
            <a:avLst/>
          </a:prstGeom>
          <a:noFill/>
        </p:spPr>
        <p:txBody>
          <a:bodyPr wrap="square" rtlCol="0">
            <a:spAutoFit/>
          </a:bodyPr>
          <a:lstStyle/>
          <a:p>
            <a:pPr algn="ctr"/>
            <a:r>
              <a:rPr lang="en-US" sz="6000" b="1" dirty="0">
                <a:solidFill>
                  <a:schemeClr val="bg1"/>
                </a:solidFill>
                <a:latin typeface="Arial"/>
                <a:cs typeface="Arial"/>
              </a:rPr>
              <a:t>HỌC MÁY</a:t>
            </a:r>
          </a:p>
          <a:p>
            <a:pPr algn="ctr"/>
            <a:r>
              <a:rPr lang="en-US" sz="6000" b="1" u="none" strike="noStrike" dirty="0" err="1">
                <a:solidFill>
                  <a:schemeClr val="bg1"/>
                </a:solidFill>
                <a:effectLst/>
                <a:latin typeface="Times New Roman" panose="02020603050405020304" pitchFamily="18" charset="0"/>
                <a:ea typeface="Times New Roman" panose="02020603050405020304" pitchFamily="18" charset="0"/>
              </a:rPr>
              <a:t>Hệ</a:t>
            </a:r>
            <a:r>
              <a:rPr lang="en-US" sz="6000" b="1" u="none" strike="noStrike" dirty="0">
                <a:solidFill>
                  <a:schemeClr val="bg1"/>
                </a:solidFill>
                <a:effectLst/>
                <a:latin typeface="Times New Roman" panose="02020603050405020304" pitchFamily="18" charset="0"/>
                <a:ea typeface="Times New Roman" panose="02020603050405020304" pitchFamily="18" charset="0"/>
              </a:rPr>
              <a:t> </a:t>
            </a:r>
            <a:r>
              <a:rPr lang="en-US" sz="6000" b="1" u="none" strike="noStrike" dirty="0" err="1">
                <a:solidFill>
                  <a:schemeClr val="bg1"/>
                </a:solidFill>
                <a:effectLst/>
                <a:latin typeface="Times New Roman" panose="02020603050405020304" pitchFamily="18" charset="0"/>
                <a:ea typeface="Times New Roman" panose="02020603050405020304" pitchFamily="18" charset="0"/>
              </a:rPr>
              <a:t>thống</a:t>
            </a:r>
            <a:r>
              <a:rPr lang="en-US" sz="6000" b="1" u="none" strike="noStrike" dirty="0">
                <a:solidFill>
                  <a:schemeClr val="bg1"/>
                </a:solidFill>
                <a:effectLst/>
                <a:latin typeface="Times New Roman" panose="02020603050405020304" pitchFamily="18" charset="0"/>
                <a:ea typeface="Times New Roman" panose="02020603050405020304" pitchFamily="18" charset="0"/>
              </a:rPr>
              <a:t> </a:t>
            </a:r>
            <a:r>
              <a:rPr lang="en-US" sz="6000" b="1" u="none" strike="noStrike" dirty="0" err="1">
                <a:solidFill>
                  <a:schemeClr val="bg1"/>
                </a:solidFill>
                <a:effectLst/>
                <a:latin typeface="Times New Roman" panose="02020603050405020304" pitchFamily="18" charset="0"/>
                <a:ea typeface="Times New Roman" panose="02020603050405020304" pitchFamily="18" charset="0"/>
              </a:rPr>
              <a:t>phát</a:t>
            </a:r>
            <a:r>
              <a:rPr lang="en-US" sz="6000" b="1" u="none" strike="noStrike" dirty="0">
                <a:solidFill>
                  <a:schemeClr val="bg1"/>
                </a:solidFill>
                <a:effectLst/>
                <a:latin typeface="Times New Roman" panose="02020603050405020304" pitchFamily="18" charset="0"/>
                <a:ea typeface="Times New Roman" panose="02020603050405020304" pitchFamily="18" charset="0"/>
              </a:rPr>
              <a:t> </a:t>
            </a:r>
            <a:r>
              <a:rPr lang="en-US" sz="6000" b="1" u="none" strike="noStrike" dirty="0" err="1">
                <a:solidFill>
                  <a:schemeClr val="bg1"/>
                </a:solidFill>
                <a:effectLst/>
                <a:latin typeface="Times New Roman" panose="02020603050405020304" pitchFamily="18" charset="0"/>
                <a:ea typeface="Times New Roman" panose="02020603050405020304" pitchFamily="18" charset="0"/>
              </a:rPr>
              <a:t>hiện</a:t>
            </a:r>
            <a:r>
              <a:rPr lang="en-US" sz="6000" b="1" u="none" strike="noStrike" dirty="0">
                <a:solidFill>
                  <a:schemeClr val="bg1"/>
                </a:solidFill>
                <a:effectLst/>
                <a:latin typeface="Times New Roman" panose="02020603050405020304" pitchFamily="18" charset="0"/>
                <a:ea typeface="Times New Roman" panose="02020603050405020304" pitchFamily="18" charset="0"/>
              </a:rPr>
              <a:t> </a:t>
            </a:r>
            <a:r>
              <a:rPr lang="en-US" sz="6000" b="1" u="none" strike="noStrike" dirty="0" err="1">
                <a:solidFill>
                  <a:schemeClr val="bg1"/>
                </a:solidFill>
                <a:effectLst/>
                <a:latin typeface="Times New Roman" panose="02020603050405020304" pitchFamily="18" charset="0"/>
                <a:ea typeface="Times New Roman" panose="02020603050405020304" pitchFamily="18" charset="0"/>
              </a:rPr>
              <a:t>xâm</a:t>
            </a:r>
            <a:r>
              <a:rPr lang="en-US" sz="6000" b="1" u="none" strike="noStrike" dirty="0">
                <a:solidFill>
                  <a:schemeClr val="bg1"/>
                </a:solidFill>
                <a:effectLst/>
                <a:latin typeface="Times New Roman" panose="02020603050405020304" pitchFamily="18" charset="0"/>
                <a:ea typeface="Times New Roman" panose="02020603050405020304" pitchFamily="18" charset="0"/>
              </a:rPr>
              <a:t> </a:t>
            </a:r>
            <a:r>
              <a:rPr lang="en-US" sz="6000" b="1" u="none" strike="noStrike" dirty="0" err="1">
                <a:solidFill>
                  <a:schemeClr val="bg1"/>
                </a:solidFill>
                <a:effectLst/>
                <a:latin typeface="Times New Roman" panose="02020603050405020304" pitchFamily="18" charset="0"/>
                <a:ea typeface="Times New Roman" panose="02020603050405020304" pitchFamily="18" charset="0"/>
              </a:rPr>
              <a:t>nhập</a:t>
            </a:r>
            <a:r>
              <a:rPr lang="en-US" sz="6000" b="1" u="none" strike="noStrike" dirty="0">
                <a:solidFill>
                  <a:schemeClr val="bg1"/>
                </a:solidFill>
                <a:effectLst/>
                <a:latin typeface="Times New Roman" panose="02020603050405020304" pitchFamily="18" charset="0"/>
                <a:ea typeface="Times New Roman" panose="02020603050405020304" pitchFamily="18" charset="0"/>
              </a:rPr>
              <a:t> </a:t>
            </a:r>
            <a:r>
              <a:rPr lang="en-US" sz="6000" b="1" u="none" strike="noStrike" dirty="0" err="1">
                <a:solidFill>
                  <a:schemeClr val="bg1"/>
                </a:solidFill>
                <a:effectLst/>
                <a:latin typeface="Times New Roman" panose="02020603050405020304" pitchFamily="18" charset="0"/>
                <a:ea typeface="Times New Roman" panose="02020603050405020304" pitchFamily="18" charset="0"/>
              </a:rPr>
              <a:t>sử</a:t>
            </a:r>
            <a:r>
              <a:rPr lang="en-US" sz="6000" b="1" u="none" strike="noStrike" dirty="0">
                <a:solidFill>
                  <a:schemeClr val="bg1"/>
                </a:solidFill>
                <a:effectLst/>
                <a:latin typeface="Times New Roman" panose="02020603050405020304" pitchFamily="18" charset="0"/>
                <a:ea typeface="Times New Roman" panose="02020603050405020304" pitchFamily="18" charset="0"/>
              </a:rPr>
              <a:t> </a:t>
            </a:r>
            <a:r>
              <a:rPr lang="en-US" sz="6000" b="1" u="none" strike="noStrike" dirty="0" err="1">
                <a:solidFill>
                  <a:schemeClr val="bg1"/>
                </a:solidFill>
                <a:effectLst/>
                <a:latin typeface="Times New Roman" panose="02020603050405020304" pitchFamily="18" charset="0"/>
                <a:ea typeface="Times New Roman" panose="02020603050405020304" pitchFamily="18" charset="0"/>
              </a:rPr>
              <a:t>dụng</a:t>
            </a:r>
            <a:r>
              <a:rPr lang="en-US" sz="6000" b="1" u="none" strike="noStrike" dirty="0">
                <a:solidFill>
                  <a:schemeClr val="bg1"/>
                </a:solidFill>
                <a:effectLst/>
                <a:latin typeface="Times New Roman" panose="02020603050405020304" pitchFamily="18" charset="0"/>
                <a:ea typeface="Times New Roman" panose="02020603050405020304" pitchFamily="18" charset="0"/>
              </a:rPr>
              <a:t> </a:t>
            </a:r>
            <a:r>
              <a:rPr lang="en-US" sz="6000" b="1" u="none" strike="noStrike" dirty="0" err="1">
                <a:solidFill>
                  <a:schemeClr val="bg1"/>
                </a:solidFill>
                <a:effectLst/>
                <a:latin typeface="Times New Roman" panose="02020603050405020304" pitchFamily="18" charset="0"/>
                <a:ea typeface="Times New Roman" panose="02020603050405020304" pitchFamily="18" charset="0"/>
              </a:rPr>
              <a:t>thuật</a:t>
            </a:r>
            <a:r>
              <a:rPr lang="en-US" sz="6000" b="1" u="none" strike="noStrike" dirty="0">
                <a:solidFill>
                  <a:schemeClr val="bg1"/>
                </a:solidFill>
                <a:effectLst/>
                <a:latin typeface="Times New Roman" panose="02020603050405020304" pitchFamily="18" charset="0"/>
                <a:ea typeface="Times New Roman" panose="02020603050405020304" pitchFamily="18" charset="0"/>
              </a:rPr>
              <a:t> </a:t>
            </a:r>
            <a:r>
              <a:rPr lang="en-US" sz="6000" b="1" u="none" strike="noStrike" dirty="0" err="1">
                <a:solidFill>
                  <a:schemeClr val="bg1"/>
                </a:solidFill>
                <a:effectLst/>
                <a:latin typeface="Times New Roman" panose="02020603050405020304" pitchFamily="18" charset="0"/>
                <a:ea typeface="Times New Roman" panose="02020603050405020304" pitchFamily="18" charset="0"/>
              </a:rPr>
              <a:t>toán</a:t>
            </a:r>
            <a:r>
              <a:rPr lang="en-US" sz="6000" b="1" u="none" strike="noStrike" dirty="0">
                <a:solidFill>
                  <a:schemeClr val="bg1"/>
                </a:solidFill>
                <a:effectLst/>
                <a:latin typeface="Times New Roman" panose="02020603050405020304" pitchFamily="18" charset="0"/>
                <a:ea typeface="Times New Roman" panose="02020603050405020304" pitchFamily="18" charset="0"/>
              </a:rPr>
              <a:t> </a:t>
            </a:r>
            <a:r>
              <a:rPr lang="en-US" sz="6000" b="1" u="none" strike="noStrike" dirty="0" err="1">
                <a:solidFill>
                  <a:schemeClr val="bg1"/>
                </a:solidFill>
                <a:effectLst/>
                <a:latin typeface="Times New Roman" panose="02020603050405020304" pitchFamily="18" charset="0"/>
                <a:ea typeface="Times New Roman" panose="02020603050405020304" pitchFamily="18" charset="0"/>
              </a:rPr>
              <a:t>học</a:t>
            </a:r>
            <a:r>
              <a:rPr lang="en-US" sz="6000" b="1" u="none" strike="noStrike" dirty="0">
                <a:solidFill>
                  <a:schemeClr val="bg1"/>
                </a:solidFill>
                <a:effectLst/>
                <a:latin typeface="Times New Roman" panose="02020603050405020304" pitchFamily="18" charset="0"/>
                <a:ea typeface="Times New Roman" panose="02020603050405020304" pitchFamily="18" charset="0"/>
              </a:rPr>
              <a:t> </a:t>
            </a:r>
            <a:r>
              <a:rPr lang="en-US" sz="6000" b="1" u="none" strike="noStrike" dirty="0" err="1">
                <a:solidFill>
                  <a:schemeClr val="bg1"/>
                </a:solidFill>
                <a:effectLst/>
                <a:latin typeface="Times New Roman" panose="02020603050405020304" pitchFamily="18" charset="0"/>
                <a:ea typeface="Times New Roman" panose="02020603050405020304" pitchFamily="18" charset="0"/>
              </a:rPr>
              <a:t>máy</a:t>
            </a:r>
            <a:endParaRPr lang="en-US" sz="6000" u="none" strike="noStrike" dirty="0">
              <a:solidFill>
                <a:schemeClr val="bg1"/>
              </a:solidFill>
              <a:effectLst/>
              <a:latin typeface="Arial" panose="020B0604020202020204" pitchFamily="34" charset="0"/>
              <a:ea typeface="Arial" panose="020B0604020202020204" pitchFamily="34" charset="0"/>
            </a:endParaRPr>
          </a:p>
          <a:p>
            <a:pPr algn="ctr"/>
            <a:endParaRPr lang="en-US" sz="6000" b="1" dirty="0">
              <a:solidFill>
                <a:schemeClr val="bg1"/>
              </a:solidFill>
              <a:latin typeface="Arial"/>
              <a:cs typeface="Arial"/>
            </a:endParaRPr>
          </a:p>
        </p:txBody>
      </p:sp>
      <p:sp>
        <p:nvSpPr>
          <p:cNvPr id="17" name="TextBox 16"/>
          <p:cNvSpPr txBox="1"/>
          <p:nvPr/>
        </p:nvSpPr>
        <p:spPr>
          <a:xfrm>
            <a:off x="10264024" y="10513685"/>
            <a:ext cx="10493516" cy="692497"/>
          </a:xfrm>
          <a:prstGeom prst="rect">
            <a:avLst/>
          </a:prstGeom>
          <a:noFill/>
        </p:spPr>
        <p:txBody>
          <a:bodyPr wrap="square" rtlCol="0">
            <a:spAutoFit/>
          </a:bodyPr>
          <a:lstStyle/>
          <a:p>
            <a:pPr algn="r"/>
            <a:r>
              <a:rPr lang="en-US" i="1" dirty="0" err="1">
                <a:solidFill>
                  <a:schemeClr val="bg1"/>
                </a:solidFill>
                <a:latin typeface="Arial"/>
                <a:cs typeface="Arial"/>
              </a:rPr>
              <a:t>Đại</a:t>
            </a:r>
            <a:r>
              <a:rPr lang="en-US" i="1" dirty="0">
                <a:solidFill>
                  <a:schemeClr val="bg1"/>
                </a:solidFill>
                <a:latin typeface="Arial"/>
                <a:cs typeface="Arial"/>
              </a:rPr>
              <a:t> Nam, </a:t>
            </a:r>
            <a:r>
              <a:rPr lang="en-US" i="1" dirty="0" err="1">
                <a:solidFill>
                  <a:schemeClr val="bg1"/>
                </a:solidFill>
                <a:latin typeface="Arial"/>
                <a:cs typeface="Arial"/>
              </a:rPr>
              <a:t>ngày</a:t>
            </a:r>
            <a:r>
              <a:rPr lang="en-US" i="1" dirty="0">
                <a:solidFill>
                  <a:schemeClr val="bg1"/>
                </a:solidFill>
                <a:latin typeface="Arial"/>
                <a:cs typeface="Arial"/>
              </a:rPr>
              <a:t> 11 </a:t>
            </a:r>
            <a:r>
              <a:rPr lang="en-US" i="1" dirty="0" err="1">
                <a:solidFill>
                  <a:schemeClr val="bg1"/>
                </a:solidFill>
                <a:latin typeface="Arial"/>
                <a:cs typeface="Arial"/>
              </a:rPr>
              <a:t>tháng</a:t>
            </a:r>
            <a:r>
              <a:rPr lang="en-US" i="1" dirty="0">
                <a:solidFill>
                  <a:schemeClr val="bg1"/>
                </a:solidFill>
                <a:latin typeface="Arial"/>
                <a:cs typeface="Arial"/>
              </a:rPr>
              <a:t> 10 </a:t>
            </a:r>
            <a:r>
              <a:rPr lang="en-US" i="1" dirty="0" err="1">
                <a:solidFill>
                  <a:schemeClr val="bg1"/>
                </a:solidFill>
                <a:latin typeface="Arial"/>
                <a:cs typeface="Arial"/>
              </a:rPr>
              <a:t>năm</a:t>
            </a:r>
            <a:r>
              <a:rPr lang="en-US" i="1" dirty="0">
                <a:solidFill>
                  <a:schemeClr val="bg1"/>
                </a:solidFill>
                <a:latin typeface="Arial"/>
                <a:cs typeface="Arial"/>
              </a:rPr>
              <a:t> 2024</a:t>
            </a:r>
          </a:p>
        </p:txBody>
      </p:sp>
      <p:pic>
        <p:nvPicPr>
          <p:cNvPr id="18" name="Picture 17" descr="Dai Nam [PPT] Template 0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2330297"/>
            <a:ext cx="21315363" cy="1010957"/>
          </a:xfrm>
          <a:prstGeom prst="rect">
            <a:avLst/>
          </a:prstGeom>
        </p:spPr>
      </p:pic>
      <p:pic>
        <p:nvPicPr>
          <p:cNvPr id="3" name="Picture 2" descr="Dai Nam [PPT] Template 03.png">
            <a:extLst>
              <a:ext uri="{FF2B5EF4-FFF2-40B4-BE49-F238E27FC236}">
                <a16:creationId xmlns:a16="http://schemas.microsoft.com/office/drawing/2014/main" id="{B84424FB-DF3B-26B9-2025-6F01BCC142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pic>
        <p:nvPicPr>
          <p:cNvPr id="5" name="Picture 4" descr="Dai Nam [PPT] Template 02.png">
            <a:extLst>
              <a:ext uri="{FF2B5EF4-FFF2-40B4-BE49-F238E27FC236}">
                <a16:creationId xmlns:a16="http://schemas.microsoft.com/office/drawing/2014/main" id="{9C5A93DA-A4E4-1CCD-6161-1F9C9A968BA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6941235" cy="13322300"/>
          </a:xfrm>
          <a:prstGeom prst="rect">
            <a:avLst/>
          </a:prstGeom>
        </p:spPr>
      </p:pic>
      <p:sp>
        <p:nvSpPr>
          <p:cNvPr id="6" name="Footer Placeholder 5">
            <a:extLst>
              <a:ext uri="{FF2B5EF4-FFF2-40B4-BE49-F238E27FC236}">
                <a16:creationId xmlns:a16="http://schemas.microsoft.com/office/drawing/2014/main" id="{BE209FAD-A59E-A0D7-CECA-E206B903CE97}"/>
              </a:ext>
            </a:extLst>
          </p:cNvPr>
          <p:cNvSpPr>
            <a:spLocks noGrp="1"/>
          </p:cNvSpPr>
          <p:nvPr>
            <p:ph type="ftr" sz="quarter" idx="11"/>
          </p:nvPr>
        </p:nvSpPr>
        <p:spPr/>
        <p:txBody>
          <a:bodyPr/>
          <a:lstStyle/>
          <a:p>
            <a:r>
              <a:rPr lang="en-US" dirty="0" err="1"/>
              <a:t>Nhóm</a:t>
            </a:r>
            <a:r>
              <a:rPr lang="en-US" dirty="0"/>
              <a:t> 8</a:t>
            </a:r>
          </a:p>
          <a:p>
            <a:endParaRPr lang="en-US" dirty="0"/>
          </a:p>
        </p:txBody>
      </p:sp>
      <p:sp>
        <p:nvSpPr>
          <p:cNvPr id="4" name="Slide Number Placeholder 3">
            <a:extLst>
              <a:ext uri="{FF2B5EF4-FFF2-40B4-BE49-F238E27FC236}">
                <a16:creationId xmlns:a16="http://schemas.microsoft.com/office/drawing/2014/main" id="{EB080E02-098E-94D9-5556-F1EDAB202839}"/>
              </a:ext>
            </a:extLst>
          </p:cNvPr>
          <p:cNvSpPr>
            <a:spLocks noGrp="1"/>
          </p:cNvSpPr>
          <p:nvPr>
            <p:ph type="sldNum" sz="quarter" idx="12"/>
          </p:nvPr>
        </p:nvSpPr>
        <p:spPr/>
        <p:txBody>
          <a:bodyPr/>
          <a:lstStyle/>
          <a:p>
            <a:fld id="{5216D943-2B8B-6E40-82FC-356309674730}" type="slidenum">
              <a:rPr lang="en-US" smtClean="0"/>
              <a:t>1</a:t>
            </a:fld>
            <a:endParaRPr lang="en-US"/>
          </a:p>
        </p:txBody>
      </p:sp>
      <p:sp>
        <p:nvSpPr>
          <p:cNvPr id="7" name="TextBox 6">
            <a:extLst>
              <a:ext uri="{FF2B5EF4-FFF2-40B4-BE49-F238E27FC236}">
                <a16:creationId xmlns:a16="http://schemas.microsoft.com/office/drawing/2014/main" id="{72E2E318-837D-2C60-7FD1-59B8CC805878}"/>
              </a:ext>
            </a:extLst>
          </p:cNvPr>
          <p:cNvSpPr txBox="1"/>
          <p:nvPr/>
        </p:nvSpPr>
        <p:spPr>
          <a:xfrm>
            <a:off x="11808866" y="5343362"/>
            <a:ext cx="6553200" cy="1107996"/>
          </a:xfrm>
          <a:prstGeom prst="rect">
            <a:avLst/>
          </a:prstGeom>
          <a:noFill/>
        </p:spPr>
        <p:txBody>
          <a:bodyPr wrap="square" rtlCol="0">
            <a:spAutoFit/>
          </a:bodyPr>
          <a:lstStyle/>
          <a:p>
            <a:r>
              <a:rPr lang="en-US" sz="6600" dirty="0">
                <a:solidFill>
                  <a:schemeClr val="bg1"/>
                </a:solidFill>
              </a:rPr>
              <a:t>NHÓM 8</a:t>
            </a:r>
          </a:p>
        </p:txBody>
      </p:sp>
    </p:spTree>
    <p:extLst>
      <p:ext uri="{BB962C8B-B14F-4D97-AF65-F5344CB8AC3E}">
        <p14:creationId xmlns:p14="http://schemas.microsoft.com/office/powerpoint/2010/main" val="233772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A32B92-2E5F-EDC5-0F27-4018D78436FF}"/>
              </a:ext>
            </a:extLst>
          </p:cNvPr>
          <p:cNvSpPr>
            <a:spLocks noGrp="1"/>
          </p:cNvSpPr>
          <p:nvPr>
            <p:ph idx="1"/>
          </p:nvPr>
        </p:nvSpPr>
        <p:spPr/>
        <p:txBody>
          <a:bodyPr/>
          <a:lstStyle/>
          <a:p>
            <a:pPr marL="274320" indent="-228600">
              <a:lnSpc>
                <a:spcPct val="150000"/>
              </a:lnSpc>
              <a:spcBef>
                <a:spcPts val="745"/>
              </a:spcBef>
            </a:pPr>
            <a:r>
              <a:rPr lang="en-US" sz="4400" dirty="0" err="1">
                <a:effectLst/>
                <a:latin typeface="Times New Roman" panose="02020603050405020304" pitchFamily="18" charset="0"/>
                <a:ea typeface="Times New Roman" panose="02020603050405020304" pitchFamily="18" charset="0"/>
              </a:rPr>
              <a:t>Từ</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điển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attack_mapping</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ánh</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xạ</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các</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tên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loại</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tấn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công</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từ</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dữ</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liệu</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chẳng</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hạn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như</a:t>
            </a:r>
            <a:r>
              <a:rPr lang="en-US" sz="4400" dirty="0">
                <a:effectLst/>
                <a:latin typeface="Times New Roman" panose="02020603050405020304" pitchFamily="18" charset="0"/>
                <a:ea typeface="Times New Roman" panose="02020603050405020304" pitchFamily="18" charset="0"/>
              </a:rPr>
              <a:t> normal., back., </a:t>
            </a:r>
            <a:r>
              <a:rPr lang="en-US" sz="4400" dirty="0" err="1">
                <a:effectLst/>
                <a:latin typeface="Times New Roman" panose="02020603050405020304" pitchFamily="18" charset="0"/>
                <a:ea typeface="Times New Roman" panose="02020603050405020304" pitchFamily="18" charset="0"/>
              </a:rPr>
              <a:t>buffer_overflow</a:t>
            </a:r>
            <a:r>
              <a:rPr lang="en-US" sz="4400" dirty="0">
                <a:effectLst/>
                <a:latin typeface="Times New Roman" panose="02020603050405020304" pitchFamily="18" charset="0"/>
                <a:ea typeface="Times New Roman" panose="02020603050405020304" pitchFamily="18" charset="0"/>
              </a:rPr>
              <a:t>.) sang </a:t>
            </a:r>
            <a:r>
              <a:rPr lang="en-US" sz="4400" dirty="0" err="1">
                <a:effectLst/>
                <a:latin typeface="Times New Roman" panose="02020603050405020304" pitchFamily="18" charset="0"/>
                <a:ea typeface="Times New Roman" panose="02020603050405020304" pitchFamily="18" charset="0"/>
              </a:rPr>
              <a:t>một</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nhãn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dễ</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hiểu</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hơn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như</a:t>
            </a:r>
            <a:r>
              <a:rPr lang="en-US" sz="4400" dirty="0">
                <a:effectLst/>
                <a:latin typeface="Times New Roman" panose="02020603050405020304" pitchFamily="18" charset="0"/>
                <a:ea typeface="Times New Roman" panose="02020603050405020304" pitchFamily="18" charset="0"/>
              </a:rPr>
              <a:t> 'normal', 'dos', 'u2r', 'r2l', </a:t>
            </a:r>
            <a:r>
              <a:rPr lang="en-US" sz="4400" dirty="0" err="1">
                <a:effectLst/>
                <a:latin typeface="Times New Roman" panose="02020603050405020304" pitchFamily="18" charset="0"/>
                <a:ea typeface="Times New Roman" panose="02020603050405020304" pitchFamily="18" charset="0"/>
              </a:rPr>
              <a:t>và</a:t>
            </a:r>
            <a:r>
              <a:rPr lang="en-US" sz="4400" dirty="0">
                <a:effectLst/>
                <a:latin typeface="Times New Roman" panose="02020603050405020304" pitchFamily="18" charset="0"/>
                <a:ea typeface="Times New Roman" panose="02020603050405020304" pitchFamily="18" charset="0"/>
              </a:rPr>
              <a:t> 'probe').</a:t>
            </a:r>
          </a:p>
          <a:p>
            <a:pPr marL="274320" indent="-228600">
              <a:lnSpc>
                <a:spcPct val="150000"/>
              </a:lnSpc>
              <a:spcBef>
                <a:spcPts val="745"/>
              </a:spcBef>
            </a:pP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Các</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giá</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trị</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trong</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từ</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điển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chỉ</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ra</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loại</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tấn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công</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mà</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một</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bản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ghi</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cụ</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thể</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thuộc</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về</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Ví</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dụ</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các</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giá</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trị</a:t>
            </a:r>
            <a:r>
              <a:rPr lang="en-US" sz="4400" dirty="0">
                <a:effectLst/>
                <a:latin typeface="Times New Roman" panose="02020603050405020304" pitchFamily="18" charset="0"/>
                <a:ea typeface="Times New Roman" panose="02020603050405020304" pitchFamily="18" charset="0"/>
              </a:rPr>
              <a:t> 'normal.' </a:t>
            </a:r>
            <a:r>
              <a:rPr lang="en-US" sz="4400" dirty="0" err="1">
                <a:effectLst/>
                <a:latin typeface="Times New Roman" panose="02020603050405020304" pitchFamily="18" charset="0"/>
                <a:ea typeface="Times New Roman" panose="02020603050405020304" pitchFamily="18" charset="0"/>
              </a:rPr>
              <a:t>sẽ</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được</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ánh</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xạ</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thành</a:t>
            </a:r>
            <a:r>
              <a:rPr lang="en-US" sz="4400" dirty="0">
                <a:effectLst/>
                <a:latin typeface="Times New Roman" panose="02020603050405020304" pitchFamily="18" charset="0"/>
                <a:ea typeface="Times New Roman" panose="02020603050405020304" pitchFamily="18" charset="0"/>
              </a:rPr>
              <a:t> 'normal', </a:t>
            </a:r>
            <a:r>
              <a:rPr lang="en-US" sz="4400" dirty="0" err="1">
                <a:effectLst/>
                <a:latin typeface="Times New Roman" panose="02020603050405020304" pitchFamily="18" charset="0"/>
                <a:ea typeface="Times New Roman" panose="02020603050405020304" pitchFamily="18" charset="0"/>
              </a:rPr>
              <a:t>và</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các</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giá</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trị</a:t>
            </a:r>
            <a:r>
              <a:rPr lang="en-US" sz="4400" dirty="0">
                <a:effectLst/>
                <a:latin typeface="Times New Roman" panose="02020603050405020304" pitchFamily="18" charset="0"/>
                <a:ea typeface="Times New Roman" panose="02020603050405020304" pitchFamily="18" charset="0"/>
              </a:rPr>
              <a:t> 'back.' </a:t>
            </a:r>
            <a:r>
              <a:rPr lang="en-US" sz="4400" dirty="0" err="1">
                <a:effectLst/>
                <a:latin typeface="Times New Roman" panose="02020603050405020304" pitchFamily="18" charset="0"/>
                <a:ea typeface="Times New Roman" panose="02020603050405020304" pitchFamily="18" charset="0"/>
              </a:rPr>
              <a:t>sẽ</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được</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ánh</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xạ</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thành</a:t>
            </a:r>
            <a:r>
              <a:rPr lang="en-US" sz="4400" dirty="0">
                <a:effectLst/>
                <a:latin typeface="Times New Roman" panose="02020603050405020304" pitchFamily="18" charset="0"/>
                <a:ea typeface="Times New Roman" panose="02020603050405020304" pitchFamily="18" charset="0"/>
              </a:rPr>
              <a:t> 'dos'.</a:t>
            </a:r>
          </a:p>
          <a:p>
            <a:pPr marL="0" indent="0">
              <a:buNone/>
            </a:pPr>
            <a:endParaRPr lang="en-US" dirty="0"/>
          </a:p>
        </p:txBody>
      </p:sp>
      <p:sp>
        <p:nvSpPr>
          <p:cNvPr id="4" name="Footer Placeholder 3">
            <a:extLst>
              <a:ext uri="{FF2B5EF4-FFF2-40B4-BE49-F238E27FC236}">
                <a16:creationId xmlns:a16="http://schemas.microsoft.com/office/drawing/2014/main" id="{60AF2FF8-7392-F6B4-0842-E8BB04070094}"/>
              </a:ext>
            </a:extLst>
          </p:cNvPr>
          <p:cNvSpPr>
            <a:spLocks noGrp="1"/>
          </p:cNvSpPr>
          <p:nvPr>
            <p:ph type="ftr" sz="quarter" idx="11"/>
          </p:nvPr>
        </p:nvSpPr>
        <p:spPr/>
        <p:txBody>
          <a:bodyPr/>
          <a:lstStyle/>
          <a:p>
            <a:r>
              <a:rPr lang="en-US"/>
              <a:t>Nguyễn Đình Tuệ</a:t>
            </a:r>
          </a:p>
        </p:txBody>
      </p:sp>
      <p:sp>
        <p:nvSpPr>
          <p:cNvPr id="5" name="Slide Number Placeholder 4">
            <a:extLst>
              <a:ext uri="{FF2B5EF4-FFF2-40B4-BE49-F238E27FC236}">
                <a16:creationId xmlns:a16="http://schemas.microsoft.com/office/drawing/2014/main" id="{766CA733-8E88-FF80-3D1A-102923B79D24}"/>
              </a:ext>
            </a:extLst>
          </p:cNvPr>
          <p:cNvSpPr>
            <a:spLocks noGrp="1"/>
          </p:cNvSpPr>
          <p:nvPr>
            <p:ph type="sldNum" sz="quarter" idx="12"/>
          </p:nvPr>
        </p:nvSpPr>
        <p:spPr/>
        <p:txBody>
          <a:bodyPr/>
          <a:lstStyle/>
          <a:p>
            <a:fld id="{5216D943-2B8B-6E40-82FC-356309674730}" type="slidenum">
              <a:rPr lang="en-US" smtClean="0"/>
              <a:pPr/>
              <a:t>10</a:t>
            </a:fld>
            <a:endParaRPr lang="en-US"/>
          </a:p>
        </p:txBody>
      </p:sp>
    </p:spTree>
    <p:extLst>
      <p:ext uri="{BB962C8B-B14F-4D97-AF65-F5344CB8AC3E}">
        <p14:creationId xmlns:p14="http://schemas.microsoft.com/office/powerpoint/2010/main" val="711892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7A298A-2A8C-881C-A221-E90C3B2F7172}"/>
              </a:ext>
            </a:extLst>
          </p:cNvPr>
          <p:cNvSpPr>
            <a:spLocks noGrp="1"/>
          </p:cNvSpPr>
          <p:nvPr>
            <p:ph idx="1"/>
          </p:nvPr>
        </p:nvSpPr>
        <p:spPr/>
        <p:txBody>
          <a:bodyPr/>
          <a:lstStyle/>
          <a:p>
            <a:pPr marL="0" indent="0">
              <a:buNone/>
            </a:pPr>
            <a:r>
              <a:rPr lang="en-US" dirty="0"/>
              <a:t>3, </a:t>
            </a:r>
            <a:r>
              <a:rPr lang="en-US" sz="4400" b="1" dirty="0" err="1">
                <a:effectLst/>
                <a:latin typeface="Times New Roman" panose="02020603050405020304" pitchFamily="18" charset="0"/>
                <a:ea typeface="Times New Roman" panose="02020603050405020304" pitchFamily="18" charset="0"/>
              </a:rPr>
              <a:t>Xử</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lý</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các</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giá</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trị</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NaN</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và</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loại</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bỏ</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các</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cột</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không</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cần</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thiết</a:t>
            </a:r>
            <a:endParaRPr lang="en-US" sz="4400" b="1" dirty="0">
              <a:effectLst/>
              <a:latin typeface="Times New Roman" panose="02020603050405020304" pitchFamily="18" charset="0"/>
              <a:ea typeface="Times New Roman" panose="02020603050405020304" pitchFamily="18" charset="0"/>
            </a:endParaRPr>
          </a:p>
          <a:p>
            <a:pPr marL="342900" lvl="0" indent="-342900">
              <a:spcBef>
                <a:spcPts val="745"/>
              </a:spcBef>
              <a:buFont typeface="Symbol" panose="05050102010706020507" pitchFamily="18" charset="2"/>
              <a:buChar char=""/>
            </a:pPr>
            <a:r>
              <a:rPr lang="vi-VN" sz="4400" dirty="0">
                <a:effectLst/>
                <a:latin typeface="Times New Roman" panose="02020603050405020304" pitchFamily="18" charset="0"/>
                <a:ea typeface="Times New Roman" panose="02020603050405020304" pitchFamily="18" charset="0"/>
              </a:rPr>
              <a:t>Kiểm tra và loại bỏ các hàng có giá trị </a:t>
            </a:r>
            <a:r>
              <a:rPr lang="vi-VN" sz="4400" dirty="0" err="1">
                <a:effectLst/>
                <a:latin typeface="Times New Roman" panose="02020603050405020304" pitchFamily="18" charset="0"/>
                <a:ea typeface="Times New Roman" panose="02020603050405020304" pitchFamily="18" charset="0"/>
              </a:rPr>
              <a:t>NaN</a:t>
            </a:r>
            <a:r>
              <a:rPr lang="vi-VN" sz="4400" dirty="0">
                <a:effectLst/>
                <a:latin typeface="Times New Roman" panose="02020603050405020304" pitchFamily="18" charset="0"/>
                <a:ea typeface="Times New Roman" panose="02020603050405020304" pitchFamily="18" charset="0"/>
              </a:rPr>
              <a:t> sau khi ánh xạ.</a:t>
            </a:r>
            <a:endParaRPr lang="en-US" sz="4400" dirty="0">
              <a:effectLst/>
              <a:latin typeface="Times New Roman" panose="02020603050405020304" pitchFamily="18" charset="0"/>
              <a:ea typeface="Times New Roman" panose="02020603050405020304" pitchFamily="18" charset="0"/>
            </a:endParaRPr>
          </a:p>
          <a:p>
            <a:pPr marL="342900" lvl="0" indent="-342900">
              <a:spcBef>
                <a:spcPts val="745"/>
              </a:spcBef>
              <a:buFont typeface="Symbol" panose="05050102010706020507" pitchFamily="18" charset="2"/>
              <a:buChar char=""/>
            </a:pPr>
            <a:r>
              <a:rPr lang="vi-VN" sz="4400" dirty="0">
                <a:effectLst/>
                <a:latin typeface="Times New Roman" panose="02020603050405020304" pitchFamily="18" charset="0"/>
                <a:ea typeface="Times New Roman" panose="02020603050405020304" pitchFamily="18" charset="0"/>
              </a:rPr>
              <a:t>Loại bỏ các cột không hữu ích như </a:t>
            </a:r>
            <a:r>
              <a:rPr lang="vi-VN" sz="4400" dirty="0" err="1">
                <a:effectLst/>
                <a:latin typeface="Times New Roman" panose="02020603050405020304" pitchFamily="18" charset="0"/>
                <a:ea typeface="Times New Roman" panose="02020603050405020304" pitchFamily="18" charset="0"/>
              </a:rPr>
              <a:t>service</a:t>
            </a:r>
            <a:r>
              <a:rPr lang="vi-VN" sz="4400" dirty="0">
                <a:effectLst/>
                <a:latin typeface="Times New Roman" panose="02020603050405020304" pitchFamily="18" charset="0"/>
                <a:ea typeface="Times New Roman" panose="02020603050405020304" pitchFamily="18" charset="0"/>
              </a:rPr>
              <a:t>.</a:t>
            </a:r>
            <a:endParaRPr lang="en-US" sz="4400" dirty="0">
              <a:effectLst/>
              <a:latin typeface="Times New Roman" panose="02020603050405020304" pitchFamily="18" charset="0"/>
              <a:ea typeface="Times New Roman" panose="02020603050405020304" pitchFamily="18" charset="0"/>
            </a:endParaRPr>
          </a:p>
          <a:p>
            <a:pPr marL="0" lvl="0" indent="0">
              <a:spcBef>
                <a:spcPts val="745"/>
              </a:spcBef>
              <a:buNone/>
            </a:pPr>
            <a:endParaRPr lang="en-US" sz="4400" dirty="0">
              <a:effectLst/>
              <a:latin typeface="Times New Roman" panose="02020603050405020304" pitchFamily="18" charset="0"/>
              <a:ea typeface="Times New Roman" panose="02020603050405020304" pitchFamily="18" charset="0"/>
            </a:endParaRPr>
          </a:p>
          <a:p>
            <a:pPr marL="0" indent="0">
              <a:buNone/>
            </a:pPr>
            <a:endParaRPr lang="en-US" sz="4400" dirty="0"/>
          </a:p>
          <a:p>
            <a:pPr marL="0" indent="0">
              <a:buNone/>
            </a:pPr>
            <a:endParaRPr lang="en-US" sz="4400" dirty="0"/>
          </a:p>
          <a:p>
            <a:pPr marL="0" indent="0">
              <a:buNone/>
            </a:pPr>
            <a:endParaRPr lang="en-US" sz="44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Tham</a:t>
            </a: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số</a:t>
            </a: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này</a:t>
            </a: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chỉ</a:t>
            </a: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định</a:t>
            </a: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rằng</a:t>
            </a: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chỉ</a:t>
            </a: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cần</a:t>
            </a: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kiểm</a:t>
            </a: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tra</a:t>
            </a: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cột</a:t>
            </a: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attack_type</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để</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tìm</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các</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giá</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trị</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NaN</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Nếu</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một</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hàng</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có</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giá</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trị</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NaN</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trong</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cột</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này</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nó</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sẽ</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bị</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xóa</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khỏi</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DataFrame</a:t>
            </a:r>
            <a:r>
              <a:rPr kumimoji="0" lang="en-US" altLang="en-US" sz="4400" b="0" i="0" u="none" strike="noStrike" cap="none" normalizeH="0" baseline="0" dirty="0">
                <a:ln>
                  <a:noFill/>
                </a:ln>
                <a:solidFill>
                  <a:schemeClr val="tx1"/>
                </a:solidFill>
                <a:effectLst/>
                <a:ea typeface="Times New Roman" panose="02020603050405020304" pitchFamily="18"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Đoạn</a:t>
            </a: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mã</a:t>
            </a: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này</a:t>
            </a: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đảm</a:t>
            </a: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bảo</a:t>
            </a: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rằng</a:t>
            </a: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tất</a:t>
            </a: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cả</a:t>
            </a: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các</a:t>
            </a: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hàng</a:t>
            </a: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trong</a:t>
            </a: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DataFrame</a:t>
            </a: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df</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đều</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có</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giá</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trị</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hợp</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lệ</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cho</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cột</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attack_type</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Nếu</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không</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có</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giá</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trị</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hợp</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lệ</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các</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hàng</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đó</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sẽ</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bị</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loại</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bỏ</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giúp</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giữ</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lại</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chỉ</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các</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bản</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ghi</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có</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thông</a:t>
            </a:r>
            <a:r>
              <a:rPr kumimoji="0" lang="en-US" altLang="en-US" sz="4400" b="0" i="0" u="none" strike="noStrike" cap="none" normalizeH="0" baseline="0" dirty="0">
                <a:ln>
                  <a:noFill/>
                </a:ln>
                <a:solidFill>
                  <a:schemeClr val="tx1"/>
                </a:solidFill>
                <a:effectLst/>
                <a:ea typeface="Times New Roman" panose="02020603050405020304" pitchFamily="18" charset="0"/>
              </a:rPr>
              <a:t> tin </a:t>
            </a:r>
            <a:r>
              <a:rPr kumimoji="0" lang="en-US" altLang="en-US" sz="4400" b="0" i="0" u="none" strike="noStrike" cap="none" normalizeH="0" baseline="0" dirty="0" err="1">
                <a:ln>
                  <a:noFill/>
                </a:ln>
                <a:solidFill>
                  <a:schemeClr val="tx1"/>
                </a:solidFill>
                <a:effectLst/>
                <a:ea typeface="Times New Roman" panose="02020603050405020304" pitchFamily="18" charset="0"/>
              </a:rPr>
              <a:t>đầy</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đủ</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cho</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phân</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tích</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tiếp</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theo.</a:t>
            </a:r>
            <a:endParaRPr kumimoji="0" lang="en-US" altLang="en-US" sz="5400" b="0" i="0" u="none" strike="noStrike" cap="none" normalizeH="0" baseline="0" dirty="0">
              <a:ln>
                <a:noFill/>
              </a:ln>
              <a:solidFill>
                <a:schemeClr val="tx1"/>
              </a:solidFill>
              <a:effectLst/>
              <a:latin typeface="Arial" panose="020B0604020202020204" pitchFamily="34" charset="0"/>
            </a:endParaRPr>
          </a:p>
          <a:p>
            <a:pPr marL="0" indent="0">
              <a:buNone/>
            </a:pPr>
            <a:endParaRPr lang="en-US" sz="4400" dirty="0"/>
          </a:p>
          <a:p>
            <a:pPr marL="0" indent="0">
              <a:buNone/>
            </a:pPr>
            <a:endParaRPr lang="en-US" sz="4400" dirty="0"/>
          </a:p>
        </p:txBody>
      </p:sp>
      <p:sp>
        <p:nvSpPr>
          <p:cNvPr id="4" name="Footer Placeholder 3">
            <a:extLst>
              <a:ext uri="{FF2B5EF4-FFF2-40B4-BE49-F238E27FC236}">
                <a16:creationId xmlns:a16="http://schemas.microsoft.com/office/drawing/2014/main" id="{898F9B9A-5D1F-60FC-2B4A-87C4B23F9659}"/>
              </a:ext>
            </a:extLst>
          </p:cNvPr>
          <p:cNvSpPr>
            <a:spLocks noGrp="1"/>
          </p:cNvSpPr>
          <p:nvPr>
            <p:ph type="ftr" sz="quarter" idx="11"/>
          </p:nvPr>
        </p:nvSpPr>
        <p:spPr/>
        <p:txBody>
          <a:bodyPr/>
          <a:lstStyle/>
          <a:p>
            <a:r>
              <a:rPr lang="en-US"/>
              <a:t>Nguyễn Đình Tuệ</a:t>
            </a:r>
          </a:p>
        </p:txBody>
      </p:sp>
      <p:sp>
        <p:nvSpPr>
          <p:cNvPr id="5" name="Slide Number Placeholder 4">
            <a:extLst>
              <a:ext uri="{FF2B5EF4-FFF2-40B4-BE49-F238E27FC236}">
                <a16:creationId xmlns:a16="http://schemas.microsoft.com/office/drawing/2014/main" id="{E27E031F-1C2C-E013-2F2C-95E9F4E15C2B}"/>
              </a:ext>
            </a:extLst>
          </p:cNvPr>
          <p:cNvSpPr>
            <a:spLocks noGrp="1"/>
          </p:cNvSpPr>
          <p:nvPr>
            <p:ph type="sldNum" sz="quarter" idx="12"/>
          </p:nvPr>
        </p:nvSpPr>
        <p:spPr/>
        <p:txBody>
          <a:bodyPr/>
          <a:lstStyle/>
          <a:p>
            <a:fld id="{5216D943-2B8B-6E40-82FC-356309674730}" type="slidenum">
              <a:rPr lang="en-US" smtClean="0"/>
              <a:pPr/>
              <a:t>11</a:t>
            </a:fld>
            <a:endParaRPr lang="en-US"/>
          </a:p>
        </p:txBody>
      </p:sp>
      <p:pic>
        <p:nvPicPr>
          <p:cNvPr id="6" name="Picture 5">
            <a:extLst>
              <a:ext uri="{FF2B5EF4-FFF2-40B4-BE49-F238E27FC236}">
                <a16:creationId xmlns:a16="http://schemas.microsoft.com/office/drawing/2014/main" id="{8AD006A1-3A9B-8B5B-8B15-BA280CDC62DA}"/>
              </a:ext>
            </a:extLst>
          </p:cNvPr>
          <p:cNvPicPr>
            <a:picLocks noChangeAspect="1"/>
          </p:cNvPicPr>
          <p:nvPr/>
        </p:nvPicPr>
        <p:blipFill>
          <a:blip r:embed="rId2"/>
          <a:stretch>
            <a:fillRect/>
          </a:stretch>
        </p:blipFill>
        <p:spPr>
          <a:xfrm>
            <a:off x="1014153" y="5031102"/>
            <a:ext cx="18896886" cy="2241177"/>
          </a:xfrm>
          <a:prstGeom prst="rect">
            <a:avLst/>
          </a:prstGeom>
        </p:spPr>
      </p:pic>
    </p:spTree>
    <p:extLst>
      <p:ext uri="{BB962C8B-B14F-4D97-AF65-F5344CB8AC3E}">
        <p14:creationId xmlns:p14="http://schemas.microsoft.com/office/powerpoint/2010/main" val="1319111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7E59D9-4EA9-5490-A29B-3DA388CCFB51}"/>
              </a:ext>
            </a:extLst>
          </p:cNvPr>
          <p:cNvSpPr>
            <a:spLocks noGrp="1"/>
          </p:cNvSpPr>
          <p:nvPr>
            <p:ph idx="1"/>
          </p:nvPr>
        </p:nvSpPr>
        <p:spPr/>
        <p:txBody>
          <a:bodyPr/>
          <a:lstStyle/>
          <a:p>
            <a:pPr marL="0" indent="0">
              <a:buNone/>
            </a:pPr>
            <a:r>
              <a:rPr lang="en-US" dirty="0"/>
              <a:t>5, </a:t>
            </a:r>
            <a:r>
              <a:rPr lang="en-US" sz="4400" b="1" dirty="0" err="1">
                <a:effectLst/>
                <a:ea typeface="Times New Roman" panose="02020603050405020304" pitchFamily="18" charset="0"/>
              </a:rPr>
              <a:t>Ánh</a:t>
            </a:r>
            <a:r>
              <a:rPr lang="en-US" sz="4400" b="1" dirty="0">
                <a:effectLst/>
                <a:ea typeface="Times New Roman" panose="02020603050405020304" pitchFamily="18" charset="0"/>
              </a:rPr>
              <a:t> </a:t>
            </a:r>
            <a:r>
              <a:rPr lang="en-US" sz="4400" b="1" dirty="0" err="1">
                <a:effectLst/>
                <a:ea typeface="Times New Roman" panose="02020603050405020304" pitchFamily="18" charset="0"/>
              </a:rPr>
              <a:t>xạ</a:t>
            </a:r>
            <a:r>
              <a:rPr lang="en-US" sz="4400" b="1" dirty="0">
                <a:effectLst/>
                <a:ea typeface="Times New Roman" panose="02020603050405020304" pitchFamily="18" charset="0"/>
              </a:rPr>
              <a:t> </a:t>
            </a:r>
            <a:r>
              <a:rPr lang="en-US" sz="4400" b="1" dirty="0" err="1">
                <a:effectLst/>
                <a:ea typeface="Times New Roman" panose="02020603050405020304" pitchFamily="18" charset="0"/>
              </a:rPr>
              <a:t>các</a:t>
            </a:r>
            <a:r>
              <a:rPr lang="en-US" sz="4400" b="1" dirty="0">
                <a:effectLst/>
                <a:ea typeface="Times New Roman" panose="02020603050405020304" pitchFamily="18" charset="0"/>
              </a:rPr>
              <a:t> </a:t>
            </a:r>
            <a:r>
              <a:rPr lang="en-US" sz="4400" b="1" dirty="0" err="1">
                <a:effectLst/>
                <a:ea typeface="Times New Roman" panose="02020603050405020304" pitchFamily="18" charset="0"/>
              </a:rPr>
              <a:t>cột</a:t>
            </a:r>
            <a:r>
              <a:rPr lang="en-US" sz="4400" b="1" dirty="0">
                <a:effectLst/>
                <a:ea typeface="Times New Roman" panose="02020603050405020304" pitchFamily="18" charset="0"/>
              </a:rPr>
              <a:t> categorical </a:t>
            </a:r>
            <a:r>
              <a:rPr lang="en-US" sz="4400" b="1" dirty="0" err="1">
                <a:effectLst/>
                <a:ea typeface="Times New Roman" panose="02020603050405020304" pitchFamily="18" charset="0"/>
              </a:rPr>
              <a:t>khác</a:t>
            </a:r>
            <a:endParaRPr lang="en-US" sz="4400" b="1" dirty="0">
              <a:effectLst/>
              <a:ea typeface="Times New Roman" panose="02020603050405020304" pitchFamily="18" charset="0"/>
            </a:endParaRPr>
          </a:p>
          <a:p>
            <a:pPr marL="0" indent="0">
              <a:buNone/>
            </a:pPr>
            <a:r>
              <a:rPr kumimoji="0" lang="en-US"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Ánh</a:t>
            </a: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xạ</a:t>
            </a: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các</a:t>
            </a: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giá</a:t>
            </a: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trị</a:t>
            </a: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categorical </a:t>
            </a:r>
            <a:r>
              <a:rPr kumimoji="0" lang="en-US"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khác</a:t>
            </a: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như</a:t>
            </a: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cột</a:t>
            </a: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flag</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và</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protocol_type</a:t>
            </a:r>
            <a:endParaRPr kumimoji="0" lang="en-US" altLang="en-US" sz="4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indent="0">
              <a:buNone/>
            </a:pPr>
            <a:endParaRPr kumimoji="0" lang="en-US" altLang="en-US" sz="5400" b="0" i="0" u="none" strike="noStrike" cap="none" normalizeH="0" baseline="0" dirty="0">
              <a:ln>
                <a:noFill/>
              </a:ln>
              <a:solidFill>
                <a:schemeClr val="tx1"/>
              </a:solidFill>
              <a:effectLst/>
              <a:latin typeface="Arial" panose="020B0604020202020204" pitchFamily="34" charset="0"/>
            </a:endParaRPr>
          </a:p>
          <a:p>
            <a:pPr marL="0" indent="0">
              <a:buNone/>
            </a:pPr>
            <a:endParaRPr lang="en-US" sz="4400" b="1" dirty="0">
              <a:effectLst/>
              <a:ea typeface="Times New Roman" panose="02020603050405020304" pitchFamily="18" charset="0"/>
            </a:endParaRPr>
          </a:p>
          <a:p>
            <a:pPr marL="0" indent="0">
              <a:buNone/>
            </a:pPr>
            <a:endParaRPr lang="en-US" sz="4400" dirty="0"/>
          </a:p>
          <a:p>
            <a:pPr marL="0" indent="0">
              <a:buNone/>
            </a:pPr>
            <a:endParaRPr lang="en-US" sz="4400" dirty="0"/>
          </a:p>
          <a:p>
            <a:pPr marL="0" indent="0">
              <a:buNone/>
            </a:pPr>
            <a:endParaRPr lang="en-US" sz="4400" dirty="0"/>
          </a:p>
          <a:p>
            <a:pPr marL="342900" lvl="0" indent="-342900">
              <a:spcBef>
                <a:spcPts val="745"/>
              </a:spcBef>
              <a:buFont typeface="Times New Roman" panose="02020603050405020304" pitchFamily="18" charset="0"/>
              <a:buChar char="-"/>
            </a:pPr>
            <a:r>
              <a:rPr lang="vi-VN" sz="4400" dirty="0" err="1">
                <a:effectLst/>
                <a:latin typeface="Times New Roman" panose="02020603050405020304" pitchFamily="18" charset="0"/>
                <a:ea typeface="Times New Roman" panose="02020603050405020304" pitchFamily="18" charset="0"/>
              </a:rPr>
              <a:t>flag_map</a:t>
            </a:r>
            <a:r>
              <a:rPr lang="vi-VN" sz="4400" dirty="0">
                <a:effectLst/>
                <a:latin typeface="Times New Roman" panose="02020603050405020304" pitchFamily="18" charset="0"/>
                <a:ea typeface="Times New Roman" panose="02020603050405020304" pitchFamily="18" charset="0"/>
              </a:rPr>
              <a:t> là một từ điển ánh xạ các giá trị ký hiệu trạng thái (</a:t>
            </a:r>
            <a:r>
              <a:rPr lang="vi-VN" sz="4400" dirty="0" err="1">
                <a:effectLst/>
                <a:latin typeface="Times New Roman" panose="02020603050405020304" pitchFamily="18" charset="0"/>
                <a:ea typeface="Times New Roman" panose="02020603050405020304" pitchFamily="18" charset="0"/>
              </a:rPr>
              <a:t>flag</a:t>
            </a:r>
            <a:r>
              <a:rPr lang="vi-VN" sz="4400" dirty="0">
                <a:effectLst/>
                <a:latin typeface="Times New Roman" panose="02020603050405020304" pitchFamily="18" charset="0"/>
                <a:ea typeface="Times New Roman" panose="02020603050405020304" pitchFamily="18" charset="0"/>
              </a:rPr>
              <a:t>) sang các giá trị số nguyên. Mỗi ký hiệu được ánh xạ tới một số nguyên duy nhất:</a:t>
            </a:r>
            <a:endParaRPr lang="en-US" sz="4400" dirty="0">
              <a:effectLst/>
              <a:latin typeface="Times New Roman" panose="02020603050405020304" pitchFamily="18" charset="0"/>
              <a:ea typeface="Times New Roman" panose="02020603050405020304" pitchFamily="18" charset="0"/>
            </a:endParaRPr>
          </a:p>
          <a:p>
            <a:pPr marL="274320" indent="-228600">
              <a:lnSpc>
                <a:spcPct val="150000"/>
              </a:lnSpc>
              <a:spcBef>
                <a:spcPts val="745"/>
              </a:spcBef>
            </a:pPr>
            <a:r>
              <a:rPr lang="en-US" sz="4400" dirty="0" err="1">
                <a:effectLst/>
                <a:latin typeface="Times New Roman" panose="02020603050405020304" pitchFamily="18" charset="0"/>
                <a:ea typeface="Times New Roman" panose="02020603050405020304" pitchFamily="18" charset="0"/>
              </a:rPr>
              <a:t>Ví</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dụ</a:t>
            </a:r>
            <a:r>
              <a:rPr lang="en-US" sz="4400" dirty="0">
                <a:effectLst/>
                <a:latin typeface="Times New Roman" panose="02020603050405020304" pitchFamily="18" charset="0"/>
                <a:ea typeface="Times New Roman" panose="02020603050405020304" pitchFamily="18" charset="0"/>
              </a:rPr>
              <a:t>: 'SF' </a:t>
            </a:r>
            <a:r>
              <a:rPr lang="en-US" sz="4400" dirty="0" err="1">
                <a:effectLst/>
                <a:latin typeface="Times New Roman" panose="02020603050405020304" pitchFamily="18" charset="0"/>
                <a:ea typeface="Times New Roman" panose="02020603050405020304" pitchFamily="18" charset="0"/>
              </a:rPr>
              <a:t>được</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ánh</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xạ</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thành</a:t>
            </a:r>
            <a:r>
              <a:rPr lang="en-US" sz="4400" dirty="0">
                <a:effectLst/>
                <a:latin typeface="Times New Roman" panose="02020603050405020304" pitchFamily="18" charset="0"/>
                <a:ea typeface="Times New Roman" panose="02020603050405020304" pitchFamily="18" charset="0"/>
              </a:rPr>
              <a:t> 0, 'S0' </a:t>
            </a:r>
            <a:r>
              <a:rPr lang="en-US" sz="4400" dirty="0" err="1">
                <a:effectLst/>
                <a:latin typeface="Times New Roman" panose="02020603050405020304" pitchFamily="18" charset="0"/>
                <a:ea typeface="Times New Roman" panose="02020603050405020304" pitchFamily="18" charset="0"/>
              </a:rPr>
              <a:t>thành</a:t>
            </a:r>
            <a:r>
              <a:rPr lang="en-US" sz="4400" dirty="0">
                <a:effectLst/>
                <a:latin typeface="Times New Roman" panose="02020603050405020304" pitchFamily="18" charset="0"/>
                <a:ea typeface="Times New Roman" panose="02020603050405020304" pitchFamily="18" charset="0"/>
              </a:rPr>
              <a:t> 1, </a:t>
            </a:r>
            <a:r>
              <a:rPr lang="en-US" sz="4400" dirty="0" err="1">
                <a:effectLst/>
                <a:latin typeface="Times New Roman" panose="02020603050405020304" pitchFamily="18" charset="0"/>
                <a:ea typeface="Times New Roman" panose="02020603050405020304" pitchFamily="18" charset="0"/>
              </a:rPr>
              <a:t>và</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tiếp</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tục</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như</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vậy</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cho</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các</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ký</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hiệu</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khác</a:t>
            </a:r>
            <a:r>
              <a:rPr lang="en-US" sz="4400" dirty="0">
                <a:effectLst/>
                <a:latin typeface="Times New Roman" panose="02020603050405020304" pitchFamily="18" charset="0"/>
                <a:ea typeface="Times New Roman" panose="02020603050405020304" pitchFamily="18" charset="0"/>
              </a:rPr>
              <a:t>.</a:t>
            </a:r>
          </a:p>
          <a:p>
            <a:pPr marL="0" indent="0">
              <a:buNone/>
            </a:pPr>
            <a:endParaRPr lang="en-US" sz="4400" dirty="0"/>
          </a:p>
        </p:txBody>
      </p:sp>
      <p:sp>
        <p:nvSpPr>
          <p:cNvPr id="4" name="Footer Placeholder 3">
            <a:extLst>
              <a:ext uri="{FF2B5EF4-FFF2-40B4-BE49-F238E27FC236}">
                <a16:creationId xmlns:a16="http://schemas.microsoft.com/office/drawing/2014/main" id="{9B87BFB6-3C45-D152-E9FE-FAEB663B0F77}"/>
              </a:ext>
            </a:extLst>
          </p:cNvPr>
          <p:cNvSpPr>
            <a:spLocks noGrp="1"/>
          </p:cNvSpPr>
          <p:nvPr>
            <p:ph type="ftr" sz="quarter" idx="11"/>
          </p:nvPr>
        </p:nvSpPr>
        <p:spPr/>
        <p:txBody>
          <a:bodyPr/>
          <a:lstStyle/>
          <a:p>
            <a:r>
              <a:rPr lang="en-US"/>
              <a:t>Nguyễn Đình Tuệ</a:t>
            </a:r>
          </a:p>
        </p:txBody>
      </p:sp>
      <p:sp>
        <p:nvSpPr>
          <p:cNvPr id="5" name="Slide Number Placeholder 4">
            <a:extLst>
              <a:ext uri="{FF2B5EF4-FFF2-40B4-BE49-F238E27FC236}">
                <a16:creationId xmlns:a16="http://schemas.microsoft.com/office/drawing/2014/main" id="{25FF793D-4181-6A25-669B-3F0DD3BB3FB6}"/>
              </a:ext>
            </a:extLst>
          </p:cNvPr>
          <p:cNvSpPr>
            <a:spLocks noGrp="1"/>
          </p:cNvSpPr>
          <p:nvPr>
            <p:ph type="sldNum" sz="quarter" idx="12"/>
          </p:nvPr>
        </p:nvSpPr>
        <p:spPr/>
        <p:txBody>
          <a:bodyPr/>
          <a:lstStyle/>
          <a:p>
            <a:fld id="{5216D943-2B8B-6E40-82FC-356309674730}" type="slidenum">
              <a:rPr lang="en-US" smtClean="0"/>
              <a:pPr/>
              <a:t>12</a:t>
            </a:fld>
            <a:endParaRPr lang="en-US"/>
          </a:p>
        </p:txBody>
      </p:sp>
      <p:pic>
        <p:nvPicPr>
          <p:cNvPr id="7" name="Picture 6">
            <a:extLst>
              <a:ext uri="{FF2B5EF4-FFF2-40B4-BE49-F238E27FC236}">
                <a16:creationId xmlns:a16="http://schemas.microsoft.com/office/drawing/2014/main" id="{034FAF65-0A40-EF03-BF8C-B30DA65EB683}"/>
              </a:ext>
            </a:extLst>
          </p:cNvPr>
          <p:cNvPicPr>
            <a:picLocks noChangeAspect="1"/>
          </p:cNvPicPr>
          <p:nvPr/>
        </p:nvPicPr>
        <p:blipFill>
          <a:blip r:embed="rId2"/>
          <a:stretch>
            <a:fillRect/>
          </a:stretch>
        </p:blipFill>
        <p:spPr>
          <a:xfrm>
            <a:off x="1183341" y="4260096"/>
            <a:ext cx="19489272" cy="3573033"/>
          </a:xfrm>
          <a:prstGeom prst="rect">
            <a:avLst/>
          </a:prstGeom>
        </p:spPr>
      </p:pic>
    </p:spTree>
    <p:extLst>
      <p:ext uri="{BB962C8B-B14F-4D97-AF65-F5344CB8AC3E}">
        <p14:creationId xmlns:p14="http://schemas.microsoft.com/office/powerpoint/2010/main" val="1468511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594D79-E2B6-312A-8D4F-B12FC3ED9104}"/>
              </a:ext>
            </a:extLst>
          </p:cNvPr>
          <p:cNvSpPr>
            <a:spLocks noGrp="1"/>
          </p:cNvSpPr>
          <p:nvPr>
            <p:ph idx="1"/>
          </p:nvPr>
        </p:nvSpPr>
        <p:spPr/>
        <p:txBody>
          <a:bodyPr>
            <a:normAutofit/>
          </a:bodyPr>
          <a:lstStyle/>
          <a:p>
            <a:pPr marL="0" indent="0">
              <a:buNone/>
            </a:pPr>
            <a:r>
              <a:rPr lang="en-US" sz="4400" dirty="0"/>
              <a:t>6, </a:t>
            </a:r>
            <a:r>
              <a:rPr lang="en-US" sz="4400" b="1" dirty="0">
                <a:effectLst/>
                <a:ea typeface="Times New Roman" panose="02020603050405020304" pitchFamily="18" charset="0"/>
              </a:rPr>
              <a:t>Chia </a:t>
            </a:r>
            <a:r>
              <a:rPr lang="en-US" sz="4400" b="1" dirty="0" err="1">
                <a:effectLst/>
                <a:ea typeface="Times New Roman" panose="02020603050405020304" pitchFamily="18" charset="0"/>
              </a:rPr>
              <a:t>tách</a:t>
            </a:r>
            <a:r>
              <a:rPr lang="en-US" sz="4400" b="1" dirty="0">
                <a:effectLst/>
                <a:ea typeface="Times New Roman" panose="02020603050405020304" pitchFamily="18" charset="0"/>
              </a:rPr>
              <a:t> </a:t>
            </a:r>
            <a:r>
              <a:rPr lang="en-US" sz="4400" b="1" dirty="0" err="1">
                <a:effectLst/>
                <a:ea typeface="Times New Roman" panose="02020603050405020304" pitchFamily="18" charset="0"/>
              </a:rPr>
              <a:t>dữ</a:t>
            </a:r>
            <a:r>
              <a:rPr lang="en-US" sz="4400" b="1" dirty="0">
                <a:effectLst/>
                <a:ea typeface="Times New Roman" panose="02020603050405020304" pitchFamily="18" charset="0"/>
              </a:rPr>
              <a:t> </a:t>
            </a:r>
            <a:r>
              <a:rPr lang="en-US" sz="4400" b="1" dirty="0" err="1">
                <a:effectLst/>
                <a:ea typeface="Times New Roman" panose="02020603050405020304" pitchFamily="18" charset="0"/>
              </a:rPr>
              <a:t>liệu</a:t>
            </a:r>
            <a:r>
              <a:rPr lang="en-US" sz="4400" b="1" dirty="0">
                <a:effectLst/>
                <a:ea typeface="Times New Roman" panose="02020603050405020304" pitchFamily="18" charset="0"/>
              </a:rPr>
              <a:t> </a:t>
            </a:r>
            <a:r>
              <a:rPr lang="en-US" sz="4400" b="1" dirty="0" err="1">
                <a:effectLst/>
                <a:ea typeface="Times New Roman" panose="02020603050405020304" pitchFamily="18" charset="0"/>
              </a:rPr>
              <a:t>thành</a:t>
            </a:r>
            <a:r>
              <a:rPr lang="en-US" sz="4400" b="1" dirty="0">
                <a:effectLst/>
                <a:ea typeface="Times New Roman" panose="02020603050405020304" pitchFamily="18" charset="0"/>
              </a:rPr>
              <a:t> </a:t>
            </a:r>
            <a:r>
              <a:rPr lang="en-US" sz="4400" b="1" dirty="0" err="1">
                <a:effectLst/>
                <a:ea typeface="Times New Roman" panose="02020603050405020304" pitchFamily="18" charset="0"/>
              </a:rPr>
              <a:t>tập</a:t>
            </a:r>
            <a:r>
              <a:rPr lang="en-US" sz="4400" b="1" dirty="0">
                <a:effectLst/>
                <a:ea typeface="Times New Roman" panose="02020603050405020304" pitchFamily="18" charset="0"/>
              </a:rPr>
              <a:t> </a:t>
            </a:r>
            <a:r>
              <a:rPr lang="en-US" sz="4400" b="1" dirty="0" err="1">
                <a:effectLst/>
                <a:ea typeface="Times New Roman" panose="02020603050405020304" pitchFamily="18" charset="0"/>
              </a:rPr>
              <a:t>đặc</a:t>
            </a:r>
            <a:r>
              <a:rPr lang="en-US" sz="4400" b="1" dirty="0">
                <a:effectLst/>
                <a:ea typeface="Times New Roman" panose="02020603050405020304" pitchFamily="18" charset="0"/>
              </a:rPr>
              <a:t> </a:t>
            </a:r>
            <a:r>
              <a:rPr lang="en-US" sz="4400" b="1" dirty="0" err="1">
                <a:effectLst/>
                <a:ea typeface="Times New Roman" panose="02020603050405020304" pitchFamily="18" charset="0"/>
              </a:rPr>
              <a:t>trưng</a:t>
            </a:r>
            <a:r>
              <a:rPr lang="en-US" sz="4400" b="1" dirty="0">
                <a:effectLst/>
                <a:ea typeface="Times New Roman" panose="02020603050405020304" pitchFamily="18" charset="0"/>
              </a:rPr>
              <a:t> </a:t>
            </a:r>
            <a:r>
              <a:rPr lang="en-US" sz="4400" b="1" dirty="0" err="1">
                <a:effectLst/>
                <a:ea typeface="Times New Roman" panose="02020603050405020304" pitchFamily="18" charset="0"/>
              </a:rPr>
              <a:t>và</a:t>
            </a:r>
            <a:r>
              <a:rPr lang="en-US" sz="4400" b="1" dirty="0">
                <a:effectLst/>
                <a:ea typeface="Times New Roman" panose="02020603050405020304" pitchFamily="18" charset="0"/>
              </a:rPr>
              <a:t> </a:t>
            </a:r>
            <a:r>
              <a:rPr lang="en-US" sz="4400" b="1" dirty="0" err="1">
                <a:effectLst/>
                <a:ea typeface="Times New Roman" panose="02020603050405020304" pitchFamily="18" charset="0"/>
              </a:rPr>
              <a:t>nhãn</a:t>
            </a:r>
            <a:r>
              <a:rPr lang="en-US" sz="4400" b="1" dirty="0">
                <a:effectLst/>
                <a:ea typeface="Times New Roman" panose="02020603050405020304" pitchFamily="18" charset="0"/>
              </a:rPr>
              <a:t> (features </a:t>
            </a:r>
            <a:r>
              <a:rPr lang="en-US" sz="4400" b="1" dirty="0" err="1">
                <a:effectLst/>
                <a:ea typeface="Times New Roman" panose="02020603050405020304" pitchFamily="18" charset="0"/>
              </a:rPr>
              <a:t>và</a:t>
            </a:r>
            <a:r>
              <a:rPr lang="en-US" sz="4400" b="1" dirty="0">
                <a:effectLst/>
                <a:ea typeface="Times New Roman" panose="02020603050405020304" pitchFamily="18" charset="0"/>
              </a:rPr>
              <a:t> target</a:t>
            </a:r>
          </a:p>
          <a:p>
            <a:pPr marL="0" indent="0">
              <a:buNone/>
            </a:pPr>
            <a:endParaRPr lang="en-US" sz="4400" dirty="0"/>
          </a:p>
        </p:txBody>
      </p:sp>
      <p:sp>
        <p:nvSpPr>
          <p:cNvPr id="4" name="Footer Placeholder 3">
            <a:extLst>
              <a:ext uri="{FF2B5EF4-FFF2-40B4-BE49-F238E27FC236}">
                <a16:creationId xmlns:a16="http://schemas.microsoft.com/office/drawing/2014/main" id="{58D5630A-A263-757C-2FD6-9A476A2C35C0}"/>
              </a:ext>
            </a:extLst>
          </p:cNvPr>
          <p:cNvSpPr>
            <a:spLocks noGrp="1"/>
          </p:cNvSpPr>
          <p:nvPr>
            <p:ph type="ftr" sz="quarter" idx="11"/>
          </p:nvPr>
        </p:nvSpPr>
        <p:spPr/>
        <p:txBody>
          <a:bodyPr/>
          <a:lstStyle/>
          <a:p>
            <a:r>
              <a:rPr lang="en-US"/>
              <a:t>Nguyễn Đình Tuệ</a:t>
            </a:r>
          </a:p>
        </p:txBody>
      </p:sp>
      <p:sp>
        <p:nvSpPr>
          <p:cNvPr id="5" name="Slide Number Placeholder 4">
            <a:extLst>
              <a:ext uri="{FF2B5EF4-FFF2-40B4-BE49-F238E27FC236}">
                <a16:creationId xmlns:a16="http://schemas.microsoft.com/office/drawing/2014/main" id="{246A919A-68DC-BE5D-8E31-8776158A55EB}"/>
              </a:ext>
            </a:extLst>
          </p:cNvPr>
          <p:cNvSpPr>
            <a:spLocks noGrp="1"/>
          </p:cNvSpPr>
          <p:nvPr>
            <p:ph type="sldNum" sz="quarter" idx="12"/>
          </p:nvPr>
        </p:nvSpPr>
        <p:spPr/>
        <p:txBody>
          <a:bodyPr/>
          <a:lstStyle/>
          <a:p>
            <a:fld id="{5216D943-2B8B-6E40-82FC-356309674730}" type="slidenum">
              <a:rPr lang="en-US" smtClean="0"/>
              <a:pPr/>
              <a:t>13</a:t>
            </a:fld>
            <a:endParaRPr lang="en-US"/>
          </a:p>
        </p:txBody>
      </p:sp>
      <p:pic>
        <p:nvPicPr>
          <p:cNvPr id="6" name="Picture 5">
            <a:extLst>
              <a:ext uri="{FF2B5EF4-FFF2-40B4-BE49-F238E27FC236}">
                <a16:creationId xmlns:a16="http://schemas.microsoft.com/office/drawing/2014/main" id="{558DE210-C3C2-9272-762F-90B564A6817C}"/>
              </a:ext>
            </a:extLst>
          </p:cNvPr>
          <p:cNvPicPr>
            <a:picLocks noChangeAspect="1"/>
          </p:cNvPicPr>
          <p:nvPr/>
        </p:nvPicPr>
        <p:blipFill>
          <a:blip r:embed="rId2"/>
          <a:stretch>
            <a:fillRect/>
          </a:stretch>
        </p:blipFill>
        <p:spPr>
          <a:xfrm>
            <a:off x="1211331" y="3281082"/>
            <a:ext cx="18729407" cy="2653553"/>
          </a:xfrm>
          <a:prstGeom prst="rect">
            <a:avLst/>
          </a:prstGeom>
        </p:spPr>
      </p:pic>
    </p:spTree>
    <p:extLst>
      <p:ext uri="{BB962C8B-B14F-4D97-AF65-F5344CB8AC3E}">
        <p14:creationId xmlns:p14="http://schemas.microsoft.com/office/powerpoint/2010/main" val="1996336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586F98-D976-AA13-25D6-AA1895120867}"/>
              </a:ext>
            </a:extLst>
          </p:cNvPr>
          <p:cNvSpPr>
            <a:spLocks noGrp="1"/>
          </p:cNvSpPr>
          <p:nvPr>
            <p:ph idx="1"/>
          </p:nvPr>
        </p:nvSpPr>
        <p:spPr/>
        <p:txBody>
          <a:bodyPr>
            <a:normAutofit fontScale="92500" lnSpcReduction="10000"/>
          </a:bodyPr>
          <a:lstStyle/>
          <a:p>
            <a:pPr marL="274320" indent="-228600">
              <a:lnSpc>
                <a:spcPct val="150000"/>
              </a:lnSpc>
              <a:spcBef>
                <a:spcPts val="745"/>
              </a:spcBef>
            </a:pPr>
            <a:r>
              <a:rPr lang="en-US" sz="4400" b="1" dirty="0" err="1">
                <a:effectLst/>
                <a:latin typeface="Times New Roman" panose="02020603050405020304" pitchFamily="18" charset="0"/>
                <a:ea typeface="Times New Roman" panose="02020603050405020304" pitchFamily="18" charset="0"/>
              </a:rPr>
              <a:t>df.drop</a:t>
            </a:r>
            <a:r>
              <a:rPr lang="en-US" sz="4400" b="1" dirty="0">
                <a:effectLst/>
                <a:latin typeface="Times New Roman" panose="02020603050405020304" pitchFamily="18" charset="0"/>
                <a:ea typeface="Times New Roman" panose="02020603050405020304" pitchFamily="18" charset="0"/>
              </a:rPr>
              <a:t>(['</a:t>
            </a:r>
            <a:r>
              <a:rPr lang="en-US" sz="4400" b="1" dirty="0" err="1">
                <a:effectLst/>
                <a:latin typeface="Times New Roman" panose="02020603050405020304" pitchFamily="18" charset="0"/>
                <a:ea typeface="Times New Roman" panose="02020603050405020304" pitchFamily="18" charset="0"/>
              </a:rPr>
              <a:t>attack_type</a:t>
            </a:r>
            <a:r>
              <a:rPr lang="en-US" sz="4400" b="1" dirty="0">
                <a:effectLst/>
                <a:latin typeface="Times New Roman" panose="02020603050405020304" pitchFamily="18" charset="0"/>
                <a:ea typeface="Times New Roman" panose="02020603050405020304" pitchFamily="18" charset="0"/>
              </a:rPr>
              <a:t>', 'target'], axis=1)</a:t>
            </a:r>
            <a:r>
              <a:rPr lang="en-US" sz="4400" dirty="0">
                <a:effectLst/>
                <a:latin typeface="Times New Roman" panose="02020603050405020304" pitchFamily="18" charset="0"/>
                <a:ea typeface="Times New Roman" panose="02020603050405020304" pitchFamily="18" charset="0"/>
              </a:rPr>
              <a:t>:</a:t>
            </a:r>
          </a:p>
          <a:p>
            <a:pPr marL="274320" indent="-228600">
              <a:lnSpc>
                <a:spcPct val="150000"/>
              </a:lnSpc>
              <a:spcBef>
                <a:spcPts val="745"/>
              </a:spcBef>
            </a:pP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Phương</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thức</a:t>
            </a:r>
            <a:r>
              <a:rPr lang="en-US" sz="4400" dirty="0">
                <a:effectLst/>
                <a:latin typeface="Times New Roman" panose="02020603050405020304" pitchFamily="18" charset="0"/>
                <a:ea typeface="Times New Roman" panose="02020603050405020304" pitchFamily="18" charset="0"/>
              </a:rPr>
              <a:t> drop() </a:t>
            </a:r>
            <a:r>
              <a:rPr lang="en-US" sz="4400" dirty="0" err="1">
                <a:effectLst/>
                <a:latin typeface="Times New Roman" panose="02020603050405020304" pitchFamily="18" charset="0"/>
                <a:ea typeface="Times New Roman" panose="02020603050405020304" pitchFamily="18" charset="0"/>
              </a:rPr>
              <a:t>được</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sử</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dụng</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để</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loại</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bỏ</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các</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cột</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trong</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DataFrame</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df</a:t>
            </a:r>
            <a:r>
              <a:rPr lang="en-US" sz="4400" dirty="0">
                <a:effectLst/>
                <a:latin typeface="Times New Roman" panose="02020603050405020304" pitchFamily="18" charset="0"/>
                <a:ea typeface="Times New Roman" panose="02020603050405020304" pitchFamily="18" charset="0"/>
              </a:rPr>
              <a:t>. Ở </a:t>
            </a:r>
            <a:r>
              <a:rPr lang="en-US" sz="4400" dirty="0" err="1">
                <a:effectLst/>
                <a:latin typeface="Times New Roman" panose="02020603050405020304" pitchFamily="18" charset="0"/>
                <a:ea typeface="Times New Roman" panose="02020603050405020304" pitchFamily="18" charset="0"/>
              </a:rPr>
              <a:t>đây</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các</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cột</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attack_type</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và</a:t>
            </a:r>
            <a:r>
              <a:rPr lang="en-US" sz="4400" dirty="0">
                <a:effectLst/>
                <a:latin typeface="Times New Roman" panose="02020603050405020304" pitchFamily="18" charset="0"/>
                <a:ea typeface="Times New Roman" panose="02020603050405020304" pitchFamily="18" charset="0"/>
              </a:rPr>
              <a:t> 'target' </a:t>
            </a:r>
            <a:r>
              <a:rPr lang="en-US" sz="4400" dirty="0" err="1">
                <a:effectLst/>
                <a:latin typeface="Times New Roman" panose="02020603050405020304" pitchFamily="18" charset="0"/>
                <a:ea typeface="Times New Roman" panose="02020603050405020304" pitchFamily="18" charset="0"/>
              </a:rPr>
              <a:t>được</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chỉ</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định</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để</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loại</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bỏ</a:t>
            </a:r>
            <a:r>
              <a:rPr lang="en-US" sz="4400" dirty="0">
                <a:effectLst/>
                <a:latin typeface="Times New Roman" panose="02020603050405020304" pitchFamily="18" charset="0"/>
                <a:ea typeface="Times New Roman" panose="02020603050405020304" pitchFamily="18" charset="0"/>
              </a:rPr>
              <a:t>.</a:t>
            </a:r>
          </a:p>
          <a:p>
            <a:pPr marL="274320" indent="-228600">
              <a:lnSpc>
                <a:spcPct val="150000"/>
              </a:lnSpc>
              <a:spcBef>
                <a:spcPts val="745"/>
              </a:spcBef>
            </a:pPr>
            <a:r>
              <a:rPr lang="en-US" sz="4400" b="1" dirty="0">
                <a:effectLst/>
                <a:latin typeface="Times New Roman" panose="02020603050405020304" pitchFamily="18" charset="0"/>
                <a:ea typeface="Times New Roman" panose="02020603050405020304" pitchFamily="18" charset="0"/>
              </a:rPr>
              <a:t>- axis=1</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Tham</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số</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này</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cho</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biết</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rằng</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chúng</a:t>
            </a:r>
            <a:r>
              <a:rPr lang="en-US" sz="4400" dirty="0">
                <a:effectLst/>
                <a:latin typeface="Times New Roman" panose="02020603050405020304" pitchFamily="18" charset="0"/>
                <a:ea typeface="Times New Roman" panose="02020603050405020304" pitchFamily="18" charset="0"/>
              </a:rPr>
              <a:t> ta </a:t>
            </a:r>
            <a:r>
              <a:rPr lang="en-US" sz="4400" dirty="0" err="1">
                <a:effectLst/>
                <a:latin typeface="Times New Roman" panose="02020603050405020304" pitchFamily="18" charset="0"/>
                <a:ea typeface="Times New Roman" panose="02020603050405020304" pitchFamily="18" charset="0"/>
              </a:rPr>
              <a:t>đang</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xóa</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các</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cột</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chứ</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không</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phải</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hàng</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Nếu</a:t>
            </a:r>
            <a:r>
              <a:rPr lang="en-US" sz="4400" dirty="0">
                <a:effectLst/>
                <a:latin typeface="Times New Roman" panose="02020603050405020304" pitchFamily="18" charset="0"/>
                <a:ea typeface="Times New Roman" panose="02020603050405020304" pitchFamily="18" charset="0"/>
              </a:rPr>
              <a:t> axis=0, </a:t>
            </a:r>
            <a:r>
              <a:rPr lang="en-US" sz="4400" dirty="0" err="1">
                <a:effectLst/>
                <a:latin typeface="Times New Roman" panose="02020603050405020304" pitchFamily="18" charset="0"/>
                <a:ea typeface="Times New Roman" panose="02020603050405020304" pitchFamily="18" charset="0"/>
              </a:rPr>
              <a:t>thì</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các</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hàng</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sẽ</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bị</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xóa</a:t>
            </a:r>
            <a:r>
              <a:rPr lang="en-US" sz="4400" dirty="0">
                <a:effectLst/>
                <a:latin typeface="Times New Roman" panose="02020603050405020304" pitchFamily="18" charset="0"/>
                <a:ea typeface="Times New Roman" panose="02020603050405020304" pitchFamily="18" charset="0"/>
              </a:rPr>
              <a:t>.</a:t>
            </a:r>
          </a:p>
          <a:p>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Biến</a:t>
            </a:r>
            <a:r>
              <a:rPr lang="en-US" sz="4400" dirty="0">
                <a:effectLst/>
                <a:latin typeface="Times New Roman" panose="02020603050405020304" pitchFamily="18" charset="0"/>
                <a:ea typeface="Times New Roman" panose="02020603050405020304" pitchFamily="18" charset="0"/>
              </a:rPr>
              <a:t> X </a:t>
            </a:r>
            <a:r>
              <a:rPr lang="en-US" sz="4400" dirty="0" err="1">
                <a:effectLst/>
                <a:latin typeface="Times New Roman" panose="02020603050405020304" pitchFamily="18" charset="0"/>
                <a:ea typeface="Times New Roman" panose="02020603050405020304" pitchFamily="18" charset="0"/>
              </a:rPr>
              <a:t>sẽ</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chứa</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tất</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cả</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các</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cột</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còn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lại</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trong</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DataFrame</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df</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sau</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khi</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đã</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loại</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bỏ</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cột</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attack_type</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và</a:t>
            </a:r>
            <a:r>
              <a:rPr lang="en-US" sz="4400" dirty="0">
                <a:effectLst/>
                <a:latin typeface="Times New Roman" panose="02020603050405020304" pitchFamily="18" charset="0"/>
                <a:ea typeface="Times New Roman" panose="02020603050405020304" pitchFamily="18" charset="0"/>
              </a:rPr>
              <a:t> 'target'. </a:t>
            </a:r>
            <a:r>
              <a:rPr lang="en-US" sz="4400" dirty="0" err="1">
                <a:effectLst/>
                <a:latin typeface="Times New Roman" panose="02020603050405020304" pitchFamily="18" charset="0"/>
                <a:ea typeface="Times New Roman" panose="02020603050405020304" pitchFamily="18" charset="0"/>
              </a:rPr>
              <a:t>Điều</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này</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có</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nghĩa</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là</a:t>
            </a:r>
            <a:r>
              <a:rPr lang="en-US" sz="4400" dirty="0">
                <a:effectLst/>
                <a:latin typeface="Times New Roman" panose="02020603050405020304" pitchFamily="18" charset="0"/>
                <a:ea typeface="Times New Roman" panose="02020603050405020304" pitchFamily="18" charset="0"/>
              </a:rPr>
              <a:t> X </a:t>
            </a:r>
            <a:r>
              <a:rPr lang="en-US" sz="4400" dirty="0" err="1">
                <a:effectLst/>
                <a:latin typeface="Times New Roman" panose="02020603050405020304" pitchFamily="18" charset="0"/>
                <a:ea typeface="Times New Roman" panose="02020603050405020304" pitchFamily="18" charset="0"/>
              </a:rPr>
              <a:t>sẽ</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chứa</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tất</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cả</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các</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biến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độc</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lập</a:t>
            </a:r>
            <a:r>
              <a:rPr lang="en-US" sz="4400" dirty="0">
                <a:effectLst/>
                <a:latin typeface="Times New Roman" panose="02020603050405020304" pitchFamily="18" charset="0"/>
                <a:ea typeface="Times New Roman" panose="02020603050405020304" pitchFamily="18" charset="0"/>
              </a:rPr>
              <a:t> (features) </a:t>
            </a:r>
            <a:r>
              <a:rPr lang="en-US" sz="4400" dirty="0" err="1">
                <a:effectLst/>
                <a:latin typeface="Times New Roman" panose="02020603050405020304" pitchFamily="18" charset="0"/>
                <a:ea typeface="Times New Roman" panose="02020603050405020304" pitchFamily="18" charset="0"/>
              </a:rPr>
              <a:t>mà</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bạn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sẽ</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sử</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dụng</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để</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xây</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dựng</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mô</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hình</a:t>
            </a:r>
            <a:endParaRPr lang="en-US" sz="4400" dirty="0">
              <a:effectLst/>
              <a:latin typeface="Times New Roman" panose="02020603050405020304" pitchFamily="18" charset="0"/>
              <a:ea typeface="Times New Roman" panose="02020603050405020304" pitchFamily="18" charset="0"/>
            </a:endParaRPr>
          </a:p>
          <a:p>
            <a:pPr marL="274320" indent="-228600">
              <a:lnSpc>
                <a:spcPct val="150000"/>
              </a:lnSpc>
              <a:spcBef>
                <a:spcPts val="745"/>
              </a:spcBef>
            </a:pPr>
            <a:r>
              <a:rPr lang="en-US" sz="4400" dirty="0" err="1">
                <a:effectLst/>
                <a:latin typeface="Times New Roman" panose="02020603050405020304" pitchFamily="18" charset="0"/>
                <a:ea typeface="Times New Roman" panose="02020603050405020304" pitchFamily="18" charset="0"/>
              </a:rPr>
              <a:t>biến</a:t>
            </a:r>
            <a:r>
              <a:rPr lang="en-US" sz="4400" dirty="0">
                <a:effectLst/>
                <a:latin typeface="Times New Roman" panose="02020603050405020304" pitchFamily="18" charset="0"/>
                <a:ea typeface="Times New Roman" panose="02020603050405020304" pitchFamily="18" charset="0"/>
              </a:rPr>
              <a:t> y </a:t>
            </a:r>
            <a:r>
              <a:rPr lang="en-US" sz="4400" dirty="0" err="1">
                <a:effectLst/>
                <a:latin typeface="Times New Roman" panose="02020603050405020304" pitchFamily="18" charset="0"/>
                <a:ea typeface="Times New Roman" panose="02020603050405020304" pitchFamily="18" charset="0"/>
              </a:rPr>
              <a:t>sẽ</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chứa</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giá</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trị</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của</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cột</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attack_type</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tức</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là</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nhãn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mục</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tiêu</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mà</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bạn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muốn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dự</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đoán</a:t>
            </a:r>
            <a:r>
              <a:rPr lang="en-US" sz="4400" dirty="0">
                <a:effectLst/>
                <a:latin typeface="Times New Roman" panose="02020603050405020304" pitchFamily="18" charset="0"/>
                <a:ea typeface="Times New Roman" panose="02020603050405020304" pitchFamily="18" charset="0"/>
              </a:rPr>
              <a:t>.</a:t>
            </a:r>
          </a:p>
          <a:p>
            <a:pPr marL="274320" indent="-228600">
              <a:lnSpc>
                <a:spcPct val="150000"/>
              </a:lnSpc>
              <a:spcBef>
                <a:spcPts val="745"/>
              </a:spcBef>
            </a:pP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Biến</a:t>
            </a:r>
            <a:r>
              <a:rPr lang="en-US" sz="4400" dirty="0">
                <a:effectLst/>
                <a:latin typeface="Times New Roman" panose="02020603050405020304" pitchFamily="18" charset="0"/>
                <a:ea typeface="Times New Roman" panose="02020603050405020304" pitchFamily="18" charset="0"/>
              </a:rPr>
              <a:t> y </a:t>
            </a:r>
            <a:r>
              <a:rPr lang="en-US" sz="4400" dirty="0" err="1">
                <a:effectLst/>
                <a:latin typeface="Times New Roman" panose="02020603050405020304" pitchFamily="18" charset="0"/>
                <a:ea typeface="Times New Roman" panose="02020603050405020304" pitchFamily="18" charset="0"/>
              </a:rPr>
              <a:t>sẽ</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được</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sử</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dụng</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trong</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quá</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trình</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huấn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luyện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mô</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hình</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học</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máy</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để</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xác</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định</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loại</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tấn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công</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dựa</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trên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các</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đặc</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trưng</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trong</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biến</a:t>
            </a:r>
            <a:r>
              <a:rPr lang="en-US" sz="4400" dirty="0">
                <a:effectLst/>
                <a:latin typeface="Times New Roman" panose="02020603050405020304" pitchFamily="18" charset="0"/>
                <a:ea typeface="Times New Roman" panose="02020603050405020304" pitchFamily="18" charset="0"/>
              </a:rPr>
              <a:t> X.</a:t>
            </a:r>
          </a:p>
          <a:p>
            <a:pPr marL="0" indent="0">
              <a:buNone/>
            </a:pPr>
            <a:endParaRPr lang="en-US" dirty="0"/>
          </a:p>
        </p:txBody>
      </p:sp>
      <p:sp>
        <p:nvSpPr>
          <p:cNvPr id="4" name="Footer Placeholder 3">
            <a:extLst>
              <a:ext uri="{FF2B5EF4-FFF2-40B4-BE49-F238E27FC236}">
                <a16:creationId xmlns:a16="http://schemas.microsoft.com/office/drawing/2014/main" id="{31753327-8A81-010D-03BF-FCD0E5F8277D}"/>
              </a:ext>
            </a:extLst>
          </p:cNvPr>
          <p:cNvSpPr>
            <a:spLocks noGrp="1"/>
          </p:cNvSpPr>
          <p:nvPr>
            <p:ph type="ftr" sz="quarter" idx="11"/>
          </p:nvPr>
        </p:nvSpPr>
        <p:spPr/>
        <p:txBody>
          <a:bodyPr/>
          <a:lstStyle/>
          <a:p>
            <a:r>
              <a:rPr lang="en-US"/>
              <a:t>Nguyễn Đình Tuệ</a:t>
            </a:r>
          </a:p>
        </p:txBody>
      </p:sp>
      <p:sp>
        <p:nvSpPr>
          <p:cNvPr id="5" name="Slide Number Placeholder 4">
            <a:extLst>
              <a:ext uri="{FF2B5EF4-FFF2-40B4-BE49-F238E27FC236}">
                <a16:creationId xmlns:a16="http://schemas.microsoft.com/office/drawing/2014/main" id="{6A8740DD-49EF-9CC8-6954-9011B76ED438}"/>
              </a:ext>
            </a:extLst>
          </p:cNvPr>
          <p:cNvSpPr>
            <a:spLocks noGrp="1"/>
          </p:cNvSpPr>
          <p:nvPr>
            <p:ph type="sldNum" sz="quarter" idx="12"/>
          </p:nvPr>
        </p:nvSpPr>
        <p:spPr/>
        <p:txBody>
          <a:bodyPr/>
          <a:lstStyle/>
          <a:p>
            <a:fld id="{5216D943-2B8B-6E40-82FC-356309674730}" type="slidenum">
              <a:rPr lang="en-US" smtClean="0"/>
              <a:pPr/>
              <a:t>14</a:t>
            </a:fld>
            <a:endParaRPr lang="en-US"/>
          </a:p>
        </p:txBody>
      </p:sp>
    </p:spTree>
    <p:extLst>
      <p:ext uri="{BB962C8B-B14F-4D97-AF65-F5344CB8AC3E}">
        <p14:creationId xmlns:p14="http://schemas.microsoft.com/office/powerpoint/2010/main" val="2720026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B0FC30-1EE3-267A-5080-A51AFFFDB415}"/>
              </a:ext>
            </a:extLst>
          </p:cNvPr>
          <p:cNvSpPr>
            <a:spLocks noGrp="1"/>
          </p:cNvSpPr>
          <p:nvPr>
            <p:ph idx="1"/>
          </p:nvPr>
        </p:nvSpPr>
        <p:spPr/>
        <p:txBody>
          <a:bodyPr/>
          <a:lstStyle/>
          <a:p>
            <a:pPr marL="0" indent="0">
              <a:buNone/>
            </a:pPr>
            <a:r>
              <a:rPr lang="en-US" dirty="0"/>
              <a:t>7, </a:t>
            </a:r>
            <a:r>
              <a:rPr lang="en-US" sz="4400" b="1" dirty="0" err="1">
                <a:effectLst/>
                <a:latin typeface="Times New Roman" panose="02020603050405020304" pitchFamily="18" charset="0"/>
                <a:ea typeface="Times New Roman" panose="02020603050405020304" pitchFamily="18" charset="0"/>
              </a:rPr>
              <a:t>Chuẩn</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hóa</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dữ</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liệu</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và</a:t>
            </a:r>
            <a:r>
              <a:rPr lang="en-US" sz="4400" b="1" dirty="0">
                <a:effectLst/>
                <a:latin typeface="Times New Roman" panose="02020603050405020304" pitchFamily="18" charset="0"/>
                <a:ea typeface="Times New Roman" panose="02020603050405020304" pitchFamily="18" charset="0"/>
              </a:rPr>
              <a:t> chia </a:t>
            </a:r>
            <a:r>
              <a:rPr lang="en-US" sz="4400" b="1" dirty="0" err="1">
                <a:effectLst/>
                <a:latin typeface="Times New Roman" panose="02020603050405020304" pitchFamily="18" charset="0"/>
                <a:ea typeface="Times New Roman" panose="02020603050405020304" pitchFamily="18" charset="0"/>
              </a:rPr>
              <a:t>tập</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huấn</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luyện</a:t>
            </a:r>
            <a:r>
              <a:rPr lang="en-US" sz="4400" b="1" dirty="0">
                <a:effectLst/>
                <a:latin typeface="Times New Roman" panose="02020603050405020304" pitchFamily="18" charset="0"/>
                <a:ea typeface="Times New Roman" panose="02020603050405020304" pitchFamily="18" charset="0"/>
              </a:rPr>
              <a:t> - </a:t>
            </a:r>
            <a:r>
              <a:rPr lang="en-US" sz="4400" b="1" dirty="0" err="1">
                <a:effectLst/>
                <a:latin typeface="Times New Roman" panose="02020603050405020304" pitchFamily="18" charset="0"/>
                <a:ea typeface="Times New Roman" panose="02020603050405020304" pitchFamily="18" charset="0"/>
              </a:rPr>
              <a:t>kiểm</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tra</a:t>
            </a:r>
            <a:endParaRPr lang="en-US" sz="4400" b="1" dirty="0">
              <a:effectLst/>
              <a:latin typeface="Times New Roman" panose="02020603050405020304" pitchFamily="18" charset="0"/>
              <a:ea typeface="Times New Roman" panose="02020603050405020304" pitchFamily="18" charset="0"/>
            </a:endParaRPr>
          </a:p>
          <a:p>
            <a:pPr marL="0" indent="0">
              <a:buNone/>
            </a:pPr>
            <a:r>
              <a:rPr kumimoji="0" lang="vi-VN"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Dữ liệu được chuẩn hóa bằng </a:t>
            </a:r>
            <a:r>
              <a:rPr kumimoji="0" lang="vi-VN" altLang="en-US" sz="44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MinMaxScaler</a:t>
            </a:r>
            <a:r>
              <a:rPr kumimoji="0" lang="vi-VN" altLang="en-US" sz="4400" b="0" i="0" u="none" strike="noStrike" cap="none" normalizeH="0" baseline="0" dirty="0">
                <a:ln>
                  <a:noFill/>
                </a:ln>
                <a:solidFill>
                  <a:schemeClr val="tx1"/>
                </a:solidFill>
                <a:effectLst/>
                <a:ea typeface="Times New Roman" panose="02020603050405020304" pitchFamily="18" charset="0"/>
              </a:rPr>
              <a:t> để đảm bảo các đặc trưng có cùng thang đo</a:t>
            </a:r>
            <a:r>
              <a:rPr kumimoji="0" lang="vi-VN" altLang="en-US" sz="3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en-US" sz="3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indent="0">
              <a:buNone/>
            </a:pPr>
            <a:endParaRPr kumimoji="0" lang="vi-VN" altLang="en-US" sz="5400" b="0" i="0" u="none" strike="noStrike" cap="none" normalizeH="0" baseline="0" dirty="0">
              <a:ln>
                <a:noFill/>
              </a:ln>
              <a:solidFill>
                <a:schemeClr val="tx1"/>
              </a:solidFill>
              <a:effectLst/>
              <a:latin typeface="Arial" panose="020B0604020202020204" pitchFamily="34" charset="0"/>
            </a:endParaRPr>
          </a:p>
          <a:p>
            <a:pPr marL="0" indent="0">
              <a:buNone/>
            </a:pPr>
            <a:endParaRPr lang="en-US" sz="4400" b="1" dirty="0">
              <a:effectLst/>
              <a:latin typeface="Times New Roman" panose="02020603050405020304" pitchFamily="18" charset="0"/>
              <a:ea typeface="Times New Roman" panose="02020603050405020304" pitchFamily="18" charset="0"/>
            </a:endParaRPr>
          </a:p>
          <a:p>
            <a:pPr marL="0" indent="0">
              <a:buNone/>
            </a:pPr>
            <a:endParaRPr lang="en-US" sz="4400" dirty="0"/>
          </a:p>
        </p:txBody>
      </p:sp>
      <p:sp>
        <p:nvSpPr>
          <p:cNvPr id="4" name="Footer Placeholder 3">
            <a:extLst>
              <a:ext uri="{FF2B5EF4-FFF2-40B4-BE49-F238E27FC236}">
                <a16:creationId xmlns:a16="http://schemas.microsoft.com/office/drawing/2014/main" id="{2349558A-52BE-5A61-783F-DB1F29437AAF}"/>
              </a:ext>
            </a:extLst>
          </p:cNvPr>
          <p:cNvSpPr>
            <a:spLocks noGrp="1"/>
          </p:cNvSpPr>
          <p:nvPr>
            <p:ph type="ftr" sz="quarter" idx="11"/>
          </p:nvPr>
        </p:nvSpPr>
        <p:spPr/>
        <p:txBody>
          <a:bodyPr/>
          <a:lstStyle/>
          <a:p>
            <a:r>
              <a:rPr lang="en-US"/>
              <a:t>Nguyễn Đình Tuệ</a:t>
            </a:r>
          </a:p>
        </p:txBody>
      </p:sp>
      <p:sp>
        <p:nvSpPr>
          <p:cNvPr id="5" name="Slide Number Placeholder 4">
            <a:extLst>
              <a:ext uri="{FF2B5EF4-FFF2-40B4-BE49-F238E27FC236}">
                <a16:creationId xmlns:a16="http://schemas.microsoft.com/office/drawing/2014/main" id="{467E7EC4-566B-1763-CCE1-95654A545333}"/>
              </a:ext>
            </a:extLst>
          </p:cNvPr>
          <p:cNvSpPr>
            <a:spLocks noGrp="1"/>
          </p:cNvSpPr>
          <p:nvPr>
            <p:ph type="sldNum" sz="quarter" idx="12"/>
          </p:nvPr>
        </p:nvSpPr>
        <p:spPr/>
        <p:txBody>
          <a:bodyPr/>
          <a:lstStyle/>
          <a:p>
            <a:fld id="{5216D943-2B8B-6E40-82FC-356309674730}" type="slidenum">
              <a:rPr lang="en-US" smtClean="0"/>
              <a:pPr/>
              <a:t>15</a:t>
            </a:fld>
            <a:endParaRPr lang="en-US"/>
          </a:p>
        </p:txBody>
      </p:sp>
      <p:pic>
        <p:nvPicPr>
          <p:cNvPr id="7" name="Picture 6">
            <a:extLst>
              <a:ext uri="{FF2B5EF4-FFF2-40B4-BE49-F238E27FC236}">
                <a16:creationId xmlns:a16="http://schemas.microsoft.com/office/drawing/2014/main" id="{4A85519D-5CE2-E0E3-F0AA-FD88B6FD92E1}"/>
              </a:ext>
            </a:extLst>
          </p:cNvPr>
          <p:cNvPicPr>
            <a:picLocks noChangeAspect="1"/>
          </p:cNvPicPr>
          <p:nvPr/>
        </p:nvPicPr>
        <p:blipFill>
          <a:blip r:embed="rId2"/>
          <a:stretch>
            <a:fillRect/>
          </a:stretch>
        </p:blipFill>
        <p:spPr>
          <a:xfrm>
            <a:off x="1014152" y="5204865"/>
            <a:ext cx="19792363" cy="2988876"/>
          </a:xfrm>
          <a:prstGeom prst="rect">
            <a:avLst/>
          </a:prstGeom>
        </p:spPr>
      </p:pic>
    </p:spTree>
    <p:extLst>
      <p:ext uri="{BB962C8B-B14F-4D97-AF65-F5344CB8AC3E}">
        <p14:creationId xmlns:p14="http://schemas.microsoft.com/office/powerpoint/2010/main" val="181501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F1CC7-335D-E72F-D691-679E001162DD}"/>
              </a:ext>
            </a:extLst>
          </p:cNvPr>
          <p:cNvSpPr>
            <a:spLocks noGrp="1"/>
          </p:cNvSpPr>
          <p:nvPr>
            <p:ph idx="1"/>
          </p:nvPr>
        </p:nvSpPr>
        <p:spPr/>
        <p:txBody>
          <a:bodyPr>
            <a:normAutofit fontScale="92500" lnSpcReduction="20000"/>
          </a:bodyPr>
          <a:lstStyle/>
          <a:p>
            <a:pPr marL="342900" lvl="0" indent="-342900">
              <a:lnSpc>
                <a:spcPct val="150000"/>
              </a:lnSpc>
              <a:spcBef>
                <a:spcPts val="745"/>
              </a:spcBef>
              <a:spcAft>
                <a:spcPts val="0"/>
              </a:spcAft>
              <a:buFont typeface="Times New Roman" panose="02020603050405020304" pitchFamily="18" charset="0"/>
              <a:buChar char="-"/>
            </a:pPr>
            <a:r>
              <a:rPr lang="vi-VN" sz="4400" dirty="0" err="1">
                <a:effectLst/>
                <a:latin typeface="Times New Roman" panose="02020603050405020304" pitchFamily="18" charset="0"/>
                <a:ea typeface="Times New Roman" panose="02020603050405020304" pitchFamily="18" charset="0"/>
              </a:rPr>
              <a:t>MinMaxScaler</a:t>
            </a:r>
            <a:r>
              <a:rPr lang="vi-VN" sz="4400" dirty="0">
                <a:effectLst/>
                <a:latin typeface="Times New Roman" panose="02020603050405020304" pitchFamily="18" charset="0"/>
                <a:ea typeface="Times New Roman" panose="02020603050405020304" pitchFamily="18" charset="0"/>
              </a:rPr>
              <a:t> là một lớp trong thư viện </a:t>
            </a:r>
            <a:r>
              <a:rPr lang="vi-VN" sz="4400" dirty="0" err="1">
                <a:effectLst/>
                <a:latin typeface="Times New Roman" panose="02020603050405020304" pitchFamily="18" charset="0"/>
                <a:ea typeface="Times New Roman" panose="02020603050405020304" pitchFamily="18" charset="0"/>
              </a:rPr>
              <a:t>sklearn.preprocessing</a:t>
            </a:r>
            <a:r>
              <a:rPr lang="vi-VN" sz="4400" dirty="0">
                <a:effectLst/>
                <a:latin typeface="Times New Roman" panose="02020603050405020304" pitchFamily="18" charset="0"/>
                <a:ea typeface="Times New Roman" panose="02020603050405020304" pitchFamily="18" charset="0"/>
              </a:rPr>
              <a:t> được sử dụng để chuẩn hóa dữ liệu.</a:t>
            </a:r>
            <a:endParaRPr lang="en-US" sz="44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745"/>
              </a:spcBef>
              <a:spcAft>
                <a:spcPts val="0"/>
              </a:spcAft>
              <a:buFont typeface="Times New Roman" panose="02020603050405020304" pitchFamily="18" charset="0"/>
              <a:buChar char="-"/>
            </a:pPr>
            <a:r>
              <a:rPr lang="vi-VN" sz="4400" dirty="0">
                <a:effectLst/>
                <a:latin typeface="Times New Roman" panose="02020603050405020304" pitchFamily="18" charset="0"/>
                <a:ea typeface="Times New Roman" panose="02020603050405020304" pitchFamily="18" charset="0"/>
              </a:rPr>
              <a:t>Phương pháp chuẩn hóa này sẽ đưa tất cả các giá trị của biến vào khoảng [0, 1]. Cụ thể, mỗi giá trị </a:t>
            </a:r>
            <a:r>
              <a:rPr lang="vi-VN" sz="4400" dirty="0" err="1">
                <a:effectLst/>
                <a:latin typeface="Times New Roman" panose="02020603050405020304" pitchFamily="18" charset="0"/>
                <a:ea typeface="Times New Roman" panose="02020603050405020304" pitchFamily="18" charset="0"/>
              </a:rPr>
              <a:t>xxx</a:t>
            </a:r>
            <a:r>
              <a:rPr lang="vi-VN" sz="4400" dirty="0">
                <a:effectLst/>
                <a:latin typeface="Times New Roman" panose="02020603050405020304" pitchFamily="18" charset="0"/>
                <a:ea typeface="Times New Roman" panose="02020603050405020304" pitchFamily="18" charset="0"/>
              </a:rPr>
              <a:t> sẽ được chuyển đổi theo công thức: x′=x−</a:t>
            </a:r>
            <a:r>
              <a:rPr lang="vi-VN" sz="4400" dirty="0" err="1">
                <a:effectLst/>
                <a:latin typeface="Times New Roman" panose="02020603050405020304" pitchFamily="18" charset="0"/>
                <a:ea typeface="Times New Roman" panose="02020603050405020304" pitchFamily="18" charset="0"/>
              </a:rPr>
              <a:t>minmax</a:t>
            </a:r>
            <a:r>
              <a:rPr lang="vi-VN" sz="4400" dirty="0">
                <a:effectLst/>
                <a:latin typeface="Times New Roman" panose="02020603050405020304" pitchFamily="18" charset="0"/>
                <a:ea typeface="Times New Roman" panose="02020603050405020304" pitchFamily="18" charset="0"/>
              </a:rPr>
              <a:t>−</a:t>
            </a:r>
            <a:r>
              <a:rPr lang="vi-VN" sz="4400" dirty="0" err="1">
                <a:effectLst/>
                <a:latin typeface="Times New Roman" panose="02020603050405020304" pitchFamily="18" charset="0"/>
                <a:ea typeface="Times New Roman" panose="02020603050405020304" pitchFamily="18" charset="0"/>
              </a:rPr>
              <a:t>minx</a:t>
            </a:r>
            <a:r>
              <a:rPr lang="vi-VN" sz="4400" dirty="0">
                <a:effectLst/>
                <a:latin typeface="Times New Roman" panose="02020603050405020304" pitchFamily="18" charset="0"/>
                <a:ea typeface="Times New Roman" panose="02020603050405020304" pitchFamily="18" charset="0"/>
              </a:rPr>
              <a:t>' = \</a:t>
            </a:r>
            <a:r>
              <a:rPr lang="vi-VN" sz="4400" dirty="0" err="1">
                <a:effectLst/>
                <a:latin typeface="Times New Roman" panose="02020603050405020304" pitchFamily="18" charset="0"/>
                <a:ea typeface="Times New Roman" panose="02020603050405020304" pitchFamily="18" charset="0"/>
              </a:rPr>
              <a:t>frac</a:t>
            </a:r>
            <a:r>
              <a:rPr lang="vi-VN" sz="4400" dirty="0">
                <a:effectLst/>
                <a:latin typeface="Times New Roman" panose="02020603050405020304" pitchFamily="18" charset="0"/>
                <a:ea typeface="Times New Roman" panose="02020603050405020304" pitchFamily="18" charset="0"/>
              </a:rPr>
              <a:t>{x - \</a:t>
            </a:r>
            <a:r>
              <a:rPr lang="vi-VN" sz="4400" dirty="0" err="1">
                <a:effectLst/>
                <a:latin typeface="Times New Roman" panose="02020603050405020304" pitchFamily="18" charset="0"/>
                <a:ea typeface="Times New Roman" panose="02020603050405020304" pitchFamily="18" charset="0"/>
              </a:rPr>
              <a:t>text</a:t>
            </a:r>
            <a:r>
              <a:rPr lang="vi-VN" sz="4400" dirty="0">
                <a:effectLst/>
                <a:latin typeface="Times New Roman" panose="02020603050405020304" pitchFamily="18" charset="0"/>
                <a:ea typeface="Times New Roman" panose="02020603050405020304" pitchFamily="18" charset="0"/>
              </a:rPr>
              <a:t>{min}}{\</a:t>
            </a:r>
            <a:r>
              <a:rPr lang="vi-VN" sz="4400" dirty="0" err="1">
                <a:effectLst/>
                <a:latin typeface="Times New Roman" panose="02020603050405020304" pitchFamily="18" charset="0"/>
                <a:ea typeface="Times New Roman" panose="02020603050405020304" pitchFamily="18" charset="0"/>
              </a:rPr>
              <a:t>text</a:t>
            </a:r>
            <a:r>
              <a:rPr lang="vi-VN" sz="4400" dirty="0">
                <a:effectLst/>
                <a:latin typeface="Times New Roman" panose="02020603050405020304" pitchFamily="18" charset="0"/>
                <a:ea typeface="Times New Roman" panose="02020603050405020304" pitchFamily="18" charset="0"/>
              </a:rPr>
              <a:t>{</a:t>
            </a:r>
            <a:r>
              <a:rPr lang="vi-VN" sz="4400" dirty="0" err="1">
                <a:effectLst/>
                <a:latin typeface="Times New Roman" panose="02020603050405020304" pitchFamily="18" charset="0"/>
                <a:ea typeface="Times New Roman" panose="02020603050405020304" pitchFamily="18" charset="0"/>
              </a:rPr>
              <a:t>max</a:t>
            </a:r>
            <a:r>
              <a:rPr lang="vi-VN" sz="4400" dirty="0">
                <a:effectLst/>
                <a:latin typeface="Times New Roman" panose="02020603050405020304" pitchFamily="18" charset="0"/>
                <a:ea typeface="Times New Roman" panose="02020603050405020304" pitchFamily="18" charset="0"/>
              </a:rPr>
              <a:t>} - \</a:t>
            </a:r>
            <a:r>
              <a:rPr lang="vi-VN" sz="4400" dirty="0" err="1">
                <a:effectLst/>
                <a:latin typeface="Times New Roman" panose="02020603050405020304" pitchFamily="18" charset="0"/>
                <a:ea typeface="Times New Roman" panose="02020603050405020304" pitchFamily="18" charset="0"/>
              </a:rPr>
              <a:t>text</a:t>
            </a:r>
            <a:r>
              <a:rPr lang="vi-VN" sz="4400" dirty="0">
                <a:effectLst/>
                <a:latin typeface="Times New Roman" panose="02020603050405020304" pitchFamily="18" charset="0"/>
                <a:ea typeface="Times New Roman" panose="02020603050405020304" pitchFamily="18" charset="0"/>
              </a:rPr>
              <a:t>{min}}x′=</a:t>
            </a:r>
            <a:r>
              <a:rPr lang="vi-VN" sz="4400" dirty="0" err="1">
                <a:effectLst/>
                <a:latin typeface="Times New Roman" panose="02020603050405020304" pitchFamily="18" charset="0"/>
                <a:ea typeface="Times New Roman" panose="02020603050405020304" pitchFamily="18" charset="0"/>
              </a:rPr>
              <a:t>max</a:t>
            </a:r>
            <a:r>
              <a:rPr lang="vi-VN" sz="4400" dirty="0">
                <a:effectLst/>
                <a:latin typeface="Times New Roman" panose="02020603050405020304" pitchFamily="18" charset="0"/>
                <a:ea typeface="Times New Roman" panose="02020603050405020304" pitchFamily="18" charset="0"/>
              </a:rPr>
              <a:t>−</a:t>
            </a:r>
            <a:r>
              <a:rPr lang="vi-VN" sz="4400" dirty="0" err="1">
                <a:effectLst/>
                <a:latin typeface="Times New Roman" panose="02020603050405020304" pitchFamily="18" charset="0"/>
                <a:ea typeface="Times New Roman" panose="02020603050405020304" pitchFamily="18" charset="0"/>
              </a:rPr>
              <a:t>minx</a:t>
            </a:r>
            <a:r>
              <a:rPr lang="vi-VN" sz="4400" dirty="0">
                <a:effectLst/>
                <a:latin typeface="Times New Roman" panose="02020603050405020304" pitchFamily="18" charset="0"/>
                <a:ea typeface="Times New Roman" panose="02020603050405020304" pitchFamily="18" charset="0"/>
              </a:rPr>
              <a:t>−min​ trong đó min và </a:t>
            </a:r>
            <a:r>
              <a:rPr lang="vi-VN" sz="4400" dirty="0" err="1">
                <a:effectLst/>
                <a:latin typeface="Times New Roman" panose="02020603050405020304" pitchFamily="18" charset="0"/>
                <a:ea typeface="Times New Roman" panose="02020603050405020304" pitchFamily="18" charset="0"/>
              </a:rPr>
              <a:t>max</a:t>
            </a:r>
            <a:r>
              <a:rPr lang="vi-VN" sz="4400" dirty="0">
                <a:effectLst/>
                <a:latin typeface="Times New Roman" panose="02020603050405020304" pitchFamily="18" charset="0"/>
                <a:ea typeface="Times New Roman" panose="02020603050405020304" pitchFamily="18" charset="0"/>
              </a:rPr>
              <a:t> là giá trị nhỏ nhất và lớn nhất trong cột đó.</a:t>
            </a:r>
            <a:endParaRPr lang="en-US" sz="4400" dirty="0">
              <a:effectLst/>
              <a:latin typeface="Times New Roman" panose="02020603050405020304" pitchFamily="18" charset="0"/>
              <a:ea typeface="Times New Roman" panose="02020603050405020304" pitchFamily="18" charset="0"/>
            </a:endParaRPr>
          </a:p>
          <a:p>
            <a:pPr marL="274320" indent="-228600">
              <a:lnSpc>
                <a:spcPct val="150000"/>
              </a:lnSpc>
              <a:spcBef>
                <a:spcPts val="745"/>
              </a:spcBef>
            </a:pPr>
            <a:r>
              <a:rPr lang="en-US" sz="4400" b="1" dirty="0" err="1">
                <a:effectLst/>
                <a:latin typeface="Times New Roman" panose="02020603050405020304" pitchFamily="18" charset="0"/>
                <a:ea typeface="Times New Roman" panose="02020603050405020304" pitchFamily="18" charset="0"/>
              </a:rPr>
              <a:t>scaler.fit_transform</a:t>
            </a:r>
            <a:r>
              <a:rPr lang="en-US" sz="4400" b="1" dirty="0">
                <a:effectLst/>
                <a:latin typeface="Times New Roman" panose="02020603050405020304" pitchFamily="18" charset="0"/>
                <a:ea typeface="Times New Roman" panose="02020603050405020304" pitchFamily="18" charset="0"/>
              </a:rPr>
              <a:t>(X)</a:t>
            </a:r>
            <a:r>
              <a:rPr lang="en-US" sz="4400" dirty="0">
                <a:effectLst/>
                <a:latin typeface="Times New Roman" panose="02020603050405020304" pitchFamily="18" charset="0"/>
                <a:ea typeface="Times New Roman" panose="02020603050405020304" pitchFamily="18" charset="0"/>
              </a:rPr>
              <a:t>:</a:t>
            </a:r>
          </a:p>
          <a:p>
            <a:pPr marL="342900" lvl="0" indent="-342900">
              <a:lnSpc>
                <a:spcPct val="150000"/>
              </a:lnSpc>
              <a:spcBef>
                <a:spcPts val="745"/>
              </a:spcBef>
              <a:spcAft>
                <a:spcPts val="0"/>
              </a:spcAft>
              <a:buFont typeface="Times New Roman" panose="02020603050405020304" pitchFamily="18" charset="0"/>
              <a:buChar char="-"/>
            </a:pPr>
            <a:r>
              <a:rPr lang="vi-VN" sz="4400" dirty="0">
                <a:effectLst/>
                <a:latin typeface="Times New Roman" panose="02020603050405020304" pitchFamily="18" charset="0"/>
                <a:ea typeface="Times New Roman" panose="02020603050405020304" pitchFamily="18" charset="0"/>
              </a:rPr>
              <a:t>Phương thức </a:t>
            </a:r>
            <a:r>
              <a:rPr lang="vi-VN" sz="4400" dirty="0" err="1">
                <a:effectLst/>
                <a:latin typeface="Times New Roman" panose="02020603050405020304" pitchFamily="18" charset="0"/>
                <a:ea typeface="Times New Roman" panose="02020603050405020304" pitchFamily="18" charset="0"/>
              </a:rPr>
              <a:t>fit_transform</a:t>
            </a:r>
            <a:r>
              <a:rPr lang="vi-VN" sz="4400" dirty="0">
                <a:effectLst/>
                <a:latin typeface="Times New Roman" panose="02020603050405020304" pitchFamily="18" charset="0"/>
                <a:ea typeface="Times New Roman" panose="02020603050405020304" pitchFamily="18" charset="0"/>
              </a:rPr>
              <a:t>() vừa "học" từ dữ liệu X (tính toán các giá trị tối thiểu và tối đa), vừa áp dụng phép chuẩn hóa cho dữ liệu.</a:t>
            </a:r>
            <a:endParaRPr lang="en-US" sz="44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745"/>
              </a:spcBef>
              <a:spcAft>
                <a:spcPts val="0"/>
              </a:spcAft>
              <a:buFont typeface="Times New Roman" panose="02020603050405020304" pitchFamily="18" charset="0"/>
              <a:buChar char="-"/>
            </a:pPr>
            <a:r>
              <a:rPr lang="vi-VN" sz="4400" dirty="0">
                <a:effectLst/>
                <a:latin typeface="Times New Roman" panose="02020603050405020304" pitchFamily="18" charset="0"/>
                <a:ea typeface="Times New Roman" panose="02020603050405020304" pitchFamily="18" charset="0"/>
              </a:rPr>
              <a:t>Kết quả là </a:t>
            </a:r>
            <a:r>
              <a:rPr lang="vi-VN" sz="4400" dirty="0" err="1">
                <a:effectLst/>
                <a:latin typeface="Times New Roman" panose="02020603050405020304" pitchFamily="18" charset="0"/>
                <a:ea typeface="Times New Roman" panose="02020603050405020304" pitchFamily="18" charset="0"/>
              </a:rPr>
              <a:t>X_scaled</a:t>
            </a:r>
            <a:r>
              <a:rPr lang="vi-VN" sz="4400" dirty="0">
                <a:effectLst/>
                <a:latin typeface="Times New Roman" panose="02020603050405020304" pitchFamily="18" charset="0"/>
                <a:ea typeface="Times New Roman" panose="02020603050405020304" pitchFamily="18" charset="0"/>
              </a:rPr>
              <a:t>, một mảng </a:t>
            </a:r>
            <a:r>
              <a:rPr lang="vi-VN" sz="4400" dirty="0" err="1">
                <a:effectLst/>
                <a:latin typeface="Times New Roman" panose="02020603050405020304" pitchFamily="18" charset="0"/>
                <a:ea typeface="Times New Roman" panose="02020603050405020304" pitchFamily="18" charset="0"/>
              </a:rPr>
              <a:t>numpy</a:t>
            </a:r>
            <a:r>
              <a:rPr lang="vi-VN" sz="4400" dirty="0">
                <a:effectLst/>
                <a:latin typeface="Times New Roman" panose="02020603050405020304" pitchFamily="18" charset="0"/>
                <a:ea typeface="Times New Roman" panose="02020603050405020304" pitchFamily="18" charset="0"/>
              </a:rPr>
              <a:t> chứa các giá trị đã được chuẩn hóa trong khoảng [0, 1].</a:t>
            </a:r>
            <a:endParaRPr lang="en-US" sz="44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Footer Placeholder 3">
            <a:extLst>
              <a:ext uri="{FF2B5EF4-FFF2-40B4-BE49-F238E27FC236}">
                <a16:creationId xmlns:a16="http://schemas.microsoft.com/office/drawing/2014/main" id="{A1B4C063-2C57-5F1A-18A2-BB8C57E74111}"/>
              </a:ext>
            </a:extLst>
          </p:cNvPr>
          <p:cNvSpPr>
            <a:spLocks noGrp="1"/>
          </p:cNvSpPr>
          <p:nvPr>
            <p:ph type="ftr" sz="quarter" idx="11"/>
          </p:nvPr>
        </p:nvSpPr>
        <p:spPr/>
        <p:txBody>
          <a:bodyPr/>
          <a:lstStyle/>
          <a:p>
            <a:r>
              <a:rPr lang="en-US"/>
              <a:t>Nguyễn Đình Tuệ</a:t>
            </a:r>
          </a:p>
        </p:txBody>
      </p:sp>
      <p:sp>
        <p:nvSpPr>
          <p:cNvPr id="5" name="Slide Number Placeholder 4">
            <a:extLst>
              <a:ext uri="{FF2B5EF4-FFF2-40B4-BE49-F238E27FC236}">
                <a16:creationId xmlns:a16="http://schemas.microsoft.com/office/drawing/2014/main" id="{E9015672-C1D2-46F4-5A45-0B0744C10042}"/>
              </a:ext>
            </a:extLst>
          </p:cNvPr>
          <p:cNvSpPr>
            <a:spLocks noGrp="1"/>
          </p:cNvSpPr>
          <p:nvPr>
            <p:ph type="sldNum" sz="quarter" idx="12"/>
          </p:nvPr>
        </p:nvSpPr>
        <p:spPr/>
        <p:txBody>
          <a:bodyPr/>
          <a:lstStyle/>
          <a:p>
            <a:fld id="{5216D943-2B8B-6E40-82FC-356309674730}" type="slidenum">
              <a:rPr lang="en-US" smtClean="0"/>
              <a:pPr/>
              <a:t>16</a:t>
            </a:fld>
            <a:endParaRPr lang="en-US"/>
          </a:p>
        </p:txBody>
      </p:sp>
    </p:spTree>
    <p:extLst>
      <p:ext uri="{BB962C8B-B14F-4D97-AF65-F5344CB8AC3E}">
        <p14:creationId xmlns:p14="http://schemas.microsoft.com/office/powerpoint/2010/main" val="3217972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1351CC-CF3E-C35B-3E5F-358BFDB423E2}"/>
              </a:ext>
            </a:extLst>
          </p:cNvPr>
          <p:cNvSpPr>
            <a:spLocks noGrp="1"/>
          </p:cNvSpPr>
          <p:nvPr>
            <p:ph idx="1"/>
          </p:nvPr>
        </p:nvSpPr>
        <p:spPr/>
        <p:txBody>
          <a:bodyPr/>
          <a:lstStyle/>
          <a:p>
            <a:pPr marL="0" indent="0">
              <a:buNone/>
            </a:pPr>
            <a:r>
              <a:rPr lang="en-US" dirty="0"/>
              <a:t>8, </a:t>
            </a:r>
            <a:r>
              <a:rPr lang="en-US" sz="4400" b="1" dirty="0" err="1">
                <a:effectLst/>
                <a:latin typeface="Times New Roman" panose="02020603050405020304" pitchFamily="18" charset="0"/>
                <a:ea typeface="Times New Roman" panose="02020603050405020304" pitchFamily="18" charset="0"/>
              </a:rPr>
              <a:t>Huấn</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luyện</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và</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đánh</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giá</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mô</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hình</a:t>
            </a:r>
            <a:r>
              <a:rPr lang="en-US" sz="4400" b="1" dirty="0">
                <a:effectLst/>
                <a:latin typeface="Times New Roman" panose="02020603050405020304" pitchFamily="18" charset="0"/>
                <a:ea typeface="Times New Roman" panose="02020603050405020304" pitchFamily="18" charset="0"/>
              </a:rPr>
              <a:t> Naïve Bayes:</a:t>
            </a:r>
            <a:r>
              <a:rPr lang="vi-VN" sz="4400" dirty="0">
                <a:effectLst/>
                <a:latin typeface="Times New Roman" panose="02020603050405020304" pitchFamily="18" charset="0"/>
                <a:ea typeface="Times New Roman" panose="02020603050405020304" pitchFamily="18" charset="0"/>
              </a:rPr>
              <a:t>.</a:t>
            </a:r>
            <a:endParaRPr lang="en-US" sz="4400" dirty="0">
              <a:effectLst/>
              <a:latin typeface="Times New Roman" panose="02020603050405020304" pitchFamily="18" charset="0"/>
              <a:ea typeface="Times New Roman" panose="02020603050405020304" pitchFamily="18" charset="0"/>
            </a:endParaRPr>
          </a:p>
          <a:p>
            <a:pPr marL="0" indent="0">
              <a:buNone/>
            </a:pPr>
            <a:r>
              <a:rPr lang="vi-VN" sz="4400" dirty="0">
                <a:effectLst/>
                <a:latin typeface="Times New Roman" panose="02020603050405020304" pitchFamily="18" charset="0"/>
                <a:ea typeface="Times New Roman" panose="02020603050405020304" pitchFamily="18" charset="0"/>
              </a:rPr>
              <a:t>Huấn luyện mô hình </a:t>
            </a:r>
            <a:r>
              <a:rPr lang="vi-VN" sz="4400" dirty="0" err="1">
                <a:effectLst/>
                <a:latin typeface="Times New Roman" panose="02020603050405020304" pitchFamily="18" charset="0"/>
                <a:ea typeface="Times New Roman" panose="02020603050405020304" pitchFamily="18" charset="0"/>
              </a:rPr>
              <a:t>Naive</a:t>
            </a:r>
            <a:r>
              <a:rPr lang="vi-VN" sz="4400" dirty="0">
                <a:effectLst/>
                <a:latin typeface="Times New Roman" panose="02020603050405020304" pitchFamily="18" charset="0"/>
                <a:ea typeface="Times New Roman" panose="02020603050405020304" pitchFamily="18" charset="0"/>
              </a:rPr>
              <a:t> </a:t>
            </a:r>
            <a:r>
              <a:rPr lang="vi-VN" sz="4400" dirty="0" err="1">
                <a:effectLst/>
                <a:latin typeface="Times New Roman" panose="02020603050405020304" pitchFamily="18" charset="0"/>
                <a:ea typeface="Times New Roman" panose="02020603050405020304" pitchFamily="18" charset="0"/>
              </a:rPr>
              <a:t>Bayes</a:t>
            </a:r>
            <a:r>
              <a:rPr lang="vi-VN" sz="4400" dirty="0">
                <a:effectLst/>
                <a:latin typeface="Times New Roman" panose="02020603050405020304" pitchFamily="18" charset="0"/>
                <a:ea typeface="Times New Roman" panose="02020603050405020304" pitchFamily="18" charset="0"/>
              </a:rPr>
              <a:t> và đánh giá độ chính xác trên tập huấn luyện và kiểm tra.</a:t>
            </a:r>
            <a:endParaRPr lang="en-US" sz="4400" dirty="0">
              <a:effectLst/>
              <a:latin typeface="Times New Roman" panose="02020603050405020304" pitchFamily="18" charset="0"/>
              <a:ea typeface="Times New Roman" panose="02020603050405020304" pitchFamily="18" charset="0"/>
            </a:endParaRPr>
          </a:p>
          <a:p>
            <a:pPr marL="0" indent="0">
              <a:buNone/>
            </a:pPr>
            <a:endParaRPr lang="en-US" sz="4400" dirty="0">
              <a:effectLst/>
              <a:latin typeface="Times New Roman" panose="02020603050405020304" pitchFamily="18" charset="0"/>
              <a:ea typeface="Times New Roman" panose="02020603050405020304" pitchFamily="18" charset="0"/>
            </a:endParaRPr>
          </a:p>
          <a:p>
            <a:pPr marL="0" indent="0">
              <a:buNone/>
            </a:pPr>
            <a:endParaRPr lang="en-US" sz="4400" dirty="0">
              <a:effectLst/>
              <a:latin typeface="Times New Roman" panose="02020603050405020304" pitchFamily="18" charset="0"/>
              <a:ea typeface="Times New Roman" panose="02020603050405020304" pitchFamily="18" charset="0"/>
            </a:endParaRPr>
          </a:p>
          <a:p>
            <a:pPr marL="0" indent="0">
              <a:buNone/>
            </a:pPr>
            <a:endParaRPr lang="en-US" sz="44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Footer Placeholder 3">
            <a:extLst>
              <a:ext uri="{FF2B5EF4-FFF2-40B4-BE49-F238E27FC236}">
                <a16:creationId xmlns:a16="http://schemas.microsoft.com/office/drawing/2014/main" id="{86F5D9FE-9237-CA26-D202-A673F091F470}"/>
              </a:ext>
            </a:extLst>
          </p:cNvPr>
          <p:cNvSpPr>
            <a:spLocks noGrp="1"/>
          </p:cNvSpPr>
          <p:nvPr>
            <p:ph type="ftr" sz="quarter" idx="11"/>
          </p:nvPr>
        </p:nvSpPr>
        <p:spPr/>
        <p:txBody>
          <a:bodyPr/>
          <a:lstStyle/>
          <a:p>
            <a:r>
              <a:rPr lang="en-US"/>
              <a:t>Nguyễn Đình Tuệ</a:t>
            </a:r>
          </a:p>
        </p:txBody>
      </p:sp>
      <p:sp>
        <p:nvSpPr>
          <p:cNvPr id="5" name="Slide Number Placeholder 4">
            <a:extLst>
              <a:ext uri="{FF2B5EF4-FFF2-40B4-BE49-F238E27FC236}">
                <a16:creationId xmlns:a16="http://schemas.microsoft.com/office/drawing/2014/main" id="{EB3942F9-63D5-CE96-1020-67940E62CAD4}"/>
              </a:ext>
            </a:extLst>
          </p:cNvPr>
          <p:cNvSpPr>
            <a:spLocks noGrp="1"/>
          </p:cNvSpPr>
          <p:nvPr>
            <p:ph type="sldNum" sz="quarter" idx="12"/>
          </p:nvPr>
        </p:nvSpPr>
        <p:spPr/>
        <p:txBody>
          <a:bodyPr/>
          <a:lstStyle/>
          <a:p>
            <a:fld id="{5216D943-2B8B-6E40-82FC-356309674730}" type="slidenum">
              <a:rPr lang="en-US" smtClean="0"/>
              <a:pPr/>
              <a:t>17</a:t>
            </a:fld>
            <a:endParaRPr lang="en-US"/>
          </a:p>
        </p:txBody>
      </p:sp>
      <p:pic>
        <p:nvPicPr>
          <p:cNvPr id="7" name="Picture 6">
            <a:extLst>
              <a:ext uri="{FF2B5EF4-FFF2-40B4-BE49-F238E27FC236}">
                <a16:creationId xmlns:a16="http://schemas.microsoft.com/office/drawing/2014/main" id="{5CA0EFA6-BB70-7E10-4058-6CC73DCC4E44}"/>
              </a:ext>
            </a:extLst>
          </p:cNvPr>
          <p:cNvPicPr>
            <a:picLocks noChangeAspect="1"/>
          </p:cNvPicPr>
          <p:nvPr/>
        </p:nvPicPr>
        <p:blipFill>
          <a:blip r:embed="rId2"/>
          <a:stretch>
            <a:fillRect/>
          </a:stretch>
        </p:blipFill>
        <p:spPr>
          <a:xfrm>
            <a:off x="1398493" y="5035066"/>
            <a:ext cx="18964860" cy="5435709"/>
          </a:xfrm>
          <a:prstGeom prst="rect">
            <a:avLst/>
          </a:prstGeom>
        </p:spPr>
      </p:pic>
    </p:spTree>
    <p:extLst>
      <p:ext uri="{BB962C8B-B14F-4D97-AF65-F5344CB8AC3E}">
        <p14:creationId xmlns:p14="http://schemas.microsoft.com/office/powerpoint/2010/main" val="1796951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DA4C85-352C-439C-AE05-337E0D5C5B32}"/>
              </a:ext>
            </a:extLst>
          </p:cNvPr>
          <p:cNvSpPr>
            <a:spLocks noGrp="1"/>
          </p:cNvSpPr>
          <p:nvPr>
            <p:ph idx="1"/>
          </p:nvPr>
        </p:nvSpPr>
        <p:spPr/>
        <p:txBody>
          <a:bodyPr/>
          <a:lstStyle/>
          <a:p>
            <a:pPr marL="342900" lvl="0" indent="-342900">
              <a:lnSpc>
                <a:spcPct val="150000"/>
              </a:lnSpc>
              <a:spcBef>
                <a:spcPts val="745"/>
              </a:spcBef>
              <a:spcAft>
                <a:spcPts val="0"/>
              </a:spcAft>
              <a:buFont typeface="Times New Roman" panose="02020603050405020304" pitchFamily="18" charset="0"/>
              <a:buChar char="-"/>
            </a:pPr>
            <a:r>
              <a:rPr lang="vi-VN" sz="4400" dirty="0">
                <a:effectLst/>
                <a:latin typeface="Times New Roman" panose="02020603050405020304" pitchFamily="18" charset="0"/>
                <a:ea typeface="Times New Roman" panose="02020603050405020304" pitchFamily="18" charset="0"/>
              </a:rPr>
              <a:t>Đây là một lớp trong thư viện </a:t>
            </a:r>
            <a:r>
              <a:rPr lang="vi-VN" sz="4400" dirty="0" err="1">
                <a:effectLst/>
                <a:latin typeface="Times New Roman" panose="02020603050405020304" pitchFamily="18" charset="0"/>
                <a:ea typeface="Times New Roman" panose="02020603050405020304" pitchFamily="18" charset="0"/>
              </a:rPr>
              <a:t>sklearn.naive_bayes</a:t>
            </a:r>
            <a:r>
              <a:rPr lang="vi-VN" sz="4400" dirty="0">
                <a:effectLst/>
                <a:latin typeface="Times New Roman" panose="02020603050405020304" pitchFamily="18" charset="0"/>
                <a:ea typeface="Times New Roman" panose="02020603050405020304" pitchFamily="18" charset="0"/>
              </a:rPr>
              <a:t> được sử dụng để xây dựng một mô hình phân loại </a:t>
            </a:r>
            <a:r>
              <a:rPr lang="vi-VN" sz="4400" dirty="0" err="1">
                <a:effectLst/>
                <a:latin typeface="Times New Roman" panose="02020603050405020304" pitchFamily="18" charset="0"/>
                <a:ea typeface="Times New Roman" panose="02020603050405020304" pitchFamily="18" charset="0"/>
              </a:rPr>
              <a:t>Naive</a:t>
            </a:r>
            <a:r>
              <a:rPr lang="vi-VN" sz="4400" dirty="0">
                <a:effectLst/>
                <a:latin typeface="Times New Roman" panose="02020603050405020304" pitchFamily="18" charset="0"/>
                <a:ea typeface="Times New Roman" panose="02020603050405020304" pitchFamily="18" charset="0"/>
              </a:rPr>
              <a:t> </a:t>
            </a:r>
            <a:r>
              <a:rPr lang="vi-VN" sz="4400" dirty="0" err="1">
                <a:effectLst/>
                <a:latin typeface="Times New Roman" panose="02020603050405020304" pitchFamily="18" charset="0"/>
                <a:ea typeface="Times New Roman" panose="02020603050405020304" pitchFamily="18" charset="0"/>
              </a:rPr>
              <a:t>Bayes</a:t>
            </a:r>
            <a:r>
              <a:rPr lang="vi-VN" sz="4400" dirty="0">
                <a:effectLst/>
                <a:latin typeface="Times New Roman" panose="02020603050405020304" pitchFamily="18" charset="0"/>
                <a:ea typeface="Times New Roman" panose="02020603050405020304" pitchFamily="18" charset="0"/>
              </a:rPr>
              <a:t> với giả định rằng các đặc trưng (</a:t>
            </a:r>
            <a:r>
              <a:rPr lang="vi-VN" sz="4400" dirty="0" err="1">
                <a:effectLst/>
                <a:latin typeface="Times New Roman" panose="02020603050405020304" pitchFamily="18" charset="0"/>
                <a:ea typeface="Times New Roman" panose="02020603050405020304" pitchFamily="18" charset="0"/>
              </a:rPr>
              <a:t>features</a:t>
            </a:r>
            <a:r>
              <a:rPr lang="vi-VN" sz="4400" dirty="0">
                <a:effectLst/>
                <a:latin typeface="Times New Roman" panose="02020603050405020304" pitchFamily="18" charset="0"/>
                <a:ea typeface="Times New Roman" panose="02020603050405020304" pitchFamily="18" charset="0"/>
              </a:rPr>
              <a:t>) theo phân phối </a:t>
            </a:r>
            <a:r>
              <a:rPr lang="vi-VN" sz="4400" dirty="0" err="1">
                <a:effectLst/>
                <a:latin typeface="Times New Roman" panose="02020603050405020304" pitchFamily="18" charset="0"/>
                <a:ea typeface="Times New Roman" panose="02020603050405020304" pitchFamily="18" charset="0"/>
              </a:rPr>
              <a:t>Gaussian</a:t>
            </a:r>
            <a:r>
              <a:rPr lang="vi-VN" sz="4400" dirty="0">
                <a:effectLst/>
                <a:latin typeface="Times New Roman" panose="02020603050405020304" pitchFamily="18" charset="0"/>
                <a:ea typeface="Times New Roman" panose="02020603050405020304" pitchFamily="18" charset="0"/>
              </a:rPr>
              <a:t> (hay còn gọi là phân phối chuẩn).</a:t>
            </a:r>
            <a:endParaRPr lang="en-US" sz="44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745"/>
              </a:spcBef>
              <a:spcAft>
                <a:spcPts val="0"/>
              </a:spcAft>
              <a:buFont typeface="Times New Roman" panose="02020603050405020304" pitchFamily="18" charset="0"/>
              <a:buChar char="-"/>
            </a:pPr>
            <a:r>
              <a:rPr lang="vi-VN" sz="4400" dirty="0" err="1">
                <a:effectLst/>
                <a:latin typeface="Times New Roman" panose="02020603050405020304" pitchFamily="18" charset="0"/>
                <a:ea typeface="Times New Roman" panose="02020603050405020304" pitchFamily="18" charset="0"/>
              </a:rPr>
              <a:t>Naive</a:t>
            </a:r>
            <a:r>
              <a:rPr lang="vi-VN" sz="4400" dirty="0">
                <a:effectLst/>
                <a:latin typeface="Times New Roman" panose="02020603050405020304" pitchFamily="18" charset="0"/>
                <a:ea typeface="Times New Roman" panose="02020603050405020304" pitchFamily="18" charset="0"/>
              </a:rPr>
              <a:t> </a:t>
            </a:r>
            <a:r>
              <a:rPr lang="vi-VN" sz="4400" dirty="0" err="1">
                <a:effectLst/>
                <a:latin typeface="Times New Roman" panose="02020603050405020304" pitchFamily="18" charset="0"/>
                <a:ea typeface="Times New Roman" panose="02020603050405020304" pitchFamily="18" charset="0"/>
              </a:rPr>
              <a:t>Bayes</a:t>
            </a:r>
            <a:r>
              <a:rPr lang="vi-VN" sz="4400" dirty="0">
                <a:effectLst/>
                <a:latin typeface="Times New Roman" panose="02020603050405020304" pitchFamily="18" charset="0"/>
                <a:ea typeface="Times New Roman" panose="02020603050405020304" pitchFamily="18" charset="0"/>
              </a:rPr>
              <a:t> là một thuật toán phân loại dựa trên định lý </a:t>
            </a:r>
            <a:r>
              <a:rPr lang="vi-VN" sz="4400" dirty="0" err="1">
                <a:effectLst/>
                <a:latin typeface="Times New Roman" panose="02020603050405020304" pitchFamily="18" charset="0"/>
                <a:ea typeface="Times New Roman" panose="02020603050405020304" pitchFamily="18" charset="0"/>
              </a:rPr>
              <a:t>Bayes</a:t>
            </a:r>
            <a:r>
              <a:rPr lang="vi-VN" sz="4400" dirty="0">
                <a:effectLst/>
                <a:latin typeface="Times New Roman" panose="02020603050405020304" pitchFamily="18" charset="0"/>
                <a:ea typeface="Times New Roman" panose="02020603050405020304" pitchFamily="18" charset="0"/>
              </a:rPr>
              <a:t>, giả định rằng các đặc trưng là độc lập với nhau.</a:t>
            </a:r>
            <a:endParaRPr lang="en-US" sz="44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Footer Placeholder 3">
            <a:extLst>
              <a:ext uri="{FF2B5EF4-FFF2-40B4-BE49-F238E27FC236}">
                <a16:creationId xmlns:a16="http://schemas.microsoft.com/office/drawing/2014/main" id="{226F950D-0577-B683-ADD8-B53A655BFAF6}"/>
              </a:ext>
            </a:extLst>
          </p:cNvPr>
          <p:cNvSpPr>
            <a:spLocks noGrp="1"/>
          </p:cNvSpPr>
          <p:nvPr>
            <p:ph type="ftr" sz="quarter" idx="11"/>
          </p:nvPr>
        </p:nvSpPr>
        <p:spPr/>
        <p:txBody>
          <a:bodyPr/>
          <a:lstStyle/>
          <a:p>
            <a:r>
              <a:rPr lang="en-US"/>
              <a:t>Nguyễn Đình Tuệ</a:t>
            </a:r>
          </a:p>
        </p:txBody>
      </p:sp>
      <p:sp>
        <p:nvSpPr>
          <p:cNvPr id="5" name="Slide Number Placeholder 4">
            <a:extLst>
              <a:ext uri="{FF2B5EF4-FFF2-40B4-BE49-F238E27FC236}">
                <a16:creationId xmlns:a16="http://schemas.microsoft.com/office/drawing/2014/main" id="{0AD1DE88-FE48-4335-FC98-13AD2E95B4E8}"/>
              </a:ext>
            </a:extLst>
          </p:cNvPr>
          <p:cNvSpPr>
            <a:spLocks noGrp="1"/>
          </p:cNvSpPr>
          <p:nvPr>
            <p:ph type="sldNum" sz="quarter" idx="12"/>
          </p:nvPr>
        </p:nvSpPr>
        <p:spPr/>
        <p:txBody>
          <a:bodyPr/>
          <a:lstStyle/>
          <a:p>
            <a:fld id="{5216D943-2B8B-6E40-82FC-356309674730}" type="slidenum">
              <a:rPr lang="en-US" smtClean="0"/>
              <a:pPr/>
              <a:t>18</a:t>
            </a:fld>
            <a:endParaRPr lang="en-US"/>
          </a:p>
        </p:txBody>
      </p:sp>
    </p:spTree>
    <p:extLst>
      <p:ext uri="{BB962C8B-B14F-4D97-AF65-F5344CB8AC3E}">
        <p14:creationId xmlns:p14="http://schemas.microsoft.com/office/powerpoint/2010/main" val="4246959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DCD6AD-4D7C-F682-F4C5-8E54E0440B26}"/>
              </a:ext>
            </a:extLst>
          </p:cNvPr>
          <p:cNvSpPr>
            <a:spLocks noGrp="1"/>
          </p:cNvSpPr>
          <p:nvPr>
            <p:ph idx="1"/>
          </p:nvPr>
        </p:nvSpPr>
        <p:spPr/>
        <p:txBody>
          <a:bodyPr/>
          <a:lstStyle/>
          <a:p>
            <a:pPr marL="0" indent="0">
              <a:buNone/>
            </a:pPr>
            <a:r>
              <a:rPr lang="en-US" dirty="0"/>
              <a:t>9</a:t>
            </a:r>
            <a:r>
              <a:rPr lang="en-US" sz="4400" dirty="0"/>
              <a:t>,</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Huấn</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luyện</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và</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đánh</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giá</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mô</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hình</a:t>
            </a:r>
            <a:r>
              <a:rPr lang="en-US" sz="4400" b="1" dirty="0">
                <a:effectLst/>
                <a:latin typeface="Times New Roman" panose="02020603050405020304" pitchFamily="18" charset="0"/>
                <a:ea typeface="Times New Roman" panose="02020603050405020304" pitchFamily="18" charset="0"/>
              </a:rPr>
              <a:t> Decision Tree</a:t>
            </a:r>
          </a:p>
          <a:p>
            <a:pPr marL="0" indent="0">
              <a:buNone/>
            </a:pPr>
            <a:endParaRPr lang="en-US" sz="4400" dirty="0"/>
          </a:p>
        </p:txBody>
      </p:sp>
      <p:sp>
        <p:nvSpPr>
          <p:cNvPr id="4" name="Footer Placeholder 3">
            <a:extLst>
              <a:ext uri="{FF2B5EF4-FFF2-40B4-BE49-F238E27FC236}">
                <a16:creationId xmlns:a16="http://schemas.microsoft.com/office/drawing/2014/main" id="{159440E7-86AD-8176-2A21-801D713C573E}"/>
              </a:ext>
            </a:extLst>
          </p:cNvPr>
          <p:cNvSpPr>
            <a:spLocks noGrp="1"/>
          </p:cNvSpPr>
          <p:nvPr>
            <p:ph type="ftr" sz="quarter" idx="11"/>
          </p:nvPr>
        </p:nvSpPr>
        <p:spPr/>
        <p:txBody>
          <a:bodyPr/>
          <a:lstStyle/>
          <a:p>
            <a:r>
              <a:rPr lang="en-US"/>
              <a:t>Nguyễn Đình Tuệ</a:t>
            </a:r>
          </a:p>
        </p:txBody>
      </p:sp>
      <p:sp>
        <p:nvSpPr>
          <p:cNvPr id="5" name="Slide Number Placeholder 4">
            <a:extLst>
              <a:ext uri="{FF2B5EF4-FFF2-40B4-BE49-F238E27FC236}">
                <a16:creationId xmlns:a16="http://schemas.microsoft.com/office/drawing/2014/main" id="{8D27DA5A-C791-C8E6-942E-782E413492F3}"/>
              </a:ext>
            </a:extLst>
          </p:cNvPr>
          <p:cNvSpPr>
            <a:spLocks noGrp="1"/>
          </p:cNvSpPr>
          <p:nvPr>
            <p:ph type="sldNum" sz="quarter" idx="12"/>
          </p:nvPr>
        </p:nvSpPr>
        <p:spPr/>
        <p:txBody>
          <a:bodyPr/>
          <a:lstStyle/>
          <a:p>
            <a:fld id="{5216D943-2B8B-6E40-82FC-356309674730}" type="slidenum">
              <a:rPr lang="en-US" smtClean="0"/>
              <a:pPr/>
              <a:t>19</a:t>
            </a:fld>
            <a:endParaRPr lang="en-US"/>
          </a:p>
        </p:txBody>
      </p:sp>
      <p:pic>
        <p:nvPicPr>
          <p:cNvPr id="6" name="Picture 5" descr="A computer screen shot of a program&#10;&#10;Description automatically generated">
            <a:extLst>
              <a:ext uri="{FF2B5EF4-FFF2-40B4-BE49-F238E27FC236}">
                <a16:creationId xmlns:a16="http://schemas.microsoft.com/office/drawing/2014/main" id="{76C3DA61-78A3-C204-C2B9-E6A008DD94BF}"/>
              </a:ext>
            </a:extLst>
          </p:cNvPr>
          <p:cNvPicPr>
            <a:picLocks noChangeAspect="1"/>
          </p:cNvPicPr>
          <p:nvPr/>
        </p:nvPicPr>
        <p:blipFill>
          <a:blip r:embed="rId2"/>
          <a:stretch>
            <a:fillRect/>
          </a:stretch>
        </p:blipFill>
        <p:spPr>
          <a:xfrm>
            <a:off x="1183341" y="3260905"/>
            <a:ext cx="16010965" cy="8877183"/>
          </a:xfrm>
          <a:prstGeom prst="rect">
            <a:avLst/>
          </a:prstGeom>
        </p:spPr>
      </p:pic>
    </p:spTree>
    <p:extLst>
      <p:ext uri="{BB962C8B-B14F-4D97-AF65-F5344CB8AC3E}">
        <p14:creationId xmlns:p14="http://schemas.microsoft.com/office/powerpoint/2010/main" val="1533352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17CC-8459-4D05-69DF-FC9B415F248F}"/>
              </a:ext>
            </a:extLst>
          </p:cNvPr>
          <p:cNvSpPr>
            <a:spLocks noGrp="1"/>
          </p:cNvSpPr>
          <p:nvPr>
            <p:ph type="title"/>
          </p:nvPr>
        </p:nvSpPr>
        <p:spPr>
          <a:xfrm>
            <a:off x="0" y="215913"/>
            <a:ext cx="21315363" cy="1767658"/>
          </a:xfrm>
        </p:spPr>
        <p:txBody>
          <a:bodyPr anchor="ctr">
            <a:normAutofit/>
          </a:bodyPr>
          <a:lstStyle/>
          <a:p>
            <a:r>
              <a:rPr lang="en-US" dirty="0"/>
              <a:t>Thành </a:t>
            </a:r>
            <a:r>
              <a:rPr lang="en-US" dirty="0" err="1"/>
              <a:t>viên</a:t>
            </a:r>
            <a:r>
              <a:rPr lang="en-US" dirty="0"/>
              <a:t> </a:t>
            </a:r>
            <a:r>
              <a:rPr lang="en-US" dirty="0" err="1"/>
              <a:t>nhóm</a:t>
            </a:r>
            <a:r>
              <a:rPr lang="en-US" dirty="0"/>
              <a:t> 8</a:t>
            </a:r>
          </a:p>
        </p:txBody>
      </p:sp>
      <p:sp>
        <p:nvSpPr>
          <p:cNvPr id="10" name="Content Placeholder 2">
            <a:extLst>
              <a:ext uri="{FF2B5EF4-FFF2-40B4-BE49-F238E27FC236}">
                <a16:creationId xmlns:a16="http://schemas.microsoft.com/office/drawing/2014/main" id="{A8A4D46D-2B8F-F383-352C-0A65A5A11DDD}"/>
              </a:ext>
            </a:extLst>
          </p:cNvPr>
          <p:cNvSpPr>
            <a:spLocks noGrp="1"/>
          </p:cNvSpPr>
          <p:nvPr>
            <p:ph sz="half" idx="1"/>
          </p:nvPr>
        </p:nvSpPr>
        <p:spPr>
          <a:xfrm>
            <a:off x="477078" y="2430730"/>
            <a:ext cx="10002975" cy="9469910"/>
          </a:xfrm>
        </p:spPr>
        <p:txBody>
          <a:bodyPr/>
          <a:lstStyle/>
          <a:p>
            <a:r>
              <a:rPr lang="en-US" dirty="0"/>
              <a:t>Nguyễn </a:t>
            </a:r>
            <a:r>
              <a:rPr lang="en-US"/>
              <a:t>Khôi Nguyên</a:t>
            </a:r>
            <a:endParaRPr lang="en-US" dirty="0"/>
          </a:p>
        </p:txBody>
      </p:sp>
      <p:sp>
        <p:nvSpPr>
          <p:cNvPr id="12" name="Content Placeholder 3">
            <a:extLst>
              <a:ext uri="{FF2B5EF4-FFF2-40B4-BE49-F238E27FC236}">
                <a16:creationId xmlns:a16="http://schemas.microsoft.com/office/drawing/2014/main" id="{A45B299E-DF4F-8A91-9690-A7B9ED96654E}"/>
              </a:ext>
            </a:extLst>
          </p:cNvPr>
          <p:cNvSpPr>
            <a:spLocks noGrp="1"/>
          </p:cNvSpPr>
          <p:nvPr>
            <p:ph sz="half" idx="2"/>
          </p:nvPr>
        </p:nvSpPr>
        <p:spPr>
          <a:xfrm>
            <a:off x="10835310" y="2430730"/>
            <a:ext cx="10002975" cy="9469910"/>
          </a:xfrm>
        </p:spPr>
        <p:txBody>
          <a:bodyPr/>
          <a:lstStyle/>
          <a:p>
            <a:r>
              <a:rPr lang="en-US" dirty="0" err="1"/>
              <a:t>Đặng</a:t>
            </a:r>
            <a:r>
              <a:rPr lang="en-US" dirty="0"/>
              <a:t> Lê Hoàng Anh</a:t>
            </a:r>
          </a:p>
        </p:txBody>
      </p:sp>
      <p:sp>
        <p:nvSpPr>
          <p:cNvPr id="4" name="Footer Placeholder 3">
            <a:extLst>
              <a:ext uri="{FF2B5EF4-FFF2-40B4-BE49-F238E27FC236}">
                <a16:creationId xmlns:a16="http://schemas.microsoft.com/office/drawing/2014/main" id="{75F30FD7-D2CF-1B50-C4D2-660A5231B024}"/>
              </a:ext>
            </a:extLst>
          </p:cNvPr>
          <p:cNvSpPr>
            <a:spLocks noGrp="1"/>
          </p:cNvSpPr>
          <p:nvPr>
            <p:ph type="ftr" sz="quarter" idx="11"/>
          </p:nvPr>
        </p:nvSpPr>
        <p:spPr>
          <a:xfrm>
            <a:off x="7282749" y="12347799"/>
            <a:ext cx="6749865" cy="709289"/>
          </a:xfrm>
        </p:spPr>
        <p:txBody>
          <a:bodyPr anchor="ctr">
            <a:normAutofit/>
          </a:bodyPr>
          <a:lstStyle/>
          <a:p>
            <a:pPr>
              <a:spcAft>
                <a:spcPts val="600"/>
              </a:spcAft>
            </a:pPr>
            <a:r>
              <a:rPr lang="en-US"/>
              <a:t>Nguyễn Đình Tuệ</a:t>
            </a:r>
          </a:p>
        </p:txBody>
      </p:sp>
      <p:sp>
        <p:nvSpPr>
          <p:cNvPr id="5" name="Slide Number Placeholder 4">
            <a:extLst>
              <a:ext uri="{FF2B5EF4-FFF2-40B4-BE49-F238E27FC236}">
                <a16:creationId xmlns:a16="http://schemas.microsoft.com/office/drawing/2014/main" id="{39CE7034-4F43-FBA8-5C7B-2F5C776E18C7}"/>
              </a:ext>
            </a:extLst>
          </p:cNvPr>
          <p:cNvSpPr>
            <a:spLocks noGrp="1"/>
          </p:cNvSpPr>
          <p:nvPr>
            <p:ph type="sldNum" sz="quarter" idx="12"/>
          </p:nvPr>
        </p:nvSpPr>
        <p:spPr>
          <a:xfrm>
            <a:off x="15276010" y="12347799"/>
            <a:ext cx="4973585" cy="709289"/>
          </a:xfrm>
        </p:spPr>
        <p:txBody>
          <a:bodyPr anchor="ctr">
            <a:normAutofit/>
          </a:bodyPr>
          <a:lstStyle/>
          <a:p>
            <a:pPr>
              <a:spcAft>
                <a:spcPts val="600"/>
              </a:spcAft>
            </a:pPr>
            <a:fld id="{5216D943-2B8B-6E40-82FC-356309674730}" type="slidenum">
              <a:rPr lang="en-US" smtClean="0"/>
              <a:pPr>
                <a:spcAft>
                  <a:spcPts val="600"/>
                </a:spcAft>
              </a:pPr>
              <a:t>2</a:t>
            </a:fld>
            <a:endParaRPr lang="en-US"/>
          </a:p>
        </p:txBody>
      </p:sp>
    </p:spTree>
    <p:extLst>
      <p:ext uri="{BB962C8B-B14F-4D97-AF65-F5344CB8AC3E}">
        <p14:creationId xmlns:p14="http://schemas.microsoft.com/office/powerpoint/2010/main" val="3664259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847B737-C19A-3876-1D8D-720EB0BB1CED}"/>
              </a:ext>
            </a:extLst>
          </p:cNvPr>
          <p:cNvSpPr>
            <a:spLocks noGrp="1"/>
          </p:cNvSpPr>
          <p:nvPr>
            <p:ph type="ftr" sz="quarter" idx="11"/>
          </p:nvPr>
        </p:nvSpPr>
        <p:spPr/>
        <p:txBody>
          <a:bodyPr/>
          <a:lstStyle/>
          <a:p>
            <a:r>
              <a:rPr lang="en-US"/>
              <a:t>Nguyễn Đình Tuệ</a:t>
            </a:r>
          </a:p>
        </p:txBody>
      </p:sp>
      <p:sp>
        <p:nvSpPr>
          <p:cNvPr id="5" name="Slide Number Placeholder 4">
            <a:extLst>
              <a:ext uri="{FF2B5EF4-FFF2-40B4-BE49-F238E27FC236}">
                <a16:creationId xmlns:a16="http://schemas.microsoft.com/office/drawing/2014/main" id="{2131CCF4-D60D-1628-F04A-2B5BB4E87625}"/>
              </a:ext>
            </a:extLst>
          </p:cNvPr>
          <p:cNvSpPr>
            <a:spLocks noGrp="1"/>
          </p:cNvSpPr>
          <p:nvPr>
            <p:ph type="sldNum" sz="quarter" idx="12"/>
          </p:nvPr>
        </p:nvSpPr>
        <p:spPr/>
        <p:txBody>
          <a:bodyPr/>
          <a:lstStyle/>
          <a:p>
            <a:fld id="{5216D943-2B8B-6E40-82FC-356309674730}" type="slidenum">
              <a:rPr lang="en-US" smtClean="0"/>
              <a:pPr/>
              <a:t>20</a:t>
            </a:fld>
            <a:endParaRPr lang="en-US"/>
          </a:p>
        </p:txBody>
      </p:sp>
      <p:sp>
        <p:nvSpPr>
          <p:cNvPr id="6" name="Title 1">
            <a:extLst>
              <a:ext uri="{FF2B5EF4-FFF2-40B4-BE49-F238E27FC236}">
                <a16:creationId xmlns:a16="http://schemas.microsoft.com/office/drawing/2014/main" id="{0D51CD6E-EF5C-32BC-30D4-504F62122F36}"/>
              </a:ext>
            </a:extLst>
          </p:cNvPr>
          <p:cNvSpPr>
            <a:spLocks noGrp="1"/>
          </p:cNvSpPr>
          <p:nvPr>
            <p:ph idx="1"/>
          </p:nvPr>
        </p:nvSpPr>
        <p:spPr>
          <a:xfrm>
            <a:off x="1014413" y="2265363"/>
            <a:ext cx="19983450" cy="9888537"/>
          </a:xfrm>
        </p:spPr>
        <p:txBody>
          <a:bodyPr>
            <a:normAutofit fontScale="92500" lnSpcReduction="10000"/>
          </a:bodyPr>
          <a:lstStyle/>
          <a:p>
            <a:pPr marL="274320" indent="-229235">
              <a:lnSpc>
                <a:spcPct val="150000"/>
              </a:lnSpc>
              <a:spcBef>
                <a:spcPts val="745"/>
              </a:spcBef>
              <a:spcAft>
                <a:spcPts val="0"/>
              </a:spcAft>
            </a:pPr>
            <a:r>
              <a:rPr lang="en-US" sz="4400" b="1" dirty="0" err="1">
                <a:effectLst/>
                <a:latin typeface="Times New Roman" panose="02020603050405020304" pitchFamily="18" charset="0"/>
                <a:ea typeface="Times New Roman" panose="02020603050405020304" pitchFamily="18" charset="0"/>
              </a:rPr>
              <a:t>DecisionTreeClassifier</a:t>
            </a:r>
            <a:r>
              <a:rPr lang="en-US" sz="4400" b="1" dirty="0">
                <a:effectLst/>
                <a:latin typeface="Times New Roman" panose="02020603050405020304" pitchFamily="18" charset="0"/>
                <a:ea typeface="Times New Roman" panose="02020603050405020304" pitchFamily="18" charset="0"/>
              </a:rPr>
              <a:t>:</a:t>
            </a:r>
            <a:br>
              <a:rPr lang="en-US" sz="4400" b="1" dirty="0">
                <a:effectLst/>
                <a:latin typeface="Times New Roman" panose="02020603050405020304" pitchFamily="18" charset="0"/>
                <a:ea typeface="Times New Roman" panose="02020603050405020304" pitchFamily="18" charset="0"/>
              </a:rPr>
            </a:br>
            <a:r>
              <a:rPr lang="en-US" sz="4400" b="1"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Sử</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dụng</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thuật</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toán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cây</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quyết</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định</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với</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độ</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đo</a:t>
            </a:r>
            <a:r>
              <a:rPr lang="en-US" sz="4400" dirty="0">
                <a:effectLst/>
                <a:latin typeface="Times New Roman" panose="02020603050405020304" pitchFamily="18" charset="0"/>
                <a:ea typeface="Times New Roman" panose="02020603050405020304" pitchFamily="18" charset="0"/>
              </a:rPr>
              <a:t> entropy </a:t>
            </a:r>
            <a:r>
              <a:rPr lang="en-US" sz="4400" dirty="0" err="1">
                <a:effectLst/>
                <a:latin typeface="Times New Roman" panose="02020603050405020304" pitchFamily="18" charset="0"/>
                <a:ea typeface="Times New Roman" panose="02020603050405020304" pitchFamily="18" charset="0"/>
              </a:rPr>
              <a:t>cùng</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với</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độ</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sâu</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tối</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đa</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là</a:t>
            </a:r>
            <a:r>
              <a:rPr lang="en-US" sz="4400" dirty="0">
                <a:effectLst/>
                <a:latin typeface="Times New Roman" panose="02020603050405020304" pitchFamily="18" charset="0"/>
                <a:ea typeface="Times New Roman" panose="02020603050405020304" pitchFamily="18" charset="0"/>
              </a:rPr>
              <a:t> 4.</a:t>
            </a:r>
          </a:p>
          <a:p>
            <a:pPr marL="274320" indent="-229235">
              <a:lnSpc>
                <a:spcPct val="150000"/>
              </a:lnSpc>
              <a:spcBef>
                <a:spcPts val="745"/>
              </a:spcBef>
              <a:spcAft>
                <a:spcPts val="0"/>
              </a:spcAft>
            </a:pPr>
            <a:r>
              <a:rPr lang="en-US" sz="4400" b="1" dirty="0">
                <a:effectLst/>
                <a:latin typeface="Times New Roman" panose="02020603050405020304" pitchFamily="18" charset="0"/>
                <a:ea typeface="Times New Roman" panose="02020603050405020304" pitchFamily="18" charset="0"/>
              </a:rPr>
              <a:t>fit(</a:t>
            </a:r>
            <a:r>
              <a:rPr lang="en-US" sz="4400" b="1" dirty="0" err="1">
                <a:effectLst/>
                <a:latin typeface="Times New Roman" panose="02020603050405020304" pitchFamily="18" charset="0"/>
                <a:ea typeface="Times New Roman" panose="02020603050405020304" pitchFamily="18" charset="0"/>
              </a:rPr>
              <a:t>X_train</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y_train</a:t>
            </a:r>
            <a:r>
              <a:rPr lang="en-US" sz="4400" b="1" dirty="0">
                <a:effectLst/>
                <a:latin typeface="Times New Roman" panose="02020603050405020304" pitchFamily="18" charset="0"/>
                <a:ea typeface="Times New Roman" panose="02020603050405020304" pitchFamily="18" charset="0"/>
              </a:rPr>
              <a:t>):</a:t>
            </a:r>
            <a:endParaRPr lang="en-US" sz="44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745"/>
              </a:spcBef>
              <a:spcAft>
                <a:spcPts val="0"/>
              </a:spcAft>
              <a:buFont typeface="Times New Roman" panose="02020603050405020304" pitchFamily="18" charset="0"/>
              <a:buChar char="-"/>
            </a:pPr>
            <a:r>
              <a:rPr lang="en-US" sz="4400" dirty="0" err="1">
                <a:effectLst/>
                <a:latin typeface="Times New Roman" panose="02020603050405020304" pitchFamily="18" charset="0"/>
                <a:ea typeface="Times New Roman" panose="02020603050405020304" pitchFamily="18" charset="0"/>
              </a:rPr>
              <a:t>Đo</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thời</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gian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huân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luyện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trên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tập</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dữ</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liệu</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X_train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và</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y_train</a:t>
            </a:r>
            <a:r>
              <a:rPr lang="en-US" sz="4400" dirty="0">
                <a:effectLst/>
                <a:latin typeface="Times New Roman" panose="02020603050405020304" pitchFamily="18" charset="0"/>
                <a:ea typeface="Times New Roman" panose="02020603050405020304" pitchFamily="18" charset="0"/>
              </a:rPr>
              <a:t>.</a:t>
            </a:r>
          </a:p>
          <a:p>
            <a:pPr marL="274320" indent="-229235">
              <a:lnSpc>
                <a:spcPct val="150000"/>
              </a:lnSpc>
              <a:spcBef>
                <a:spcPts val="745"/>
              </a:spcBef>
              <a:spcAft>
                <a:spcPts val="0"/>
              </a:spcAft>
            </a:pPr>
            <a:r>
              <a:rPr lang="en-US" sz="4400" b="1" dirty="0">
                <a:effectLst/>
                <a:latin typeface="Times New Roman" panose="02020603050405020304" pitchFamily="18" charset="0"/>
                <a:ea typeface="Times New Roman" panose="02020603050405020304" pitchFamily="18" charset="0"/>
              </a:rPr>
              <a:t>Prediction:</a:t>
            </a:r>
            <a:endParaRPr lang="en-US" sz="44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745"/>
              </a:spcBef>
              <a:spcAft>
                <a:spcPts val="0"/>
              </a:spcAft>
              <a:buFont typeface="Times New Roman" panose="02020603050405020304" pitchFamily="18" charset="0"/>
              <a:buChar char="-"/>
            </a:pPr>
            <a:r>
              <a:rPr lang="en-US" sz="4400" dirty="0" err="1">
                <a:effectLst/>
                <a:latin typeface="Times New Roman" panose="02020603050405020304" pitchFamily="18" charset="0"/>
                <a:ea typeface="Times New Roman" panose="02020603050405020304" pitchFamily="18" charset="0"/>
              </a:rPr>
              <a:t>Dự</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đoán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trên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cả</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tập</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huấn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luyện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y_train_pred</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và</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tập</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kiểm</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tra</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y_test_pred</a:t>
            </a:r>
            <a:r>
              <a:rPr lang="en-US" sz="4400" dirty="0">
                <a:effectLst/>
                <a:latin typeface="Times New Roman" panose="02020603050405020304" pitchFamily="18" charset="0"/>
                <a:ea typeface="Times New Roman" panose="02020603050405020304" pitchFamily="18" charset="0"/>
              </a:rPr>
              <a:t>).</a:t>
            </a:r>
          </a:p>
          <a:p>
            <a:pPr marL="274320" indent="-229235">
              <a:lnSpc>
                <a:spcPct val="150000"/>
              </a:lnSpc>
              <a:spcBef>
                <a:spcPts val="745"/>
              </a:spcBef>
              <a:spcAft>
                <a:spcPts val="0"/>
              </a:spcAft>
            </a:pPr>
            <a:r>
              <a:rPr lang="en-US" sz="4400" b="1" dirty="0">
                <a:effectLst/>
                <a:latin typeface="Times New Roman" panose="02020603050405020304" pitchFamily="18" charset="0"/>
                <a:ea typeface="Times New Roman" panose="02020603050405020304" pitchFamily="18" charset="0"/>
              </a:rPr>
              <a:t>Evaluation:</a:t>
            </a:r>
            <a:endParaRPr lang="en-US" sz="44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745"/>
              </a:spcBef>
              <a:spcAft>
                <a:spcPts val="0"/>
              </a:spcAft>
              <a:buFont typeface="Times New Roman" panose="02020603050405020304" pitchFamily="18" charset="0"/>
              <a:buChar char="-"/>
            </a:pPr>
            <a:r>
              <a:rPr lang="en-US" sz="4400" dirty="0" err="1">
                <a:effectLst/>
                <a:latin typeface="Times New Roman" panose="02020603050405020304" pitchFamily="18" charset="0"/>
                <a:ea typeface="Times New Roman" panose="02020603050405020304" pitchFamily="18" charset="0"/>
              </a:rPr>
              <a:t>Dòng</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lệnh</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này</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sẽ</a:t>
            </a:r>
            <a:r>
              <a:rPr lang="en-US" sz="4400" dirty="0">
                <a:effectLst/>
                <a:latin typeface="Times New Roman" panose="02020603050405020304" pitchFamily="18" charset="0"/>
                <a:ea typeface="Times New Roman" panose="02020603050405020304" pitchFamily="18" charset="0"/>
              </a:rPr>
              <a:t> in </a:t>
            </a:r>
            <a:r>
              <a:rPr lang="en-US" sz="4400" dirty="0" err="1">
                <a:effectLst/>
                <a:latin typeface="Times New Roman" panose="02020603050405020304" pitchFamily="18" charset="0"/>
                <a:ea typeface="Times New Roman" panose="02020603050405020304" pitchFamily="18" charset="0"/>
              </a:rPr>
              <a:t>ra</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thời</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gian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huấn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luyện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độ</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chính</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xác</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trên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cả</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tập</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huấn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luyện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và</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kiểm</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tra</a:t>
            </a:r>
            <a:r>
              <a:rPr lang="en-US" sz="4400" dirty="0">
                <a:effectLst/>
                <a:latin typeface="Times New Roman" panose="02020603050405020304" pitchFamily="18" charset="0"/>
                <a:ea typeface="Times New Roman" panose="02020603050405020304" pitchFamily="18" charset="0"/>
              </a:rPr>
              <a:t>.</a:t>
            </a:r>
          </a:p>
          <a:p>
            <a:pPr marL="342900" lvl="0" indent="-342900">
              <a:lnSpc>
                <a:spcPct val="150000"/>
              </a:lnSpc>
              <a:spcBef>
                <a:spcPts val="745"/>
              </a:spcBef>
              <a:buFont typeface="Times New Roman" panose="02020603050405020304" pitchFamily="18" charset="0"/>
              <a:buChar char="-"/>
            </a:pPr>
            <a:r>
              <a:rPr lang="en-US" sz="4400" dirty="0" err="1">
                <a:effectLst/>
                <a:latin typeface="Times New Roman" panose="02020603050405020304" pitchFamily="18" charset="0"/>
                <a:ea typeface="Times New Roman" panose="02020603050405020304" pitchFamily="18" charset="0"/>
              </a:rPr>
              <a:t>Xuất</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báo</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cáo</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phân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loại</a:t>
            </a:r>
            <a:r>
              <a:rPr lang="en-US" sz="4400" dirty="0">
                <a:effectLst/>
                <a:latin typeface="Times New Roman" panose="02020603050405020304" pitchFamily="18" charset="0"/>
                <a:ea typeface="Times New Roman" panose="02020603050405020304" pitchFamily="18" charset="0"/>
              </a:rPr>
              <a:t> chi </a:t>
            </a:r>
            <a:r>
              <a:rPr lang="en-US" sz="4400" dirty="0" err="1">
                <a:effectLst/>
                <a:latin typeface="Times New Roman" panose="02020603050405020304" pitchFamily="18" charset="0"/>
                <a:ea typeface="Times New Roman" panose="02020603050405020304" pitchFamily="18" charset="0"/>
              </a:rPr>
              <a:t>tiết</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với</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các</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chỉ</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số</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như</a:t>
            </a:r>
            <a:r>
              <a:rPr lang="en-US" sz="4400" dirty="0">
                <a:effectLst/>
                <a:latin typeface="Times New Roman" panose="02020603050405020304" pitchFamily="18" charset="0"/>
                <a:ea typeface="Times New Roman" panose="02020603050405020304" pitchFamily="18" charset="0"/>
              </a:rPr>
              <a:t> precision, recall, </a:t>
            </a:r>
            <a:r>
              <a:rPr lang="en-US" sz="4400" dirty="0" err="1">
                <a:effectLst/>
                <a:latin typeface="Times New Roman" panose="02020603050405020304" pitchFamily="18" charset="0"/>
                <a:ea typeface="Times New Roman" panose="02020603050405020304" pitchFamily="18" charset="0"/>
              </a:rPr>
              <a:t>và</a:t>
            </a:r>
            <a:r>
              <a:rPr lang="en-US" sz="4400" dirty="0">
                <a:effectLst/>
                <a:latin typeface="Times New Roman" panose="02020603050405020304" pitchFamily="18" charset="0"/>
                <a:ea typeface="Times New Roman" panose="02020603050405020304" pitchFamily="18" charset="0"/>
              </a:rPr>
              <a:t> F1-score.</a:t>
            </a:r>
          </a:p>
          <a:p>
            <a:pPr marL="0" indent="0">
              <a:buNone/>
            </a:pPr>
            <a:endParaRPr lang="en-US" dirty="0"/>
          </a:p>
        </p:txBody>
      </p:sp>
    </p:spTree>
    <p:extLst>
      <p:ext uri="{BB962C8B-B14F-4D97-AF65-F5344CB8AC3E}">
        <p14:creationId xmlns:p14="http://schemas.microsoft.com/office/powerpoint/2010/main" val="286593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A19AF3-5851-BFD2-92A5-927CD9FA6F34}"/>
              </a:ext>
            </a:extLst>
          </p:cNvPr>
          <p:cNvSpPr>
            <a:spLocks noGrp="1"/>
          </p:cNvSpPr>
          <p:nvPr>
            <p:ph idx="1"/>
          </p:nvPr>
        </p:nvSpPr>
        <p:spPr/>
        <p:txBody>
          <a:bodyPr/>
          <a:lstStyle/>
          <a:p>
            <a:pPr marL="0" indent="0">
              <a:buNone/>
            </a:pPr>
            <a:r>
              <a:rPr lang="en-US" dirty="0"/>
              <a:t>10</a:t>
            </a:r>
            <a:r>
              <a:rPr lang="en-US" sz="4400" dirty="0"/>
              <a:t>, </a:t>
            </a:r>
            <a:r>
              <a:rPr lang="en-US" sz="4400" b="1" dirty="0" err="1">
                <a:effectLst/>
                <a:latin typeface="Times New Roman" panose="02020603050405020304" pitchFamily="18" charset="0"/>
                <a:ea typeface="Times New Roman" panose="02020603050405020304" pitchFamily="18" charset="0"/>
              </a:rPr>
              <a:t>Huấn</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luyện</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và</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đánh</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giá</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mô</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hình</a:t>
            </a:r>
            <a:r>
              <a:rPr lang="en-US" sz="4400" b="1" dirty="0">
                <a:effectLst/>
                <a:latin typeface="Times New Roman" panose="02020603050405020304" pitchFamily="18" charset="0"/>
                <a:ea typeface="Times New Roman" panose="02020603050405020304" pitchFamily="18" charset="0"/>
              </a:rPr>
              <a:t> Random Forest</a:t>
            </a:r>
          </a:p>
          <a:p>
            <a:pPr marL="0" indent="0">
              <a:buNone/>
            </a:pPr>
            <a:endParaRPr lang="en-US" sz="44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Footer Placeholder 3">
            <a:extLst>
              <a:ext uri="{FF2B5EF4-FFF2-40B4-BE49-F238E27FC236}">
                <a16:creationId xmlns:a16="http://schemas.microsoft.com/office/drawing/2014/main" id="{34469B8D-E059-FB86-4B90-7133BFF967F8}"/>
              </a:ext>
            </a:extLst>
          </p:cNvPr>
          <p:cNvSpPr>
            <a:spLocks noGrp="1"/>
          </p:cNvSpPr>
          <p:nvPr>
            <p:ph type="ftr" sz="quarter" idx="11"/>
          </p:nvPr>
        </p:nvSpPr>
        <p:spPr/>
        <p:txBody>
          <a:bodyPr/>
          <a:lstStyle/>
          <a:p>
            <a:r>
              <a:rPr lang="en-US"/>
              <a:t>Nguyễn Đình Tuệ</a:t>
            </a:r>
          </a:p>
        </p:txBody>
      </p:sp>
      <p:sp>
        <p:nvSpPr>
          <p:cNvPr id="5" name="Slide Number Placeholder 4">
            <a:extLst>
              <a:ext uri="{FF2B5EF4-FFF2-40B4-BE49-F238E27FC236}">
                <a16:creationId xmlns:a16="http://schemas.microsoft.com/office/drawing/2014/main" id="{6631F0F5-5201-1628-B1B5-1CFA0962D4E6}"/>
              </a:ext>
            </a:extLst>
          </p:cNvPr>
          <p:cNvSpPr>
            <a:spLocks noGrp="1"/>
          </p:cNvSpPr>
          <p:nvPr>
            <p:ph type="sldNum" sz="quarter" idx="12"/>
          </p:nvPr>
        </p:nvSpPr>
        <p:spPr/>
        <p:txBody>
          <a:bodyPr/>
          <a:lstStyle/>
          <a:p>
            <a:fld id="{5216D943-2B8B-6E40-82FC-356309674730}" type="slidenum">
              <a:rPr lang="en-US" smtClean="0"/>
              <a:pPr/>
              <a:t>21</a:t>
            </a:fld>
            <a:endParaRPr lang="en-US"/>
          </a:p>
        </p:txBody>
      </p:sp>
      <p:pic>
        <p:nvPicPr>
          <p:cNvPr id="6" name="Picture 5" descr="A computer screen shot of a program code&#10;&#10;Description automatically generated">
            <a:extLst>
              <a:ext uri="{FF2B5EF4-FFF2-40B4-BE49-F238E27FC236}">
                <a16:creationId xmlns:a16="http://schemas.microsoft.com/office/drawing/2014/main" id="{AF9EDB94-7467-74BE-65F1-A917C4FF4514}"/>
              </a:ext>
            </a:extLst>
          </p:cNvPr>
          <p:cNvPicPr>
            <a:picLocks noChangeAspect="1"/>
          </p:cNvPicPr>
          <p:nvPr/>
        </p:nvPicPr>
        <p:blipFill>
          <a:blip r:embed="rId2"/>
          <a:stretch>
            <a:fillRect/>
          </a:stretch>
        </p:blipFill>
        <p:spPr>
          <a:xfrm>
            <a:off x="1272988" y="3169038"/>
            <a:ext cx="14863483" cy="8997959"/>
          </a:xfrm>
          <a:prstGeom prst="rect">
            <a:avLst/>
          </a:prstGeom>
        </p:spPr>
      </p:pic>
    </p:spTree>
    <p:extLst>
      <p:ext uri="{BB962C8B-B14F-4D97-AF65-F5344CB8AC3E}">
        <p14:creationId xmlns:p14="http://schemas.microsoft.com/office/powerpoint/2010/main" val="698495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7824F-1388-B932-222F-9B22C44828B2}"/>
              </a:ext>
            </a:extLst>
          </p:cNvPr>
          <p:cNvSpPr>
            <a:spLocks noGrp="1"/>
          </p:cNvSpPr>
          <p:nvPr>
            <p:ph idx="1"/>
          </p:nvPr>
        </p:nvSpPr>
        <p:spPr/>
        <p:txBody>
          <a:bodyPr>
            <a:normAutofit fontScale="92500" lnSpcReduction="10000"/>
          </a:bodyPr>
          <a:lstStyle/>
          <a:p>
            <a:pPr marL="228600" indent="-228600">
              <a:lnSpc>
                <a:spcPct val="150000"/>
              </a:lnSpc>
              <a:spcBef>
                <a:spcPts val="745"/>
              </a:spcBef>
              <a:spcAft>
                <a:spcPts val="0"/>
              </a:spcAft>
            </a:pPr>
            <a:r>
              <a:rPr lang="en-US" sz="4400" b="1" dirty="0" err="1">
                <a:effectLst/>
                <a:latin typeface="Times New Roman" panose="02020603050405020304" pitchFamily="18" charset="0"/>
                <a:ea typeface="Times New Roman" panose="02020603050405020304" pitchFamily="18" charset="0"/>
              </a:rPr>
              <a:t>RandomForestClassifier</a:t>
            </a:r>
            <a:r>
              <a:rPr lang="en-US" sz="4400" b="1" dirty="0">
                <a:effectLst/>
                <a:latin typeface="Times New Roman" panose="02020603050405020304" pitchFamily="18" charset="0"/>
                <a:ea typeface="Times New Roman" panose="02020603050405020304" pitchFamily="18" charset="0"/>
              </a:rPr>
              <a:t>:</a:t>
            </a:r>
            <a:endParaRPr lang="en-US" sz="4400" dirty="0">
              <a:effectLst/>
              <a:latin typeface="Times New Roman" panose="02020603050405020304" pitchFamily="18" charset="0"/>
              <a:ea typeface="Times New Roman" panose="02020603050405020304" pitchFamily="18" charset="0"/>
            </a:endParaRPr>
          </a:p>
          <a:p>
            <a:pPr marL="228600" indent="-228600">
              <a:lnSpc>
                <a:spcPct val="150000"/>
              </a:lnSpc>
              <a:spcBef>
                <a:spcPts val="745"/>
              </a:spcBef>
              <a:spcAft>
                <a:spcPts val="0"/>
              </a:spcAft>
            </a:pP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Thuật</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toán</a:t>
            </a:r>
            <a:r>
              <a:rPr lang="en-US" sz="4400" dirty="0">
                <a:effectLst/>
                <a:latin typeface="Times New Roman" panose="02020603050405020304" pitchFamily="18" charset="0"/>
                <a:ea typeface="Times New Roman" panose="02020603050405020304" pitchFamily="18" charset="0"/>
              </a:rPr>
              <a:t> Random Forest </a:t>
            </a:r>
            <a:r>
              <a:rPr lang="en-US" sz="4400" dirty="0" err="1">
                <a:effectLst/>
                <a:latin typeface="Times New Roman" panose="02020603050405020304" pitchFamily="18" charset="0"/>
                <a:ea typeface="Times New Roman" panose="02020603050405020304" pitchFamily="18" charset="0"/>
              </a:rPr>
              <a:t>cho</a:t>
            </a:r>
            <a:r>
              <a:rPr lang="en-US" sz="4400" dirty="0">
                <a:effectLst/>
                <a:latin typeface="Times New Roman" panose="02020603050405020304" pitchFamily="18" charset="0"/>
                <a:ea typeface="Times New Roman" panose="02020603050405020304" pitchFamily="18" charset="0"/>
              </a:rPr>
              <a:t> 100 </a:t>
            </a:r>
            <a:r>
              <a:rPr lang="en-US" sz="4400" dirty="0" err="1">
                <a:effectLst/>
                <a:latin typeface="Times New Roman" panose="02020603050405020304" pitchFamily="18" charset="0"/>
                <a:ea typeface="Times New Roman" panose="02020603050405020304" pitchFamily="18" charset="0"/>
              </a:rPr>
              <a:t>cây</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quyết</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định</a:t>
            </a:r>
            <a:endParaRPr lang="en-US" sz="4400" dirty="0">
              <a:effectLst/>
              <a:latin typeface="Times New Roman" panose="02020603050405020304" pitchFamily="18" charset="0"/>
              <a:ea typeface="Times New Roman" panose="02020603050405020304" pitchFamily="18" charset="0"/>
            </a:endParaRPr>
          </a:p>
          <a:p>
            <a:pPr marL="228600" indent="-228600">
              <a:lnSpc>
                <a:spcPct val="150000"/>
              </a:lnSpc>
              <a:spcBef>
                <a:spcPts val="745"/>
              </a:spcBef>
              <a:spcAft>
                <a:spcPts val="0"/>
              </a:spcAft>
            </a:pPr>
            <a:r>
              <a:rPr lang="en-US" sz="4400" b="1" dirty="0">
                <a:effectLst/>
                <a:latin typeface="Times New Roman" panose="02020603050405020304" pitchFamily="18" charset="0"/>
                <a:ea typeface="Times New Roman" panose="02020603050405020304" pitchFamily="18" charset="0"/>
              </a:rPr>
              <a:t>fit(</a:t>
            </a:r>
            <a:r>
              <a:rPr lang="en-US" sz="4400" b="1" dirty="0" err="1">
                <a:effectLst/>
                <a:latin typeface="Times New Roman" panose="02020603050405020304" pitchFamily="18" charset="0"/>
                <a:ea typeface="Times New Roman" panose="02020603050405020304" pitchFamily="18" charset="0"/>
              </a:rPr>
              <a:t>X_train</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y_train</a:t>
            </a:r>
            <a:r>
              <a:rPr lang="en-US" sz="4400" b="1" dirty="0">
                <a:effectLst/>
                <a:latin typeface="Times New Roman" panose="02020603050405020304" pitchFamily="18" charset="0"/>
                <a:ea typeface="Times New Roman" panose="02020603050405020304" pitchFamily="18" charset="0"/>
              </a:rPr>
              <a:t>)</a:t>
            </a:r>
            <a:endParaRPr lang="en-US" sz="4400" dirty="0">
              <a:effectLst/>
              <a:latin typeface="Times New Roman" panose="02020603050405020304" pitchFamily="18" charset="0"/>
              <a:ea typeface="Times New Roman" panose="02020603050405020304" pitchFamily="18" charset="0"/>
            </a:endParaRPr>
          </a:p>
          <a:p>
            <a:pPr marL="228600" indent="-228600">
              <a:lnSpc>
                <a:spcPct val="150000"/>
              </a:lnSpc>
              <a:spcBef>
                <a:spcPts val="745"/>
              </a:spcBef>
              <a:spcAft>
                <a:spcPts val="0"/>
              </a:spcAft>
            </a:pPr>
            <a:r>
              <a:rPr lang="en-US" sz="4400" b="1"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Đo</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thời</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gian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huấn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luyện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trên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tập</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X_train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và</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y_train</a:t>
            </a:r>
            <a:endParaRPr lang="en-US" sz="4400" dirty="0">
              <a:effectLst/>
              <a:latin typeface="Times New Roman" panose="02020603050405020304" pitchFamily="18" charset="0"/>
              <a:ea typeface="Times New Roman" panose="02020603050405020304" pitchFamily="18" charset="0"/>
            </a:endParaRPr>
          </a:p>
          <a:p>
            <a:pPr marL="228600" indent="-228600">
              <a:lnSpc>
                <a:spcPct val="150000"/>
              </a:lnSpc>
              <a:spcBef>
                <a:spcPts val="745"/>
              </a:spcBef>
              <a:spcAft>
                <a:spcPts val="0"/>
              </a:spcAft>
            </a:pPr>
            <a:r>
              <a:rPr lang="en-US" sz="4400" b="1" dirty="0">
                <a:effectLst/>
                <a:latin typeface="Times New Roman" panose="02020603050405020304" pitchFamily="18" charset="0"/>
                <a:ea typeface="Times New Roman" panose="02020603050405020304" pitchFamily="18" charset="0"/>
              </a:rPr>
              <a:t>Prediction:</a:t>
            </a:r>
            <a:endParaRPr lang="en-US" sz="4400" dirty="0">
              <a:effectLst/>
              <a:latin typeface="Times New Roman" panose="02020603050405020304" pitchFamily="18" charset="0"/>
              <a:ea typeface="Times New Roman" panose="02020603050405020304" pitchFamily="18" charset="0"/>
            </a:endParaRPr>
          </a:p>
          <a:p>
            <a:pPr marL="274320" indent="-228600">
              <a:lnSpc>
                <a:spcPct val="150000"/>
              </a:lnSpc>
              <a:spcBef>
                <a:spcPts val="745"/>
              </a:spcBef>
              <a:spcAft>
                <a:spcPts val="0"/>
              </a:spcAft>
            </a:pPr>
            <a:r>
              <a:rPr lang="en-US" sz="4400" b="1"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Dự</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đoán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trên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cả</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tập</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huấn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luyện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y_train_pred</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và</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tập</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kiểm</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tra</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y_test_pred</a:t>
            </a:r>
            <a:r>
              <a:rPr lang="en-US" sz="4400" dirty="0">
                <a:effectLst/>
                <a:latin typeface="Times New Roman" panose="02020603050405020304" pitchFamily="18" charset="0"/>
                <a:ea typeface="Times New Roman" panose="02020603050405020304" pitchFamily="18" charset="0"/>
              </a:rPr>
              <a:t>).</a:t>
            </a:r>
          </a:p>
          <a:p>
            <a:pPr marL="228600" indent="-228600">
              <a:lnSpc>
                <a:spcPct val="150000"/>
              </a:lnSpc>
              <a:spcBef>
                <a:spcPts val="745"/>
              </a:spcBef>
              <a:spcAft>
                <a:spcPts val="0"/>
              </a:spcAft>
            </a:pPr>
            <a:r>
              <a:rPr lang="en-US" sz="4400" b="1" dirty="0">
                <a:effectLst/>
                <a:latin typeface="Times New Roman" panose="02020603050405020304" pitchFamily="18" charset="0"/>
                <a:ea typeface="Times New Roman" panose="02020603050405020304" pitchFamily="18" charset="0"/>
              </a:rPr>
              <a:t>Evaluation:</a:t>
            </a:r>
            <a:endParaRPr lang="en-US" sz="4400" dirty="0">
              <a:effectLst/>
              <a:latin typeface="Times New Roman" panose="02020603050405020304" pitchFamily="18" charset="0"/>
              <a:ea typeface="Times New Roman" panose="02020603050405020304" pitchFamily="18" charset="0"/>
            </a:endParaRPr>
          </a:p>
          <a:p>
            <a:pPr marL="228600" indent="-228600">
              <a:lnSpc>
                <a:spcPct val="150000"/>
              </a:lnSpc>
              <a:spcBef>
                <a:spcPts val="745"/>
              </a:spcBef>
              <a:spcAft>
                <a:spcPts val="0"/>
              </a:spcAft>
            </a:pPr>
            <a:r>
              <a:rPr lang="en-US" sz="4400" b="1"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Dòng</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lệnh</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này</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sẽ</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đánh</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giá</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độ</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chính</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xác</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của</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mô</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hình</a:t>
            </a:r>
            <a:r>
              <a:rPr lang="en-US" sz="4400" dirty="0">
                <a:effectLst/>
                <a:latin typeface="Times New Roman" panose="02020603050405020304" pitchFamily="18" charset="0"/>
                <a:ea typeface="Times New Roman" panose="02020603050405020304" pitchFamily="18" charset="0"/>
              </a:rPr>
              <a:t> (train </a:t>
            </a:r>
            <a:r>
              <a:rPr lang="en-US" sz="4400" dirty="0" err="1">
                <a:effectLst/>
                <a:latin typeface="Times New Roman" panose="02020603050405020304" pitchFamily="18" charset="0"/>
                <a:ea typeface="Times New Roman" panose="02020603050405020304" pitchFamily="18" charset="0"/>
              </a:rPr>
              <a:t>và</a:t>
            </a:r>
            <a:r>
              <a:rPr lang="en-US" sz="4400" dirty="0">
                <a:effectLst/>
                <a:latin typeface="Times New Roman" panose="02020603050405020304" pitchFamily="18" charset="0"/>
                <a:ea typeface="Times New Roman" panose="02020603050405020304" pitchFamily="18" charset="0"/>
              </a:rPr>
              <a:t> test accuracy.</a:t>
            </a:r>
          </a:p>
          <a:p>
            <a:pPr marL="228600" indent="-228600">
              <a:lnSpc>
                <a:spcPct val="150000"/>
              </a:lnSpc>
              <a:spcBef>
                <a:spcPts val="745"/>
              </a:spcBef>
              <a:spcAft>
                <a:spcPts val="0"/>
              </a:spcAft>
            </a:pP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Xuất</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báo</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cáo</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phân</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loại</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classification_report</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với</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các</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chỉ</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số</a:t>
            </a:r>
            <a:r>
              <a:rPr lang="en-US" sz="4400" dirty="0">
                <a:effectLst/>
                <a:latin typeface="Times New Roman" panose="02020603050405020304" pitchFamily="18" charset="0"/>
                <a:ea typeface="Times New Roman" panose="02020603050405020304" pitchFamily="18" charset="0"/>
              </a:rPr>
              <a:t> </a:t>
            </a:r>
            <a:r>
              <a:rPr lang="en-US" sz="4400" dirty="0" err="1">
                <a:effectLst/>
                <a:latin typeface="Times New Roman" panose="02020603050405020304" pitchFamily="18" charset="0"/>
                <a:ea typeface="Times New Roman" panose="02020603050405020304" pitchFamily="18" charset="0"/>
              </a:rPr>
              <a:t>như</a:t>
            </a:r>
            <a:r>
              <a:rPr lang="en-US" sz="4400" dirty="0">
                <a:effectLst/>
                <a:latin typeface="Times New Roman" panose="02020603050405020304" pitchFamily="18" charset="0"/>
                <a:ea typeface="Times New Roman" panose="02020603050405020304" pitchFamily="18" charset="0"/>
              </a:rPr>
              <a:t> precision, recall, F1-score.</a:t>
            </a:r>
          </a:p>
          <a:p>
            <a:pPr marL="0" indent="0">
              <a:buNone/>
            </a:pPr>
            <a:endParaRPr lang="en-US" dirty="0"/>
          </a:p>
        </p:txBody>
      </p:sp>
      <p:sp>
        <p:nvSpPr>
          <p:cNvPr id="4" name="Footer Placeholder 3">
            <a:extLst>
              <a:ext uri="{FF2B5EF4-FFF2-40B4-BE49-F238E27FC236}">
                <a16:creationId xmlns:a16="http://schemas.microsoft.com/office/drawing/2014/main" id="{08AE1846-8235-AD69-82E5-3726CE7A6AB5}"/>
              </a:ext>
            </a:extLst>
          </p:cNvPr>
          <p:cNvSpPr>
            <a:spLocks noGrp="1"/>
          </p:cNvSpPr>
          <p:nvPr>
            <p:ph type="ftr" sz="quarter" idx="11"/>
          </p:nvPr>
        </p:nvSpPr>
        <p:spPr/>
        <p:txBody>
          <a:bodyPr/>
          <a:lstStyle/>
          <a:p>
            <a:r>
              <a:rPr lang="en-US"/>
              <a:t>Nguyễn Đình Tuệ</a:t>
            </a:r>
          </a:p>
        </p:txBody>
      </p:sp>
      <p:sp>
        <p:nvSpPr>
          <p:cNvPr id="5" name="Slide Number Placeholder 4">
            <a:extLst>
              <a:ext uri="{FF2B5EF4-FFF2-40B4-BE49-F238E27FC236}">
                <a16:creationId xmlns:a16="http://schemas.microsoft.com/office/drawing/2014/main" id="{662A0EE8-2CC4-C993-AECC-3FDD53A35C66}"/>
              </a:ext>
            </a:extLst>
          </p:cNvPr>
          <p:cNvSpPr>
            <a:spLocks noGrp="1"/>
          </p:cNvSpPr>
          <p:nvPr>
            <p:ph type="sldNum" sz="quarter" idx="12"/>
          </p:nvPr>
        </p:nvSpPr>
        <p:spPr/>
        <p:txBody>
          <a:bodyPr/>
          <a:lstStyle/>
          <a:p>
            <a:fld id="{5216D943-2B8B-6E40-82FC-356309674730}" type="slidenum">
              <a:rPr lang="en-US" smtClean="0"/>
              <a:pPr/>
              <a:t>22</a:t>
            </a:fld>
            <a:endParaRPr lang="en-US"/>
          </a:p>
        </p:txBody>
      </p:sp>
    </p:spTree>
    <p:extLst>
      <p:ext uri="{BB962C8B-B14F-4D97-AF65-F5344CB8AC3E}">
        <p14:creationId xmlns:p14="http://schemas.microsoft.com/office/powerpoint/2010/main" val="2149030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E420BAD-A85E-DED6-77DD-44F4AAA5F783}"/>
              </a:ext>
            </a:extLst>
          </p:cNvPr>
          <p:cNvSpPr>
            <a:spLocks noGrp="1"/>
          </p:cNvSpPr>
          <p:nvPr>
            <p:ph sz="half" idx="2"/>
          </p:nvPr>
        </p:nvSpPr>
        <p:spPr>
          <a:xfrm>
            <a:off x="419100" y="2571750"/>
            <a:ext cx="20516850" cy="9328889"/>
          </a:xfrm>
        </p:spPr>
        <p:txBody>
          <a:bodyPr>
            <a:normAutofit lnSpcReduction="10000"/>
          </a:bodyPr>
          <a:lstStyle/>
          <a:p>
            <a:pPr marL="0" indent="0">
              <a:buNone/>
            </a:pPr>
            <a:r>
              <a:rPr lang="en-US" dirty="0"/>
              <a:t>- </a:t>
            </a:r>
            <a:r>
              <a:rPr lang="vi-VN" dirty="0"/>
              <a:t>Các thuật toán học máy phổ biến trong phát hiện xâm nhập bao gồm:</a:t>
            </a:r>
          </a:p>
          <a:p>
            <a:pPr marL="0" indent="0">
              <a:buNone/>
            </a:pPr>
            <a:r>
              <a:rPr lang="en-US" b="1" dirty="0"/>
              <a:t>- </a:t>
            </a:r>
            <a:r>
              <a:rPr lang="vi-VN" b="1" dirty="0"/>
              <a:t>Decision Tree (Cây quyết định):</a:t>
            </a:r>
            <a:r>
              <a:rPr lang="vi-VN" dirty="0"/>
              <a:t> Thuật toán này phân chia dữ liệu theo các đặc trưng, dễ dàng giải thích và hiệu quả trong các tập dữ liệu có sự phân chia rõ ràng.</a:t>
            </a:r>
          </a:p>
          <a:p>
            <a:pPr marL="0" indent="0">
              <a:buNone/>
            </a:pPr>
            <a:r>
              <a:rPr lang="en-US" b="1" dirty="0"/>
              <a:t>- </a:t>
            </a:r>
            <a:r>
              <a:rPr lang="vi-VN" b="1" dirty="0"/>
              <a:t>Random Forest:</a:t>
            </a:r>
            <a:r>
              <a:rPr lang="vi-VN" dirty="0"/>
              <a:t> Một biến thể của Decision Tree, tạo ra nhiều cây và kết hợp kết quả của chúng để tăng độ chính xác và giảm khả năng overfitting.</a:t>
            </a:r>
          </a:p>
          <a:p>
            <a:pPr marL="0" indent="0">
              <a:buNone/>
            </a:pPr>
            <a:r>
              <a:rPr lang="en-US" b="1" dirty="0"/>
              <a:t>- </a:t>
            </a:r>
            <a:r>
              <a:rPr lang="vi-VN" b="1" dirty="0"/>
              <a:t>Support Vector Machine (SVM):</a:t>
            </a:r>
            <a:r>
              <a:rPr lang="vi-VN" dirty="0"/>
              <a:t> Sử dụng siêu phẳng để phân chia dữ liệu thành các lớp khác nhau. SVM hoạt động tốt khi dữ liệu có số lượng lớn đặc trưng.</a:t>
            </a:r>
          </a:p>
          <a:p>
            <a:pPr marL="0" indent="0">
              <a:buNone/>
            </a:pPr>
            <a:endParaRPr lang="en-US" dirty="0"/>
          </a:p>
        </p:txBody>
      </p:sp>
      <p:sp>
        <p:nvSpPr>
          <p:cNvPr id="7" name="Footer Placeholder 6">
            <a:extLst>
              <a:ext uri="{FF2B5EF4-FFF2-40B4-BE49-F238E27FC236}">
                <a16:creationId xmlns:a16="http://schemas.microsoft.com/office/drawing/2014/main" id="{A86E684C-D4A4-A75C-F3CF-C5F1616F053D}"/>
              </a:ext>
            </a:extLst>
          </p:cNvPr>
          <p:cNvSpPr>
            <a:spLocks noGrp="1"/>
          </p:cNvSpPr>
          <p:nvPr>
            <p:ph type="ftr" sz="quarter" idx="11"/>
          </p:nvPr>
        </p:nvSpPr>
        <p:spPr>
          <a:xfrm>
            <a:off x="419100" y="12347799"/>
            <a:ext cx="6749865" cy="709289"/>
          </a:xfrm>
        </p:spPr>
        <p:txBody>
          <a:bodyPr/>
          <a:lstStyle/>
          <a:p>
            <a:r>
              <a:rPr lang="en-US" dirty="0" err="1"/>
              <a:t>Nhóm</a:t>
            </a:r>
            <a:r>
              <a:rPr lang="en-US" dirty="0"/>
              <a:t> 8</a:t>
            </a:r>
          </a:p>
        </p:txBody>
      </p:sp>
      <p:sp>
        <p:nvSpPr>
          <p:cNvPr id="8" name="Slide Number Placeholder 7">
            <a:extLst>
              <a:ext uri="{FF2B5EF4-FFF2-40B4-BE49-F238E27FC236}">
                <a16:creationId xmlns:a16="http://schemas.microsoft.com/office/drawing/2014/main" id="{C47F7A7F-00E4-A7B0-423A-F6C044FD4B3E}"/>
              </a:ext>
            </a:extLst>
          </p:cNvPr>
          <p:cNvSpPr>
            <a:spLocks noGrp="1"/>
          </p:cNvSpPr>
          <p:nvPr>
            <p:ph type="sldNum" sz="quarter" idx="12"/>
          </p:nvPr>
        </p:nvSpPr>
        <p:spPr/>
        <p:txBody>
          <a:bodyPr/>
          <a:lstStyle/>
          <a:p>
            <a:fld id="{5216D943-2B8B-6E40-82FC-356309674730}" type="slidenum">
              <a:rPr lang="en-US" smtClean="0"/>
              <a:t>23</a:t>
            </a:fld>
            <a:endParaRPr lang="en-US"/>
          </a:p>
        </p:txBody>
      </p:sp>
    </p:spTree>
    <p:extLst>
      <p:ext uri="{BB962C8B-B14F-4D97-AF65-F5344CB8AC3E}">
        <p14:creationId xmlns:p14="http://schemas.microsoft.com/office/powerpoint/2010/main" val="2653094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B9135B-1B12-93C8-5284-0DB927206ECF}"/>
              </a:ext>
            </a:extLst>
          </p:cNvPr>
          <p:cNvSpPr>
            <a:spLocks noGrp="1"/>
          </p:cNvSpPr>
          <p:nvPr>
            <p:ph sz="half" idx="2"/>
          </p:nvPr>
        </p:nvSpPr>
        <p:spPr>
          <a:xfrm>
            <a:off x="609600" y="2476500"/>
            <a:ext cx="20097750" cy="9424139"/>
          </a:xfrm>
        </p:spPr>
        <p:txBody>
          <a:bodyPr/>
          <a:lstStyle/>
          <a:p>
            <a:pPr marL="0" indent="0">
              <a:buNone/>
            </a:pPr>
            <a:r>
              <a:rPr lang="en-US" dirty="0"/>
              <a:t>- </a:t>
            </a:r>
            <a:r>
              <a:rPr lang="en-US" dirty="0" err="1"/>
              <a:t>Đánh</a:t>
            </a:r>
            <a:r>
              <a:rPr lang="en-US" dirty="0"/>
              <a:t> </a:t>
            </a:r>
            <a:r>
              <a:rPr lang="en-US" dirty="0" err="1"/>
              <a:t>giá</a:t>
            </a:r>
            <a:r>
              <a:rPr lang="en-US" dirty="0"/>
              <a:t> </a:t>
            </a:r>
            <a:r>
              <a:rPr lang="en-US" dirty="0" err="1"/>
              <a:t>hiệu</a:t>
            </a:r>
            <a:r>
              <a:rPr lang="en-US" dirty="0"/>
              <a:t> </a:t>
            </a:r>
            <a:r>
              <a:rPr lang="en-US" dirty="0" err="1"/>
              <a:t>suất</a:t>
            </a:r>
            <a:r>
              <a:rPr lang="en-US" dirty="0"/>
              <a:t> </a:t>
            </a:r>
            <a:r>
              <a:rPr lang="en-US" dirty="0" err="1"/>
              <a:t>hệ</a:t>
            </a:r>
            <a:r>
              <a:rPr lang="en-US" dirty="0"/>
              <a:t> </a:t>
            </a:r>
            <a:r>
              <a:rPr lang="en-US" dirty="0" err="1"/>
              <a:t>thống</a:t>
            </a:r>
            <a:r>
              <a:rPr lang="en-US" dirty="0"/>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5400" b="1" i="0" u="none" strike="noStrike" cap="none" normalizeH="0" baseline="0" dirty="0">
                <a:ln>
                  <a:noFill/>
                </a:ln>
                <a:solidFill>
                  <a:schemeClr val="tx1"/>
                </a:solidFill>
                <a:effectLst/>
                <a:latin typeface="Arial" panose="020B0604020202020204" pitchFamily="34" charset="0"/>
              </a:rPr>
              <a:t>- Accuracy (</a:t>
            </a:r>
            <a:r>
              <a:rPr kumimoji="0" lang="en-US" altLang="en-US" sz="5400" b="1" i="0" u="none" strike="noStrike" cap="none" normalizeH="0" baseline="0" dirty="0" err="1">
                <a:ln>
                  <a:noFill/>
                </a:ln>
                <a:solidFill>
                  <a:schemeClr val="tx1"/>
                </a:solidFill>
                <a:effectLst/>
                <a:latin typeface="Arial" panose="020B0604020202020204" pitchFamily="34" charset="0"/>
              </a:rPr>
              <a:t>Độ</a:t>
            </a:r>
            <a:r>
              <a:rPr kumimoji="0" lang="en-US" altLang="en-US" sz="5400" b="1" i="0" u="none" strike="noStrike" cap="none" normalizeH="0" baseline="0" dirty="0">
                <a:ln>
                  <a:noFill/>
                </a:ln>
                <a:solidFill>
                  <a:schemeClr val="tx1"/>
                </a:solidFill>
                <a:effectLst/>
                <a:latin typeface="Arial" panose="020B0604020202020204" pitchFamily="34" charset="0"/>
              </a:rPr>
              <a:t> </a:t>
            </a:r>
            <a:r>
              <a:rPr kumimoji="0" lang="en-US" altLang="en-US" sz="5400" b="1" i="0" u="none" strike="noStrike" cap="none" normalizeH="0" baseline="0" dirty="0" err="1">
                <a:ln>
                  <a:noFill/>
                </a:ln>
                <a:solidFill>
                  <a:schemeClr val="tx1"/>
                </a:solidFill>
                <a:effectLst/>
                <a:latin typeface="Arial" panose="020B0604020202020204" pitchFamily="34" charset="0"/>
              </a:rPr>
              <a:t>chính</a:t>
            </a:r>
            <a:r>
              <a:rPr kumimoji="0" lang="en-US" altLang="en-US" sz="5400" b="1" i="0" u="none" strike="noStrike" cap="none" normalizeH="0" baseline="0" dirty="0">
                <a:ln>
                  <a:noFill/>
                </a:ln>
                <a:solidFill>
                  <a:schemeClr val="tx1"/>
                </a:solidFill>
                <a:effectLst/>
                <a:latin typeface="Arial" panose="020B0604020202020204" pitchFamily="34" charset="0"/>
              </a:rPr>
              <a:t> </a:t>
            </a:r>
            <a:r>
              <a:rPr kumimoji="0" lang="en-US" altLang="en-US" sz="5400" b="1" i="0" u="none" strike="noStrike" cap="none" normalizeH="0" baseline="0" dirty="0" err="1">
                <a:ln>
                  <a:noFill/>
                </a:ln>
                <a:solidFill>
                  <a:schemeClr val="tx1"/>
                </a:solidFill>
                <a:effectLst/>
                <a:latin typeface="Arial" panose="020B0604020202020204" pitchFamily="34" charset="0"/>
              </a:rPr>
              <a:t>xác</a:t>
            </a:r>
            <a:r>
              <a:rPr kumimoji="0" lang="en-US" altLang="en-US" sz="5400" b="1" i="0" u="none" strike="noStrike" cap="none" normalizeH="0" baseline="0" dirty="0">
                <a:ln>
                  <a:noFill/>
                </a:ln>
                <a:solidFill>
                  <a:schemeClr val="tx1"/>
                </a:solidFill>
                <a:effectLst/>
                <a:latin typeface="Arial" panose="020B0604020202020204" pitchFamily="34" charset="0"/>
              </a:rPr>
              <a:t>):</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Tỷ</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lệ</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các</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dự</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đoán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đúng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trên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tổng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số</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dự</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đoán</a:t>
            </a:r>
            <a:r>
              <a:rPr kumimoji="0" lang="en-US" altLang="en-US" sz="5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lang="en-US" altLang="en-US" sz="5400" b="1" dirty="0"/>
              <a:t>- </a:t>
            </a:r>
            <a:r>
              <a:rPr kumimoji="0" lang="en-US" altLang="en-US" sz="5400" b="1" i="0" u="none" strike="noStrike" cap="none" normalizeH="0" baseline="0" dirty="0">
                <a:ln>
                  <a:noFill/>
                </a:ln>
                <a:solidFill>
                  <a:schemeClr val="tx1"/>
                </a:solidFill>
                <a:effectLst/>
                <a:latin typeface="Arial" panose="020B0604020202020204" pitchFamily="34" charset="0"/>
              </a:rPr>
              <a:t>Precision (</a:t>
            </a:r>
            <a:r>
              <a:rPr kumimoji="0" lang="en-US" altLang="en-US" sz="5400" b="1" i="0" u="none" strike="noStrike" cap="none" normalizeH="0" baseline="0" dirty="0" err="1">
                <a:ln>
                  <a:noFill/>
                </a:ln>
                <a:solidFill>
                  <a:schemeClr val="tx1"/>
                </a:solidFill>
                <a:effectLst/>
                <a:latin typeface="Arial" panose="020B0604020202020204" pitchFamily="34" charset="0"/>
              </a:rPr>
              <a:t>Độ</a:t>
            </a:r>
            <a:r>
              <a:rPr kumimoji="0" lang="en-US" altLang="en-US" sz="5400" b="1" i="0" u="none" strike="noStrike" cap="none" normalizeH="0" baseline="0" dirty="0">
                <a:ln>
                  <a:noFill/>
                </a:ln>
                <a:solidFill>
                  <a:schemeClr val="tx1"/>
                </a:solidFill>
                <a:effectLst/>
                <a:latin typeface="Arial" panose="020B0604020202020204" pitchFamily="34" charset="0"/>
              </a:rPr>
              <a:t> </a:t>
            </a:r>
            <a:r>
              <a:rPr kumimoji="0" lang="en-US" altLang="en-US" sz="5400" b="1" i="0" u="none" strike="noStrike" cap="none" normalizeH="0" baseline="0" dirty="0" err="1">
                <a:ln>
                  <a:noFill/>
                </a:ln>
                <a:solidFill>
                  <a:schemeClr val="tx1"/>
                </a:solidFill>
                <a:effectLst/>
                <a:latin typeface="Arial" panose="020B0604020202020204" pitchFamily="34" charset="0"/>
              </a:rPr>
              <a:t>chính</a:t>
            </a:r>
            <a:r>
              <a:rPr kumimoji="0" lang="en-US" altLang="en-US" sz="5400" b="1" i="0" u="none" strike="noStrike" cap="none" normalizeH="0" baseline="0" dirty="0">
                <a:ln>
                  <a:noFill/>
                </a:ln>
                <a:solidFill>
                  <a:schemeClr val="tx1"/>
                </a:solidFill>
                <a:effectLst/>
                <a:latin typeface="Arial" panose="020B0604020202020204" pitchFamily="34" charset="0"/>
              </a:rPr>
              <a:t> </a:t>
            </a:r>
            <a:r>
              <a:rPr kumimoji="0" lang="en-US" altLang="en-US" sz="5400" b="1" i="0" u="none" strike="noStrike" cap="none" normalizeH="0" baseline="0" dirty="0" err="1">
                <a:ln>
                  <a:noFill/>
                </a:ln>
                <a:solidFill>
                  <a:schemeClr val="tx1"/>
                </a:solidFill>
                <a:effectLst/>
                <a:latin typeface="Arial" panose="020B0604020202020204" pitchFamily="34" charset="0"/>
              </a:rPr>
              <a:t>xác</a:t>
            </a:r>
            <a:r>
              <a:rPr kumimoji="0" lang="en-US" altLang="en-US" sz="5400" b="1" i="0" u="none" strike="noStrike" cap="none" normalizeH="0" baseline="0" dirty="0">
                <a:ln>
                  <a:noFill/>
                </a:ln>
                <a:solidFill>
                  <a:schemeClr val="tx1"/>
                </a:solidFill>
                <a:effectLst/>
                <a:latin typeface="Arial" panose="020B0604020202020204" pitchFamily="34" charset="0"/>
              </a:rPr>
              <a:t>):</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Tỷ</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lệ</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giữa</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số</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lượng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dự</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đoán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đúng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là</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tấn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công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trên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tổng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số</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dự</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đoán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là</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tấn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công</a:t>
            </a:r>
            <a:r>
              <a:rPr kumimoji="0" lang="en-US" altLang="en-US" sz="5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5400" b="1" i="0" u="none" strike="noStrike" cap="none" normalizeH="0" baseline="0" dirty="0">
                <a:ln>
                  <a:noFill/>
                </a:ln>
                <a:solidFill>
                  <a:schemeClr val="tx1"/>
                </a:solidFill>
                <a:effectLst/>
                <a:latin typeface="Arial" panose="020B0604020202020204" pitchFamily="34" charset="0"/>
              </a:rPr>
              <a:t>- Recall (</a:t>
            </a:r>
            <a:r>
              <a:rPr kumimoji="0" lang="en-US" altLang="en-US" sz="5400" b="1" i="0" u="none" strike="noStrike" cap="none" normalizeH="0" baseline="0" dirty="0" err="1">
                <a:ln>
                  <a:noFill/>
                </a:ln>
                <a:solidFill>
                  <a:schemeClr val="tx1"/>
                </a:solidFill>
                <a:effectLst/>
                <a:latin typeface="Arial" panose="020B0604020202020204" pitchFamily="34" charset="0"/>
              </a:rPr>
              <a:t>Độ</a:t>
            </a:r>
            <a:r>
              <a:rPr kumimoji="0" lang="en-US" altLang="en-US" sz="5400" b="1" i="0" u="none" strike="noStrike" cap="none" normalizeH="0" baseline="0" dirty="0">
                <a:ln>
                  <a:noFill/>
                </a:ln>
                <a:solidFill>
                  <a:schemeClr val="tx1"/>
                </a:solidFill>
                <a:effectLst/>
                <a:latin typeface="Arial" panose="020B0604020202020204" pitchFamily="34" charset="0"/>
              </a:rPr>
              <a:t> </a:t>
            </a:r>
            <a:r>
              <a:rPr kumimoji="0" lang="en-US" altLang="en-US" sz="5400" b="1" i="0" u="none" strike="noStrike" cap="none" normalizeH="0" baseline="0" dirty="0" err="1">
                <a:ln>
                  <a:noFill/>
                </a:ln>
                <a:solidFill>
                  <a:schemeClr val="tx1"/>
                </a:solidFill>
                <a:effectLst/>
                <a:latin typeface="Arial" panose="020B0604020202020204" pitchFamily="34" charset="0"/>
              </a:rPr>
              <a:t>nhạy</a:t>
            </a:r>
            <a:r>
              <a:rPr kumimoji="0" lang="en-US" altLang="en-US" sz="5400" b="1" i="0" u="none" strike="noStrike" cap="none" normalizeH="0" baseline="0" dirty="0">
                <a:ln>
                  <a:noFill/>
                </a:ln>
                <a:solidFill>
                  <a:schemeClr val="tx1"/>
                </a:solidFill>
                <a:effectLst/>
                <a:latin typeface="Arial" panose="020B0604020202020204" pitchFamily="34" charset="0"/>
              </a:rPr>
              <a:t>):</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Tỷ</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lệ</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giữa</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số</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lượng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dự</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đoán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đúng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là</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tấn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công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trên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tổng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số</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tấn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công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thực</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sự</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có</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trong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tập</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dữ</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liệu</a:t>
            </a:r>
            <a:r>
              <a:rPr kumimoji="0" lang="en-US" altLang="en-US" sz="5400" b="0" i="0" u="none" strike="noStrike" cap="none" normalizeH="0" baseline="0" dirty="0">
                <a:ln>
                  <a:noFill/>
                </a:ln>
                <a:solidFill>
                  <a:schemeClr val="tx1"/>
                </a:solidFill>
                <a:effectLst/>
                <a:latin typeface="Arial" panose="020B0604020202020204" pitchFamily="34" charset="0"/>
              </a:rPr>
              <a:t>.</a:t>
            </a:r>
            <a:endParaRPr lang="en-US" dirty="0"/>
          </a:p>
          <a:p>
            <a:pPr marL="0" indent="0">
              <a:buNone/>
            </a:pPr>
            <a:endParaRPr lang="en-US" dirty="0"/>
          </a:p>
        </p:txBody>
      </p:sp>
      <p:sp>
        <p:nvSpPr>
          <p:cNvPr id="7" name="Footer Placeholder 6">
            <a:extLst>
              <a:ext uri="{FF2B5EF4-FFF2-40B4-BE49-F238E27FC236}">
                <a16:creationId xmlns:a16="http://schemas.microsoft.com/office/drawing/2014/main" id="{2390FF28-2882-F28F-5F9B-5DE13820AAA8}"/>
              </a:ext>
            </a:extLst>
          </p:cNvPr>
          <p:cNvSpPr>
            <a:spLocks noGrp="1"/>
          </p:cNvSpPr>
          <p:nvPr>
            <p:ph type="ftr" sz="quarter" idx="11"/>
          </p:nvPr>
        </p:nvSpPr>
        <p:spPr>
          <a:xfrm>
            <a:off x="609600" y="12347799"/>
            <a:ext cx="6749865" cy="709289"/>
          </a:xfrm>
        </p:spPr>
        <p:txBody>
          <a:bodyPr/>
          <a:lstStyle/>
          <a:p>
            <a:r>
              <a:rPr lang="en-US" dirty="0" err="1"/>
              <a:t>Nhóm</a:t>
            </a:r>
            <a:r>
              <a:rPr lang="en-US" dirty="0"/>
              <a:t> 8</a:t>
            </a:r>
          </a:p>
        </p:txBody>
      </p:sp>
      <p:sp>
        <p:nvSpPr>
          <p:cNvPr id="8" name="Slide Number Placeholder 7">
            <a:extLst>
              <a:ext uri="{FF2B5EF4-FFF2-40B4-BE49-F238E27FC236}">
                <a16:creationId xmlns:a16="http://schemas.microsoft.com/office/drawing/2014/main" id="{8C8BE305-A0C1-C58E-890F-67E2084075AE}"/>
              </a:ext>
            </a:extLst>
          </p:cNvPr>
          <p:cNvSpPr>
            <a:spLocks noGrp="1"/>
          </p:cNvSpPr>
          <p:nvPr>
            <p:ph type="sldNum" sz="quarter" idx="12"/>
          </p:nvPr>
        </p:nvSpPr>
        <p:spPr/>
        <p:txBody>
          <a:bodyPr/>
          <a:lstStyle/>
          <a:p>
            <a:fld id="{5216D943-2B8B-6E40-82FC-356309674730}" type="slidenum">
              <a:rPr lang="en-US" smtClean="0"/>
              <a:t>24</a:t>
            </a:fld>
            <a:endParaRPr lang="en-US"/>
          </a:p>
        </p:txBody>
      </p:sp>
    </p:spTree>
    <p:extLst>
      <p:ext uri="{BB962C8B-B14F-4D97-AF65-F5344CB8AC3E}">
        <p14:creationId xmlns:p14="http://schemas.microsoft.com/office/powerpoint/2010/main" val="745566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391FE7E-711F-BE70-75BE-6CB562EA2D66}"/>
              </a:ext>
            </a:extLst>
          </p:cNvPr>
          <p:cNvSpPr>
            <a:spLocks noGrp="1"/>
          </p:cNvSpPr>
          <p:nvPr>
            <p:ph sz="half" idx="2"/>
          </p:nvPr>
        </p:nvSpPr>
        <p:spPr>
          <a:xfrm>
            <a:off x="381000" y="2495550"/>
            <a:ext cx="20459700" cy="9405089"/>
          </a:xfrm>
        </p:spPr>
        <p:txBody>
          <a:bodyPr/>
          <a:lstStyle/>
          <a:p>
            <a:pPr marL="0" indent="0">
              <a:buNone/>
            </a:pPr>
            <a:r>
              <a:rPr lang="en-US" dirty="0"/>
              <a:t>- </a:t>
            </a:r>
            <a:r>
              <a:rPr lang="vi-VN" dirty="0"/>
              <a:t>Cuối cùng, hệ thống IDS sẽ được triển khai để giám sát lưu lượng mạng trong thời gian thực. Dữ liệu mạng sẽ liên tục được gửi vào mô hình học máy, phân tích để phát hiện các hành vi bất thường hoặc dấu hiệu tấn công</a:t>
            </a:r>
            <a:endParaRPr lang="en-US" dirty="0"/>
          </a:p>
          <a:p>
            <a:pPr marL="0" indent="0">
              <a:buNone/>
            </a:pPr>
            <a:r>
              <a:rPr lang="en-US" dirty="0"/>
              <a:t>- Khi </a:t>
            </a:r>
            <a:r>
              <a:rPr lang="en-US" dirty="0" err="1"/>
              <a:t>phát</a:t>
            </a:r>
            <a:r>
              <a:rPr lang="en-US" dirty="0"/>
              <a:t> </a:t>
            </a:r>
            <a:r>
              <a:rPr lang="en-US" dirty="0" err="1"/>
              <a:t>hiện</a:t>
            </a:r>
            <a:r>
              <a:rPr lang="en-US" dirty="0"/>
              <a:t> </a:t>
            </a:r>
            <a:r>
              <a:rPr lang="en-US" dirty="0" err="1"/>
              <a:t>có</a:t>
            </a:r>
            <a:r>
              <a:rPr lang="en-US" dirty="0"/>
              <a:t> </a:t>
            </a:r>
            <a:r>
              <a:rPr lang="en-US" dirty="0" err="1"/>
              <a:t>sự</a:t>
            </a:r>
            <a:r>
              <a:rPr lang="en-US" dirty="0"/>
              <a:t> </a:t>
            </a:r>
            <a:r>
              <a:rPr lang="en-US" dirty="0" err="1"/>
              <a:t>xâm</a:t>
            </a:r>
            <a:r>
              <a:rPr lang="en-US" dirty="0"/>
              <a:t> </a:t>
            </a:r>
            <a:r>
              <a:rPr lang="en-US" dirty="0" err="1"/>
              <a:t>nhập</a:t>
            </a:r>
            <a:r>
              <a:rPr lang="en-US" dirty="0"/>
              <a:t>, </a:t>
            </a:r>
            <a:r>
              <a:rPr lang="en-US" dirty="0" err="1"/>
              <a:t>hệ</a:t>
            </a:r>
            <a:r>
              <a:rPr lang="en-US" dirty="0"/>
              <a:t> </a:t>
            </a:r>
            <a:r>
              <a:rPr lang="en-US" dirty="0" err="1"/>
              <a:t>thống</a:t>
            </a:r>
            <a:r>
              <a:rPr lang="en-US" dirty="0"/>
              <a:t> </a:t>
            </a:r>
            <a:r>
              <a:rPr lang="en-US" dirty="0" err="1"/>
              <a:t>sẽ</a:t>
            </a:r>
            <a:r>
              <a:rPr lang="en-US" dirty="0"/>
              <a:t> </a:t>
            </a:r>
            <a:r>
              <a:rPr lang="en-US" dirty="0" err="1"/>
              <a:t>kích</a:t>
            </a:r>
            <a:r>
              <a:rPr lang="en-US" dirty="0"/>
              <a:t> </a:t>
            </a:r>
            <a:r>
              <a:rPr lang="en-US" dirty="0" err="1"/>
              <a:t>hoạt</a:t>
            </a:r>
            <a:r>
              <a:rPr lang="en-US" dirty="0"/>
              <a:t> </a:t>
            </a:r>
            <a:r>
              <a:rPr lang="en-US" dirty="0" err="1"/>
              <a:t>cảnh</a:t>
            </a:r>
            <a:r>
              <a:rPr lang="en-US" dirty="0"/>
              <a:t> </a:t>
            </a:r>
            <a:r>
              <a:rPr lang="en-US" dirty="0" err="1"/>
              <a:t>báo</a:t>
            </a:r>
            <a:r>
              <a:rPr lang="en-US" dirty="0"/>
              <a:t> </a:t>
            </a:r>
            <a:r>
              <a:rPr lang="en-US" dirty="0" err="1"/>
              <a:t>cho</a:t>
            </a:r>
            <a:r>
              <a:rPr lang="en-US" dirty="0"/>
              <a:t> </a:t>
            </a:r>
            <a:r>
              <a:rPr lang="en-US" dirty="0" err="1"/>
              <a:t>quản</a:t>
            </a:r>
            <a:r>
              <a:rPr lang="en-US" dirty="0"/>
              <a:t> </a:t>
            </a:r>
            <a:r>
              <a:rPr lang="en-US" dirty="0" err="1"/>
              <a:t>trị</a:t>
            </a:r>
            <a:r>
              <a:rPr lang="en-US" dirty="0"/>
              <a:t> </a:t>
            </a:r>
            <a:r>
              <a:rPr lang="en-US" dirty="0" err="1"/>
              <a:t>viên</a:t>
            </a:r>
            <a:r>
              <a:rPr lang="en-US" dirty="0"/>
              <a:t> </a:t>
            </a:r>
            <a:r>
              <a:rPr lang="en-US" dirty="0" err="1"/>
              <a:t>để</a:t>
            </a:r>
            <a:r>
              <a:rPr lang="en-US" dirty="0"/>
              <a:t> </a:t>
            </a:r>
            <a:r>
              <a:rPr lang="en-US" dirty="0" err="1"/>
              <a:t>có</a:t>
            </a:r>
            <a:r>
              <a:rPr lang="en-US" dirty="0"/>
              <a:t> </a:t>
            </a:r>
            <a:r>
              <a:rPr lang="en-US" dirty="0" err="1"/>
              <a:t>thể</a:t>
            </a:r>
            <a:r>
              <a:rPr lang="en-US" dirty="0"/>
              <a:t> </a:t>
            </a:r>
            <a:r>
              <a:rPr lang="en-US" dirty="0" err="1"/>
              <a:t>xử</a:t>
            </a:r>
            <a:r>
              <a:rPr lang="en-US" dirty="0"/>
              <a:t> </a:t>
            </a:r>
            <a:r>
              <a:rPr lang="en-US" dirty="0" err="1"/>
              <a:t>lý</a:t>
            </a:r>
            <a:r>
              <a:rPr lang="en-US" dirty="0"/>
              <a:t> </a:t>
            </a:r>
            <a:r>
              <a:rPr lang="en-US" dirty="0" err="1"/>
              <a:t>kịp</a:t>
            </a:r>
            <a:r>
              <a:rPr lang="en-US" dirty="0"/>
              <a:t> </a:t>
            </a:r>
            <a:r>
              <a:rPr lang="en-US" dirty="0" err="1"/>
              <a:t>thời</a:t>
            </a:r>
            <a:r>
              <a:rPr lang="en-US" dirty="0"/>
              <a:t>.</a:t>
            </a:r>
          </a:p>
        </p:txBody>
      </p:sp>
      <p:sp>
        <p:nvSpPr>
          <p:cNvPr id="7" name="Footer Placeholder 6">
            <a:extLst>
              <a:ext uri="{FF2B5EF4-FFF2-40B4-BE49-F238E27FC236}">
                <a16:creationId xmlns:a16="http://schemas.microsoft.com/office/drawing/2014/main" id="{99163970-A7EC-5668-886D-3C297A1A662A}"/>
              </a:ext>
            </a:extLst>
          </p:cNvPr>
          <p:cNvSpPr>
            <a:spLocks noGrp="1"/>
          </p:cNvSpPr>
          <p:nvPr>
            <p:ph type="ftr" sz="quarter" idx="11"/>
          </p:nvPr>
        </p:nvSpPr>
        <p:spPr>
          <a:xfrm>
            <a:off x="381000" y="12347798"/>
            <a:ext cx="6749865" cy="709289"/>
          </a:xfrm>
        </p:spPr>
        <p:txBody>
          <a:bodyPr/>
          <a:lstStyle/>
          <a:p>
            <a:r>
              <a:rPr lang="en-US" dirty="0" err="1"/>
              <a:t>Nhóm</a:t>
            </a:r>
            <a:r>
              <a:rPr lang="en-US" dirty="0"/>
              <a:t> 8</a:t>
            </a:r>
          </a:p>
        </p:txBody>
      </p:sp>
      <p:sp>
        <p:nvSpPr>
          <p:cNvPr id="8" name="Slide Number Placeholder 7">
            <a:extLst>
              <a:ext uri="{FF2B5EF4-FFF2-40B4-BE49-F238E27FC236}">
                <a16:creationId xmlns:a16="http://schemas.microsoft.com/office/drawing/2014/main" id="{AC3BFF07-1A00-7A13-21C4-361F13744FB1}"/>
              </a:ext>
            </a:extLst>
          </p:cNvPr>
          <p:cNvSpPr>
            <a:spLocks noGrp="1"/>
          </p:cNvSpPr>
          <p:nvPr>
            <p:ph type="sldNum" sz="quarter" idx="12"/>
          </p:nvPr>
        </p:nvSpPr>
        <p:spPr/>
        <p:txBody>
          <a:bodyPr/>
          <a:lstStyle/>
          <a:p>
            <a:fld id="{5216D943-2B8B-6E40-82FC-356309674730}" type="slidenum">
              <a:rPr lang="en-US" smtClean="0"/>
              <a:t>25</a:t>
            </a:fld>
            <a:endParaRPr lang="en-US"/>
          </a:p>
        </p:txBody>
      </p:sp>
    </p:spTree>
    <p:extLst>
      <p:ext uri="{BB962C8B-B14F-4D97-AF65-F5344CB8AC3E}">
        <p14:creationId xmlns:p14="http://schemas.microsoft.com/office/powerpoint/2010/main" val="4042903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44AD9-6DC0-E4ED-05A1-0BD7DFD69937}"/>
              </a:ext>
            </a:extLst>
          </p:cNvPr>
          <p:cNvSpPr>
            <a:spLocks noGrp="1"/>
          </p:cNvSpPr>
          <p:nvPr>
            <p:ph type="title"/>
          </p:nvPr>
        </p:nvSpPr>
        <p:spPr/>
        <p:txBody>
          <a:bodyPr/>
          <a:lstStyle/>
          <a:p>
            <a:r>
              <a:rPr lang="en-US" dirty="0" err="1"/>
              <a:t>Chương</a:t>
            </a:r>
            <a:r>
              <a:rPr lang="en-US" dirty="0"/>
              <a:t> 3. </a:t>
            </a:r>
            <a:r>
              <a:rPr lang="en-US" dirty="0" err="1"/>
              <a:t>Kết</a:t>
            </a:r>
            <a:r>
              <a:rPr lang="en-US" dirty="0"/>
              <a:t> </a:t>
            </a:r>
            <a:r>
              <a:rPr lang="en-US" dirty="0" err="1"/>
              <a:t>luận</a:t>
            </a:r>
            <a:endParaRPr lang="en-US" dirty="0"/>
          </a:p>
        </p:txBody>
      </p:sp>
      <p:sp>
        <p:nvSpPr>
          <p:cNvPr id="3" name="Content Placeholder 2">
            <a:extLst>
              <a:ext uri="{FF2B5EF4-FFF2-40B4-BE49-F238E27FC236}">
                <a16:creationId xmlns:a16="http://schemas.microsoft.com/office/drawing/2014/main" id="{C5426977-F1E6-F7A3-0C1B-B5FD3DCB88E9}"/>
              </a:ext>
            </a:extLst>
          </p:cNvPr>
          <p:cNvSpPr>
            <a:spLocks noGrp="1"/>
          </p:cNvSpPr>
          <p:nvPr>
            <p:ph idx="1"/>
          </p:nvPr>
        </p:nvSpPr>
        <p:spPr/>
        <p:txBody>
          <a:bodyPr>
            <a:normAutofit/>
          </a:bodyPr>
          <a:lstStyle/>
          <a:p>
            <a:pPr marL="0" indent="0">
              <a:buNone/>
            </a:pPr>
            <a:r>
              <a:rPr lang="en-US" sz="5400" dirty="0"/>
              <a:t>- </a:t>
            </a:r>
            <a:r>
              <a:rPr lang="vi-VN" sz="5400" dirty="0"/>
              <a:t>Chương này đã trình bày quy trình xây dựng một hệ thống phát hiện xâm nhập sử dụng thuật toán học máy, từ việc thu thập và xử lý dữ liệu, xây dựng mô hình học máy đến triển khai hệ thống trong thời gian thực</a:t>
            </a:r>
            <a:endParaRPr lang="en-US" sz="5400" dirty="0"/>
          </a:p>
          <a:p>
            <a:pPr marL="0" indent="0">
              <a:buNone/>
            </a:pPr>
            <a:r>
              <a:rPr lang="en-US" sz="5400" dirty="0"/>
              <a:t>- </a:t>
            </a:r>
            <a:r>
              <a:rPr lang="en-US" sz="5400" dirty="0" err="1"/>
              <a:t>Mô</a:t>
            </a:r>
            <a:r>
              <a:rPr lang="en-US" sz="5400" dirty="0"/>
              <a:t> </a:t>
            </a:r>
            <a:r>
              <a:rPr lang="en-US" sz="5400" dirty="0" err="1"/>
              <a:t>hình</a:t>
            </a:r>
            <a:r>
              <a:rPr lang="en-US" sz="5400" dirty="0"/>
              <a:t> IDS </a:t>
            </a:r>
            <a:r>
              <a:rPr lang="en-US" sz="5400" dirty="0" err="1"/>
              <a:t>này</a:t>
            </a:r>
            <a:r>
              <a:rPr lang="en-US" sz="5400" dirty="0"/>
              <a:t> </a:t>
            </a:r>
            <a:r>
              <a:rPr lang="en-US" sz="5400" dirty="0" err="1"/>
              <a:t>có</a:t>
            </a:r>
            <a:r>
              <a:rPr lang="en-US" sz="5400" dirty="0"/>
              <a:t> </a:t>
            </a:r>
            <a:r>
              <a:rPr lang="en-US" sz="5400" dirty="0" err="1"/>
              <a:t>khả</a:t>
            </a:r>
            <a:r>
              <a:rPr lang="en-US" sz="5400" dirty="0"/>
              <a:t> </a:t>
            </a:r>
            <a:r>
              <a:rPr lang="en-US" sz="5400" dirty="0" err="1"/>
              <a:t>năng</a:t>
            </a:r>
            <a:r>
              <a:rPr lang="en-US" sz="5400" dirty="0"/>
              <a:t> </a:t>
            </a:r>
            <a:r>
              <a:rPr lang="en-US" sz="5400" dirty="0" err="1"/>
              <a:t>tự</a:t>
            </a:r>
            <a:r>
              <a:rPr lang="en-US" sz="5400" dirty="0"/>
              <a:t> </a:t>
            </a:r>
            <a:r>
              <a:rPr lang="en-US" sz="5400" dirty="0" err="1"/>
              <a:t>động</a:t>
            </a:r>
            <a:r>
              <a:rPr lang="en-US" sz="5400" dirty="0"/>
              <a:t> </a:t>
            </a:r>
            <a:r>
              <a:rPr lang="en-US" sz="5400" dirty="0" err="1"/>
              <a:t>phát</a:t>
            </a:r>
            <a:r>
              <a:rPr lang="en-US" sz="5400" dirty="0"/>
              <a:t> </a:t>
            </a:r>
            <a:r>
              <a:rPr lang="en-US" sz="5400" dirty="0" err="1"/>
              <a:t>hiện</a:t>
            </a:r>
            <a:r>
              <a:rPr lang="en-US" sz="5400" dirty="0"/>
              <a:t> </a:t>
            </a:r>
            <a:r>
              <a:rPr lang="en-US" sz="5400" dirty="0" err="1"/>
              <a:t>các</a:t>
            </a:r>
            <a:r>
              <a:rPr lang="en-US" sz="5400" dirty="0"/>
              <a:t> </a:t>
            </a:r>
            <a:r>
              <a:rPr lang="en-US" sz="5400" dirty="0" err="1"/>
              <a:t>mối</a:t>
            </a:r>
            <a:r>
              <a:rPr lang="en-US" sz="5400" dirty="0"/>
              <a:t> </a:t>
            </a:r>
            <a:r>
              <a:rPr lang="en-US" sz="5400" dirty="0" err="1"/>
              <a:t>đe</a:t>
            </a:r>
            <a:r>
              <a:rPr lang="en-US" sz="5400" dirty="0"/>
              <a:t> </a:t>
            </a:r>
            <a:r>
              <a:rPr lang="en-US" sz="5400" dirty="0" err="1"/>
              <a:t>dọa</a:t>
            </a:r>
            <a:r>
              <a:rPr lang="en-US" sz="5400" dirty="0"/>
              <a:t> </a:t>
            </a:r>
            <a:r>
              <a:rPr lang="en-US" sz="5400" dirty="0" err="1"/>
              <a:t>bảo</a:t>
            </a:r>
            <a:r>
              <a:rPr lang="en-US" sz="5400" dirty="0"/>
              <a:t> </a:t>
            </a:r>
            <a:r>
              <a:rPr lang="en-US" sz="5400" dirty="0" err="1"/>
              <a:t>mật</a:t>
            </a:r>
            <a:r>
              <a:rPr lang="en-US" sz="5400" dirty="0"/>
              <a:t> </a:t>
            </a:r>
            <a:r>
              <a:rPr lang="en-US" sz="5400" dirty="0" err="1"/>
              <a:t>với</a:t>
            </a:r>
            <a:r>
              <a:rPr lang="en-US" sz="5400" dirty="0"/>
              <a:t> </a:t>
            </a:r>
            <a:r>
              <a:rPr lang="en-US" sz="5400" dirty="0" err="1"/>
              <a:t>độ</a:t>
            </a:r>
            <a:r>
              <a:rPr lang="en-US" sz="5400" dirty="0"/>
              <a:t> </a:t>
            </a:r>
            <a:r>
              <a:rPr lang="en-US" sz="5400" dirty="0" err="1"/>
              <a:t>chính</a:t>
            </a:r>
            <a:r>
              <a:rPr lang="en-US" sz="5400" dirty="0"/>
              <a:t> </a:t>
            </a:r>
            <a:r>
              <a:rPr lang="en-US" sz="5400" dirty="0" err="1"/>
              <a:t>xác</a:t>
            </a:r>
            <a:r>
              <a:rPr lang="en-US" sz="5400" dirty="0"/>
              <a:t> </a:t>
            </a:r>
            <a:r>
              <a:rPr lang="en-US" sz="5400" dirty="0" err="1"/>
              <a:t>cao</a:t>
            </a:r>
            <a:r>
              <a:rPr lang="en-US" sz="5400" dirty="0"/>
              <a:t>, </a:t>
            </a:r>
            <a:r>
              <a:rPr lang="en-US" sz="5400" dirty="0" err="1"/>
              <a:t>đóng</a:t>
            </a:r>
            <a:r>
              <a:rPr lang="en-US" sz="5400" dirty="0"/>
              <a:t> </a:t>
            </a:r>
            <a:r>
              <a:rPr lang="en-US" sz="5400" dirty="0" err="1"/>
              <a:t>góp</a:t>
            </a:r>
            <a:r>
              <a:rPr lang="en-US" sz="5400" dirty="0"/>
              <a:t> </a:t>
            </a:r>
            <a:r>
              <a:rPr lang="en-US" sz="5400" dirty="0" err="1"/>
              <a:t>lớn</a:t>
            </a:r>
            <a:r>
              <a:rPr lang="en-US" sz="5400" dirty="0"/>
              <a:t> </a:t>
            </a:r>
            <a:r>
              <a:rPr lang="en-US" sz="5400" dirty="0" err="1"/>
              <a:t>vào</a:t>
            </a:r>
            <a:r>
              <a:rPr lang="en-US" sz="5400" dirty="0"/>
              <a:t> </a:t>
            </a:r>
            <a:r>
              <a:rPr lang="en-US" sz="5400" dirty="0" err="1"/>
              <a:t>việc</a:t>
            </a:r>
            <a:r>
              <a:rPr lang="en-US" sz="5400" dirty="0"/>
              <a:t> </a:t>
            </a:r>
            <a:r>
              <a:rPr lang="en-US" sz="5400" dirty="0" err="1"/>
              <a:t>bảo</a:t>
            </a:r>
            <a:r>
              <a:rPr lang="en-US" sz="5400" dirty="0"/>
              <a:t> </a:t>
            </a:r>
            <a:r>
              <a:rPr lang="en-US" sz="5400" dirty="0" err="1"/>
              <a:t>vệ</a:t>
            </a:r>
            <a:r>
              <a:rPr lang="en-US" sz="5400" dirty="0"/>
              <a:t> </a:t>
            </a:r>
            <a:r>
              <a:rPr lang="en-US" sz="5400" dirty="0" err="1"/>
              <a:t>hệ</a:t>
            </a:r>
            <a:r>
              <a:rPr lang="en-US" sz="5400" dirty="0"/>
              <a:t> </a:t>
            </a:r>
            <a:r>
              <a:rPr lang="en-US" sz="5400" dirty="0" err="1"/>
              <a:t>thống</a:t>
            </a:r>
            <a:r>
              <a:rPr lang="en-US" sz="5400" dirty="0"/>
              <a:t> </a:t>
            </a:r>
            <a:r>
              <a:rPr lang="en-US" sz="5400" dirty="0" err="1"/>
              <a:t>mạng</a:t>
            </a:r>
            <a:r>
              <a:rPr lang="en-US" sz="5400" dirty="0"/>
              <a:t> </a:t>
            </a:r>
            <a:r>
              <a:rPr lang="en-US" sz="5400" dirty="0" err="1"/>
              <a:t>khỏi</a:t>
            </a:r>
            <a:r>
              <a:rPr lang="en-US" sz="5400" dirty="0"/>
              <a:t> </a:t>
            </a:r>
            <a:r>
              <a:rPr lang="en-US" sz="5400" dirty="0" err="1"/>
              <a:t>các</a:t>
            </a:r>
            <a:r>
              <a:rPr lang="en-US" sz="5400" dirty="0"/>
              <a:t> </a:t>
            </a:r>
            <a:r>
              <a:rPr lang="en-US" sz="5400" dirty="0" err="1"/>
              <a:t>cuộc</a:t>
            </a:r>
            <a:r>
              <a:rPr lang="en-US" sz="5400" dirty="0"/>
              <a:t> </a:t>
            </a:r>
            <a:r>
              <a:rPr lang="en-US" sz="5400" dirty="0" err="1"/>
              <a:t>tấn</a:t>
            </a:r>
            <a:r>
              <a:rPr lang="en-US" sz="5400" dirty="0"/>
              <a:t> </a:t>
            </a:r>
            <a:r>
              <a:rPr lang="en-US" sz="5400" dirty="0" err="1"/>
              <a:t>công</a:t>
            </a:r>
            <a:r>
              <a:rPr lang="en-US" sz="5400" dirty="0"/>
              <a:t> </a:t>
            </a:r>
            <a:r>
              <a:rPr lang="en-US" sz="5400" dirty="0" err="1"/>
              <a:t>tiềm</a:t>
            </a:r>
            <a:r>
              <a:rPr lang="en-US" sz="5400" dirty="0"/>
              <a:t> </a:t>
            </a:r>
            <a:r>
              <a:rPr lang="en-US" sz="5400" dirty="0" err="1"/>
              <a:t>ẩn</a:t>
            </a:r>
            <a:r>
              <a:rPr lang="en-US" sz="5400" dirty="0"/>
              <a:t>.</a:t>
            </a:r>
          </a:p>
        </p:txBody>
      </p:sp>
      <p:sp>
        <p:nvSpPr>
          <p:cNvPr id="4" name="Footer Placeholder 3">
            <a:extLst>
              <a:ext uri="{FF2B5EF4-FFF2-40B4-BE49-F238E27FC236}">
                <a16:creationId xmlns:a16="http://schemas.microsoft.com/office/drawing/2014/main" id="{8840BBE2-EADF-F2BE-42A2-60F96E45880C}"/>
              </a:ext>
            </a:extLst>
          </p:cNvPr>
          <p:cNvSpPr>
            <a:spLocks noGrp="1"/>
          </p:cNvSpPr>
          <p:nvPr>
            <p:ph type="ftr" sz="quarter" idx="11"/>
          </p:nvPr>
        </p:nvSpPr>
        <p:spPr/>
        <p:txBody>
          <a:bodyPr/>
          <a:lstStyle/>
          <a:p>
            <a:r>
              <a:rPr lang="en-US" dirty="0" err="1"/>
              <a:t>Nhóm</a:t>
            </a:r>
            <a:r>
              <a:rPr lang="en-US" dirty="0"/>
              <a:t> 8</a:t>
            </a:r>
          </a:p>
        </p:txBody>
      </p:sp>
      <p:sp>
        <p:nvSpPr>
          <p:cNvPr id="5" name="Slide Number Placeholder 4">
            <a:extLst>
              <a:ext uri="{FF2B5EF4-FFF2-40B4-BE49-F238E27FC236}">
                <a16:creationId xmlns:a16="http://schemas.microsoft.com/office/drawing/2014/main" id="{49972466-D8C3-407A-7FEB-30530E8B0E40}"/>
              </a:ext>
            </a:extLst>
          </p:cNvPr>
          <p:cNvSpPr>
            <a:spLocks noGrp="1"/>
          </p:cNvSpPr>
          <p:nvPr>
            <p:ph type="sldNum" sz="quarter" idx="12"/>
          </p:nvPr>
        </p:nvSpPr>
        <p:spPr/>
        <p:txBody>
          <a:bodyPr/>
          <a:lstStyle/>
          <a:p>
            <a:fld id="{5216D943-2B8B-6E40-82FC-356309674730}" type="slidenum">
              <a:rPr lang="en-US" smtClean="0"/>
              <a:pPr/>
              <a:t>26</a:t>
            </a:fld>
            <a:endParaRPr lang="en-US"/>
          </a:p>
        </p:txBody>
      </p:sp>
    </p:spTree>
    <p:extLst>
      <p:ext uri="{BB962C8B-B14F-4D97-AF65-F5344CB8AC3E}">
        <p14:creationId xmlns:p14="http://schemas.microsoft.com/office/powerpoint/2010/main" val="157803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1535-FA54-C3B7-BCD1-9DF4FC9B56E7}"/>
              </a:ext>
            </a:extLst>
          </p:cNvPr>
          <p:cNvSpPr>
            <a:spLocks noGrp="1"/>
          </p:cNvSpPr>
          <p:nvPr>
            <p:ph type="title"/>
          </p:nvPr>
        </p:nvSpPr>
        <p:spPr/>
        <p:txBody>
          <a:bodyPr/>
          <a:lstStyle/>
          <a:p>
            <a:r>
              <a:rPr lang="en-US" dirty="0" err="1"/>
              <a:t>Kết</a:t>
            </a:r>
            <a:r>
              <a:rPr lang="en-US" dirty="0"/>
              <a:t> </a:t>
            </a:r>
            <a:r>
              <a:rPr lang="en-US" dirty="0" err="1"/>
              <a:t>quả</a:t>
            </a:r>
            <a:endParaRPr lang="en-US" dirty="0"/>
          </a:p>
        </p:txBody>
      </p:sp>
      <p:pic>
        <p:nvPicPr>
          <p:cNvPr id="6" name="Content Placeholder 5" descr="A screenshot of a computer&#10;&#10;Description automatically generated">
            <a:extLst>
              <a:ext uri="{FF2B5EF4-FFF2-40B4-BE49-F238E27FC236}">
                <a16:creationId xmlns:a16="http://schemas.microsoft.com/office/drawing/2014/main" id="{821187D9-3C6A-839D-D6DD-88C0CA2A8D17}"/>
              </a:ext>
            </a:extLst>
          </p:cNvPr>
          <p:cNvPicPr>
            <a:picLocks noGrp="1" noChangeAspect="1"/>
          </p:cNvPicPr>
          <p:nvPr>
            <p:ph idx="1"/>
          </p:nvPr>
        </p:nvPicPr>
        <p:blipFill>
          <a:blip r:embed="rId2"/>
          <a:stretch>
            <a:fillRect/>
          </a:stretch>
        </p:blipFill>
        <p:spPr>
          <a:xfrm>
            <a:off x="1685926" y="2314807"/>
            <a:ext cx="19065908" cy="9563451"/>
          </a:xfrm>
          <a:prstGeom prst="rect">
            <a:avLst/>
          </a:prstGeom>
        </p:spPr>
      </p:pic>
      <p:sp>
        <p:nvSpPr>
          <p:cNvPr id="4" name="Footer Placeholder 3">
            <a:extLst>
              <a:ext uri="{FF2B5EF4-FFF2-40B4-BE49-F238E27FC236}">
                <a16:creationId xmlns:a16="http://schemas.microsoft.com/office/drawing/2014/main" id="{7AC390D5-500B-BE80-DE2F-6513C60A153F}"/>
              </a:ext>
            </a:extLst>
          </p:cNvPr>
          <p:cNvSpPr>
            <a:spLocks noGrp="1"/>
          </p:cNvSpPr>
          <p:nvPr>
            <p:ph type="ftr" sz="quarter" idx="11"/>
          </p:nvPr>
        </p:nvSpPr>
        <p:spPr/>
        <p:txBody>
          <a:bodyPr/>
          <a:lstStyle/>
          <a:p>
            <a:r>
              <a:rPr lang="en-US" dirty="0" err="1"/>
              <a:t>Nhóm</a:t>
            </a:r>
            <a:r>
              <a:rPr lang="en-US" dirty="0"/>
              <a:t> 8</a:t>
            </a:r>
          </a:p>
        </p:txBody>
      </p:sp>
      <p:sp>
        <p:nvSpPr>
          <p:cNvPr id="5" name="Slide Number Placeholder 4">
            <a:extLst>
              <a:ext uri="{FF2B5EF4-FFF2-40B4-BE49-F238E27FC236}">
                <a16:creationId xmlns:a16="http://schemas.microsoft.com/office/drawing/2014/main" id="{2C44E7E1-EFFA-5DC7-9D12-4EAE0710EC5D}"/>
              </a:ext>
            </a:extLst>
          </p:cNvPr>
          <p:cNvSpPr>
            <a:spLocks noGrp="1"/>
          </p:cNvSpPr>
          <p:nvPr>
            <p:ph type="sldNum" sz="quarter" idx="12"/>
          </p:nvPr>
        </p:nvSpPr>
        <p:spPr/>
        <p:txBody>
          <a:bodyPr/>
          <a:lstStyle/>
          <a:p>
            <a:fld id="{5216D943-2B8B-6E40-82FC-356309674730}" type="slidenum">
              <a:rPr lang="en-US" smtClean="0"/>
              <a:pPr/>
              <a:t>27</a:t>
            </a:fld>
            <a:endParaRPr lang="en-US"/>
          </a:p>
        </p:txBody>
      </p:sp>
    </p:spTree>
    <p:extLst>
      <p:ext uri="{BB962C8B-B14F-4D97-AF65-F5344CB8AC3E}">
        <p14:creationId xmlns:p14="http://schemas.microsoft.com/office/powerpoint/2010/main" val="2508704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047A-ADE2-6BF6-8494-F8EE674A8B80}"/>
              </a:ext>
            </a:extLst>
          </p:cNvPr>
          <p:cNvSpPr>
            <a:spLocks noGrp="1"/>
          </p:cNvSpPr>
          <p:nvPr>
            <p:ph type="title"/>
          </p:nvPr>
        </p:nvSpPr>
        <p:spPr/>
        <p:txBody>
          <a:bodyPr/>
          <a:lstStyle/>
          <a:p>
            <a:r>
              <a:rPr lang="en-US" dirty="0" err="1"/>
              <a:t>Kết</a:t>
            </a:r>
            <a:r>
              <a:rPr lang="en-US" dirty="0"/>
              <a:t> </a:t>
            </a:r>
            <a:r>
              <a:rPr lang="en-US" dirty="0" err="1"/>
              <a:t>quả</a:t>
            </a:r>
            <a:endParaRPr lang="en-US" dirty="0"/>
          </a:p>
        </p:txBody>
      </p:sp>
      <p:sp>
        <p:nvSpPr>
          <p:cNvPr id="3" name="Content Placeholder 2">
            <a:extLst>
              <a:ext uri="{FF2B5EF4-FFF2-40B4-BE49-F238E27FC236}">
                <a16:creationId xmlns:a16="http://schemas.microsoft.com/office/drawing/2014/main" id="{02C44162-6C02-54E9-BB55-829907679946}"/>
              </a:ext>
            </a:extLst>
          </p:cNvPr>
          <p:cNvSpPr>
            <a:spLocks noGrp="1"/>
          </p:cNvSpPr>
          <p:nvPr>
            <p:ph idx="1"/>
          </p:nvPr>
        </p:nvSpPr>
        <p:spPr/>
        <p:txBody>
          <a:bodyPr>
            <a:normAutofit/>
          </a:bodyPr>
          <a:lstStyle/>
          <a:p>
            <a:pPr marL="342900" marR="0" lvl="0" indent="-342900">
              <a:spcBef>
                <a:spcPts val="745"/>
              </a:spcBef>
              <a:spcAft>
                <a:spcPts val="0"/>
              </a:spcAft>
              <a:buFont typeface="Times New Roman" panose="02020603050405020304" pitchFamily="18" charset="0"/>
              <a:buChar char="-"/>
            </a:pPr>
            <a:r>
              <a:rPr lang="vi-VN" b="1" dirty="0">
                <a:effectLst/>
                <a:ea typeface="Times New Roman" panose="02020603050405020304" pitchFamily="18" charset="0"/>
              </a:rPr>
              <a:t>Random Forest</a:t>
            </a:r>
            <a:r>
              <a:rPr lang="vi-VN" dirty="0">
                <a:effectLst/>
                <a:ea typeface="Times New Roman" panose="02020603050405020304" pitchFamily="18" charset="0"/>
              </a:rPr>
              <a:t> có hiệu suất cao nhất với độ chính xác tốt trên cả tập huấn luyện và tập kiểm thử, nhờ khả năng tổng hợp dự đoán từ nhiều cây quyết định.</a:t>
            </a:r>
            <a:endParaRPr lang="en-US" dirty="0">
              <a:effectLst/>
              <a:ea typeface="Times New Roman" panose="02020603050405020304" pitchFamily="18" charset="0"/>
            </a:endParaRPr>
          </a:p>
          <a:p>
            <a:pPr marL="342900" marR="0" lvl="0" indent="-342900">
              <a:spcBef>
                <a:spcPts val="745"/>
              </a:spcBef>
              <a:spcAft>
                <a:spcPts val="0"/>
              </a:spcAft>
              <a:buFont typeface="Times New Roman" panose="02020603050405020304" pitchFamily="18" charset="0"/>
              <a:buChar char="-"/>
            </a:pPr>
            <a:r>
              <a:rPr lang="en-US" b="1" dirty="0">
                <a:effectLst/>
                <a:ea typeface="Times New Roman" panose="02020603050405020304" pitchFamily="18" charset="0"/>
              </a:rPr>
              <a:t>Decision Tree</a:t>
            </a:r>
            <a:r>
              <a:rPr lang="en-US" dirty="0">
                <a:effectLst/>
                <a:ea typeface="Times New Roman" panose="02020603050405020304" pitchFamily="18" charset="0"/>
              </a:rPr>
              <a:t> </a:t>
            </a:r>
            <a:r>
              <a:rPr lang="en-US" dirty="0" err="1">
                <a:effectLst/>
                <a:ea typeface="Times New Roman" panose="02020603050405020304" pitchFamily="18" charset="0"/>
              </a:rPr>
              <a:t>có</a:t>
            </a:r>
            <a:r>
              <a:rPr lang="en-US" dirty="0">
                <a:effectLst/>
                <a:ea typeface="Times New Roman" panose="02020603050405020304" pitchFamily="18" charset="0"/>
              </a:rPr>
              <a:t> </a:t>
            </a:r>
            <a:r>
              <a:rPr lang="en-US" dirty="0" err="1">
                <a:effectLst/>
                <a:ea typeface="Times New Roman" panose="02020603050405020304" pitchFamily="18" charset="0"/>
              </a:rPr>
              <a:t>độ</a:t>
            </a:r>
            <a:r>
              <a:rPr lang="en-US" dirty="0">
                <a:effectLst/>
                <a:ea typeface="Times New Roman" panose="02020603050405020304" pitchFamily="18" charset="0"/>
              </a:rPr>
              <a:t> </a:t>
            </a:r>
            <a:r>
              <a:rPr lang="en-US" dirty="0" err="1">
                <a:effectLst/>
                <a:ea typeface="Times New Roman" panose="02020603050405020304" pitchFamily="18" charset="0"/>
              </a:rPr>
              <a:t>chính</a:t>
            </a:r>
            <a:r>
              <a:rPr lang="en-US" dirty="0">
                <a:effectLst/>
                <a:ea typeface="Times New Roman" panose="02020603050405020304" pitchFamily="18" charset="0"/>
              </a:rPr>
              <a:t> </a:t>
            </a:r>
            <a:r>
              <a:rPr lang="en-US" dirty="0" err="1">
                <a:effectLst/>
                <a:ea typeface="Times New Roman" panose="02020603050405020304" pitchFamily="18" charset="0"/>
              </a:rPr>
              <a:t>xác</a:t>
            </a:r>
            <a:r>
              <a:rPr lang="en-US" dirty="0">
                <a:effectLst/>
                <a:ea typeface="Times New Roman" panose="02020603050405020304" pitchFamily="18" charset="0"/>
              </a:rPr>
              <a:t> </a:t>
            </a:r>
            <a:r>
              <a:rPr lang="en-US" dirty="0" err="1">
                <a:effectLst/>
                <a:ea typeface="Times New Roman" panose="02020603050405020304" pitchFamily="18" charset="0"/>
              </a:rPr>
              <a:t>thấp</a:t>
            </a:r>
            <a:r>
              <a:rPr lang="en-US" dirty="0">
                <a:effectLst/>
                <a:ea typeface="Times New Roman" panose="02020603050405020304" pitchFamily="18" charset="0"/>
              </a:rPr>
              <a:t> </a:t>
            </a:r>
            <a:r>
              <a:rPr lang="en-US" dirty="0" err="1">
                <a:effectLst/>
                <a:ea typeface="Times New Roman" panose="02020603050405020304" pitchFamily="18" charset="0"/>
              </a:rPr>
              <a:t>hơn</a:t>
            </a:r>
            <a:r>
              <a:rPr lang="en-US" dirty="0">
                <a:effectLst/>
                <a:ea typeface="Times New Roman" panose="02020603050405020304" pitchFamily="18" charset="0"/>
              </a:rPr>
              <a:t> </a:t>
            </a:r>
            <a:r>
              <a:rPr lang="en-US" dirty="0" err="1">
                <a:effectLst/>
                <a:ea typeface="Times New Roman" panose="02020603050405020304" pitchFamily="18" charset="0"/>
              </a:rPr>
              <a:t>một</a:t>
            </a:r>
            <a:r>
              <a:rPr lang="en-US" dirty="0">
                <a:effectLst/>
                <a:ea typeface="Times New Roman" panose="02020603050405020304" pitchFamily="18" charset="0"/>
              </a:rPr>
              <a:t> </a:t>
            </a:r>
            <a:r>
              <a:rPr lang="en-US" dirty="0" err="1">
                <a:effectLst/>
                <a:ea typeface="Times New Roman" panose="02020603050405020304" pitchFamily="18" charset="0"/>
              </a:rPr>
              <a:t>chút</a:t>
            </a:r>
            <a:r>
              <a:rPr lang="en-US" dirty="0">
                <a:effectLst/>
                <a:ea typeface="Times New Roman" panose="02020603050405020304" pitchFamily="18" charset="0"/>
              </a:rPr>
              <a:t> so </a:t>
            </a:r>
            <a:r>
              <a:rPr lang="en-US" dirty="0" err="1">
                <a:effectLst/>
                <a:ea typeface="Times New Roman" panose="02020603050405020304" pitchFamily="18" charset="0"/>
              </a:rPr>
              <a:t>với</a:t>
            </a:r>
            <a:r>
              <a:rPr lang="en-US" dirty="0">
                <a:effectLst/>
                <a:ea typeface="Times New Roman" panose="02020603050405020304" pitchFamily="18" charset="0"/>
              </a:rPr>
              <a:t> Random Forest, </a:t>
            </a:r>
            <a:r>
              <a:rPr lang="en-US" dirty="0" err="1">
                <a:effectLst/>
                <a:ea typeface="Times New Roman" panose="02020603050405020304" pitchFamily="18" charset="0"/>
              </a:rPr>
              <a:t>nhưng</a:t>
            </a:r>
            <a:r>
              <a:rPr lang="en-US" dirty="0">
                <a:effectLst/>
                <a:ea typeface="Times New Roman" panose="02020603050405020304" pitchFamily="18" charset="0"/>
              </a:rPr>
              <a:t> </a:t>
            </a:r>
            <a:r>
              <a:rPr lang="en-US" dirty="0" err="1">
                <a:effectLst/>
                <a:ea typeface="Times New Roman" panose="02020603050405020304" pitchFamily="18" charset="0"/>
              </a:rPr>
              <a:t>vẫn</a:t>
            </a:r>
            <a:r>
              <a:rPr lang="en-US" dirty="0">
                <a:effectLst/>
                <a:ea typeface="Times New Roman" panose="02020603050405020304" pitchFamily="18" charset="0"/>
              </a:rPr>
              <a:t> </a:t>
            </a:r>
            <a:r>
              <a:rPr lang="en-US" dirty="0" err="1">
                <a:effectLst/>
                <a:ea typeface="Times New Roman" panose="02020603050405020304" pitchFamily="18" charset="0"/>
              </a:rPr>
              <a:t>cho</a:t>
            </a:r>
            <a:r>
              <a:rPr lang="en-US" dirty="0">
                <a:effectLst/>
                <a:ea typeface="Times New Roman" panose="02020603050405020304" pitchFamily="18" charset="0"/>
              </a:rPr>
              <a:t> </a:t>
            </a:r>
            <a:r>
              <a:rPr lang="en-US" dirty="0" err="1">
                <a:effectLst/>
                <a:ea typeface="Times New Roman" panose="02020603050405020304" pitchFamily="18" charset="0"/>
              </a:rPr>
              <a:t>kết</a:t>
            </a:r>
            <a:r>
              <a:rPr lang="en-US" dirty="0">
                <a:effectLst/>
                <a:ea typeface="Times New Roman" panose="02020603050405020304" pitchFamily="18" charset="0"/>
              </a:rPr>
              <a:t> </a:t>
            </a:r>
            <a:r>
              <a:rPr lang="en-US" dirty="0" err="1">
                <a:effectLst/>
                <a:ea typeface="Times New Roman" panose="02020603050405020304" pitchFamily="18" charset="0"/>
              </a:rPr>
              <a:t>quả</a:t>
            </a:r>
            <a:r>
              <a:rPr lang="en-US" dirty="0">
                <a:effectLst/>
                <a:ea typeface="Times New Roman" panose="02020603050405020304" pitchFamily="18" charset="0"/>
              </a:rPr>
              <a:t> </a:t>
            </a:r>
            <a:r>
              <a:rPr lang="en-US" dirty="0" err="1">
                <a:effectLst/>
                <a:ea typeface="Times New Roman" panose="02020603050405020304" pitchFamily="18" charset="0"/>
              </a:rPr>
              <a:t>tốt</a:t>
            </a:r>
            <a:r>
              <a:rPr lang="en-US" dirty="0">
                <a:effectLst/>
                <a:ea typeface="Times New Roman" panose="02020603050405020304" pitchFamily="18" charset="0"/>
              </a:rPr>
              <a:t>, </a:t>
            </a:r>
            <a:r>
              <a:rPr lang="en-US" dirty="0" err="1">
                <a:effectLst/>
                <a:ea typeface="Times New Roman" panose="02020603050405020304" pitchFamily="18" charset="0"/>
              </a:rPr>
              <a:t>đặc</a:t>
            </a:r>
            <a:r>
              <a:rPr lang="en-US" dirty="0">
                <a:effectLst/>
                <a:ea typeface="Times New Roman" panose="02020603050405020304" pitchFamily="18" charset="0"/>
              </a:rPr>
              <a:t> </a:t>
            </a:r>
            <a:r>
              <a:rPr lang="en-US" dirty="0" err="1">
                <a:effectLst/>
                <a:ea typeface="Times New Roman" panose="02020603050405020304" pitchFamily="18" charset="0"/>
              </a:rPr>
              <a:t>biệt</a:t>
            </a:r>
            <a:r>
              <a:rPr lang="en-US" dirty="0">
                <a:effectLst/>
                <a:ea typeface="Times New Roman" panose="02020603050405020304" pitchFamily="18" charset="0"/>
              </a:rPr>
              <a:t> </a:t>
            </a:r>
            <a:r>
              <a:rPr lang="en-US" dirty="0" err="1">
                <a:effectLst/>
                <a:ea typeface="Times New Roman" panose="02020603050405020304" pitchFamily="18" charset="0"/>
              </a:rPr>
              <a:t>là</a:t>
            </a:r>
            <a:r>
              <a:rPr lang="en-US" dirty="0">
                <a:effectLst/>
                <a:ea typeface="Times New Roman" panose="02020603050405020304" pitchFamily="18" charset="0"/>
              </a:rPr>
              <a:t> </a:t>
            </a:r>
            <a:r>
              <a:rPr lang="en-US" dirty="0" err="1">
                <a:effectLst/>
                <a:ea typeface="Times New Roman" panose="02020603050405020304" pitchFamily="18" charset="0"/>
              </a:rPr>
              <a:t>với</a:t>
            </a:r>
            <a:r>
              <a:rPr lang="en-US" dirty="0">
                <a:effectLst/>
                <a:ea typeface="Times New Roman" panose="02020603050405020304" pitchFamily="18" charset="0"/>
              </a:rPr>
              <a:t> </a:t>
            </a:r>
            <a:r>
              <a:rPr lang="en-US" dirty="0" err="1">
                <a:effectLst/>
                <a:ea typeface="Times New Roman" panose="02020603050405020304" pitchFamily="18" charset="0"/>
              </a:rPr>
              <a:t>việc</a:t>
            </a:r>
            <a:r>
              <a:rPr lang="en-US" dirty="0">
                <a:effectLst/>
                <a:ea typeface="Times New Roman" panose="02020603050405020304" pitchFamily="18" charset="0"/>
              </a:rPr>
              <a:t> </a:t>
            </a:r>
            <a:r>
              <a:rPr lang="en-US" dirty="0" err="1">
                <a:effectLst/>
                <a:ea typeface="Times New Roman" panose="02020603050405020304" pitchFamily="18" charset="0"/>
              </a:rPr>
              <a:t>sử</a:t>
            </a:r>
            <a:r>
              <a:rPr lang="en-US" dirty="0">
                <a:effectLst/>
                <a:ea typeface="Times New Roman" panose="02020603050405020304" pitchFamily="18" charset="0"/>
              </a:rPr>
              <a:t> </a:t>
            </a:r>
            <a:r>
              <a:rPr lang="en-US" dirty="0" err="1">
                <a:effectLst/>
                <a:ea typeface="Times New Roman" panose="02020603050405020304" pitchFamily="18" charset="0"/>
              </a:rPr>
              <a:t>dụng</a:t>
            </a:r>
            <a:r>
              <a:rPr lang="en-US" dirty="0">
                <a:effectLst/>
                <a:ea typeface="Times New Roman" panose="02020603050405020304" pitchFamily="18" charset="0"/>
              </a:rPr>
              <a:t> </a:t>
            </a:r>
            <a:r>
              <a:rPr lang="en-US" dirty="0" err="1">
                <a:effectLst/>
                <a:ea typeface="Times New Roman" panose="02020603050405020304" pitchFamily="18" charset="0"/>
              </a:rPr>
              <a:t>độ</a:t>
            </a:r>
            <a:r>
              <a:rPr lang="en-US" dirty="0">
                <a:effectLst/>
                <a:ea typeface="Times New Roman" panose="02020603050405020304" pitchFamily="18" charset="0"/>
              </a:rPr>
              <a:t> </a:t>
            </a:r>
            <a:r>
              <a:rPr lang="en-US" dirty="0" err="1">
                <a:effectLst/>
                <a:ea typeface="Times New Roman" panose="02020603050405020304" pitchFamily="18" charset="0"/>
              </a:rPr>
              <a:t>sâu</a:t>
            </a:r>
            <a:r>
              <a:rPr lang="en-US" dirty="0">
                <a:effectLst/>
                <a:ea typeface="Times New Roman" panose="02020603050405020304" pitchFamily="18" charset="0"/>
              </a:rPr>
              <a:t> </a:t>
            </a:r>
            <a:r>
              <a:rPr lang="en-US" dirty="0" err="1">
                <a:effectLst/>
                <a:ea typeface="Times New Roman" panose="02020603050405020304" pitchFamily="18" charset="0"/>
              </a:rPr>
              <a:t>hợp</a:t>
            </a:r>
            <a:r>
              <a:rPr lang="en-US" dirty="0">
                <a:effectLst/>
                <a:ea typeface="Times New Roman" panose="02020603050405020304" pitchFamily="18" charset="0"/>
              </a:rPr>
              <a:t> </a:t>
            </a:r>
            <a:r>
              <a:rPr lang="en-US" dirty="0" err="1">
                <a:effectLst/>
                <a:ea typeface="Times New Roman" panose="02020603050405020304" pitchFamily="18" charset="0"/>
              </a:rPr>
              <a:t>lý</a:t>
            </a:r>
            <a:r>
              <a:rPr lang="en-US" dirty="0">
                <a:effectLst/>
                <a:ea typeface="Times New Roman" panose="02020603050405020304" pitchFamily="18" charset="0"/>
              </a:rPr>
              <a:t>.</a:t>
            </a:r>
          </a:p>
          <a:p>
            <a:pPr marL="342900" marR="0" lvl="0" indent="-342900">
              <a:spcBef>
                <a:spcPts val="745"/>
              </a:spcBef>
              <a:spcAft>
                <a:spcPts val="0"/>
              </a:spcAft>
              <a:buFont typeface="Times New Roman" panose="02020603050405020304" pitchFamily="18" charset="0"/>
              <a:buChar char="-"/>
            </a:pPr>
            <a:r>
              <a:rPr lang="vi-VN" b="1" dirty="0">
                <a:effectLst/>
                <a:ea typeface="Times New Roman" panose="02020603050405020304" pitchFamily="18" charset="0"/>
              </a:rPr>
              <a:t>Naive Bayes</a:t>
            </a:r>
            <a:r>
              <a:rPr lang="vi-VN" dirty="0">
                <a:effectLst/>
                <a:ea typeface="Times New Roman" panose="02020603050405020304" pitchFamily="18" charset="0"/>
              </a:rPr>
              <a:t> có tốc độ huấn luyện nhanh nhưng độ chính xác thấp hơn so với các mô hình khác, do sự giả định đơn giản của nó về tính độc lập của các thuộc tính.</a:t>
            </a:r>
            <a:endParaRPr lang="en-US" dirty="0">
              <a:effectLst/>
              <a:ea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F990910D-199A-51D9-C13A-E55717253CB5}"/>
              </a:ext>
            </a:extLst>
          </p:cNvPr>
          <p:cNvSpPr>
            <a:spLocks noGrp="1"/>
          </p:cNvSpPr>
          <p:nvPr>
            <p:ph type="ftr" sz="quarter" idx="11"/>
          </p:nvPr>
        </p:nvSpPr>
        <p:spPr/>
        <p:txBody>
          <a:bodyPr/>
          <a:lstStyle/>
          <a:p>
            <a:r>
              <a:rPr lang="en-US" dirty="0" err="1"/>
              <a:t>Nhóm</a:t>
            </a:r>
            <a:r>
              <a:rPr lang="en-US" dirty="0"/>
              <a:t> 8</a:t>
            </a:r>
          </a:p>
        </p:txBody>
      </p:sp>
      <p:sp>
        <p:nvSpPr>
          <p:cNvPr id="5" name="Slide Number Placeholder 4">
            <a:extLst>
              <a:ext uri="{FF2B5EF4-FFF2-40B4-BE49-F238E27FC236}">
                <a16:creationId xmlns:a16="http://schemas.microsoft.com/office/drawing/2014/main" id="{42C2C02D-70F6-D447-CFBB-B558DF664D54}"/>
              </a:ext>
            </a:extLst>
          </p:cNvPr>
          <p:cNvSpPr>
            <a:spLocks noGrp="1"/>
          </p:cNvSpPr>
          <p:nvPr>
            <p:ph type="sldNum" sz="quarter" idx="12"/>
          </p:nvPr>
        </p:nvSpPr>
        <p:spPr/>
        <p:txBody>
          <a:bodyPr/>
          <a:lstStyle/>
          <a:p>
            <a:fld id="{5216D943-2B8B-6E40-82FC-356309674730}" type="slidenum">
              <a:rPr lang="en-US" smtClean="0"/>
              <a:pPr/>
              <a:t>28</a:t>
            </a:fld>
            <a:endParaRPr lang="en-US"/>
          </a:p>
        </p:txBody>
      </p:sp>
    </p:spTree>
    <p:extLst>
      <p:ext uri="{BB962C8B-B14F-4D97-AF65-F5344CB8AC3E}">
        <p14:creationId xmlns:p14="http://schemas.microsoft.com/office/powerpoint/2010/main" val="196956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86BB4-5E8A-C253-CE08-5AD70B9CC929}"/>
              </a:ext>
            </a:extLst>
          </p:cNvPr>
          <p:cNvSpPr>
            <a:spLocks noGrp="1"/>
          </p:cNvSpPr>
          <p:nvPr>
            <p:ph type="title"/>
          </p:nvPr>
        </p:nvSpPr>
        <p:spPr/>
        <p:txBody>
          <a:bodyPr anchor="ctr">
            <a:normAutofit/>
          </a:bodyPr>
          <a:lstStyle/>
          <a:p>
            <a:r>
              <a:rPr lang="en-US" dirty="0" err="1"/>
              <a:t>Nội</a:t>
            </a:r>
            <a:r>
              <a:rPr lang="en-US" dirty="0"/>
              <a:t> dung</a:t>
            </a:r>
          </a:p>
        </p:txBody>
      </p:sp>
      <p:graphicFrame>
        <p:nvGraphicFramePr>
          <p:cNvPr id="7" name="Content Placeholder 2">
            <a:extLst>
              <a:ext uri="{FF2B5EF4-FFF2-40B4-BE49-F238E27FC236}">
                <a16:creationId xmlns:a16="http://schemas.microsoft.com/office/drawing/2014/main" id="{841C5FD5-983F-D759-8491-2612A58279FA}"/>
              </a:ext>
            </a:extLst>
          </p:cNvPr>
          <p:cNvGraphicFramePr>
            <a:graphicFrameLocks noGrp="1"/>
          </p:cNvGraphicFramePr>
          <p:nvPr>
            <p:ph idx="1"/>
            <p:extLst>
              <p:ext uri="{D42A27DB-BD31-4B8C-83A1-F6EECF244321}">
                <p14:modId xmlns:p14="http://schemas.microsoft.com/office/powerpoint/2010/main" val="1495525068"/>
              </p:ext>
            </p:extLst>
          </p:nvPr>
        </p:nvGraphicFramePr>
        <p:xfrm>
          <a:off x="1014413" y="2265363"/>
          <a:ext cx="19983450" cy="9888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48F07845-60B2-3AC5-46DA-10E17517EE82}"/>
              </a:ext>
            </a:extLst>
          </p:cNvPr>
          <p:cNvSpPr>
            <a:spLocks noGrp="1"/>
          </p:cNvSpPr>
          <p:nvPr>
            <p:ph type="ftr" sz="quarter" idx="11"/>
          </p:nvPr>
        </p:nvSpPr>
        <p:spPr/>
        <p:txBody>
          <a:bodyPr anchor="ctr">
            <a:normAutofit/>
          </a:bodyPr>
          <a:lstStyle/>
          <a:p>
            <a:pPr>
              <a:spcAft>
                <a:spcPts val="600"/>
              </a:spcAft>
            </a:pPr>
            <a:r>
              <a:rPr lang="en-US" dirty="0" err="1"/>
              <a:t>Nhóm</a:t>
            </a:r>
            <a:r>
              <a:rPr lang="en-US" dirty="0"/>
              <a:t> 8</a:t>
            </a:r>
          </a:p>
        </p:txBody>
      </p:sp>
      <p:sp>
        <p:nvSpPr>
          <p:cNvPr id="5" name="Slide Number Placeholder 4">
            <a:extLst>
              <a:ext uri="{FF2B5EF4-FFF2-40B4-BE49-F238E27FC236}">
                <a16:creationId xmlns:a16="http://schemas.microsoft.com/office/drawing/2014/main" id="{1ECE7EEC-A7A7-A43D-6413-2794F2019576}"/>
              </a:ext>
            </a:extLst>
          </p:cNvPr>
          <p:cNvSpPr>
            <a:spLocks noGrp="1"/>
          </p:cNvSpPr>
          <p:nvPr>
            <p:ph type="sldNum" sz="quarter" idx="12"/>
          </p:nvPr>
        </p:nvSpPr>
        <p:spPr/>
        <p:txBody>
          <a:bodyPr anchor="ctr">
            <a:normAutofit/>
          </a:bodyPr>
          <a:lstStyle/>
          <a:p>
            <a:pPr>
              <a:spcAft>
                <a:spcPts val="600"/>
              </a:spcAft>
            </a:pPr>
            <a:fld id="{5216D943-2B8B-6E40-82FC-356309674730}" type="slidenum">
              <a:rPr lang="en-US" smtClean="0"/>
              <a:pPr>
                <a:spcAft>
                  <a:spcPts val="600"/>
                </a:spcAft>
              </a:pPr>
              <a:t>3</a:t>
            </a:fld>
            <a:endParaRPr lang="en-US"/>
          </a:p>
        </p:txBody>
      </p:sp>
    </p:spTree>
    <p:extLst>
      <p:ext uri="{BB962C8B-B14F-4D97-AF65-F5344CB8AC3E}">
        <p14:creationId xmlns:p14="http://schemas.microsoft.com/office/powerpoint/2010/main" val="2356213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Chương 1.</a:t>
            </a:r>
            <a:r>
              <a:rPr lang="en-US" b="1" dirty="0"/>
              <a:t> Lý </a:t>
            </a:r>
            <a:r>
              <a:rPr lang="en-US" b="1" dirty="0" err="1"/>
              <a:t>thuyết</a:t>
            </a:r>
            <a:r>
              <a:rPr lang="en-US" b="1" dirty="0"/>
              <a:t>: </a:t>
            </a:r>
            <a:r>
              <a:rPr lang="en-US" dirty="0" err="1"/>
              <a:t>Hệ</a:t>
            </a:r>
            <a:r>
              <a:rPr lang="en-US" dirty="0"/>
              <a:t> </a:t>
            </a:r>
            <a:r>
              <a:rPr lang="en-US" dirty="0" err="1"/>
              <a:t>thống</a:t>
            </a:r>
            <a:r>
              <a:rPr lang="en-US" dirty="0"/>
              <a:t> </a:t>
            </a:r>
            <a:r>
              <a:rPr lang="en-US" dirty="0" err="1"/>
              <a:t>phát</a:t>
            </a:r>
            <a:r>
              <a:rPr lang="en-US" dirty="0"/>
              <a:t> </a:t>
            </a:r>
            <a:r>
              <a:rPr lang="en-US" dirty="0" err="1"/>
              <a:t>hiện</a:t>
            </a:r>
            <a:r>
              <a:rPr lang="en-US" dirty="0"/>
              <a:t> </a:t>
            </a:r>
            <a:r>
              <a:rPr lang="en-US" dirty="0" err="1"/>
              <a:t>xâm</a:t>
            </a:r>
            <a:r>
              <a:rPr lang="en-US" dirty="0"/>
              <a:t> </a:t>
            </a:r>
            <a:r>
              <a:rPr lang="en-US" dirty="0" err="1"/>
              <a:t>nhập</a:t>
            </a:r>
            <a:r>
              <a:rPr lang="en-US" dirty="0"/>
              <a:t> </a:t>
            </a:r>
            <a:r>
              <a:rPr lang="en-US" dirty="0" err="1"/>
              <a:t>sử</a:t>
            </a:r>
            <a:r>
              <a:rPr lang="en-US" dirty="0"/>
              <a:t> </a:t>
            </a:r>
            <a:r>
              <a:rPr lang="en-US" dirty="0" err="1"/>
              <a:t>dụng</a:t>
            </a:r>
            <a:r>
              <a:rPr lang="en-US" dirty="0"/>
              <a:t> </a:t>
            </a:r>
            <a:r>
              <a:rPr lang="en-US" dirty="0" err="1"/>
              <a:t>thuật</a:t>
            </a:r>
            <a:r>
              <a:rPr lang="en-US" dirty="0"/>
              <a:t> </a:t>
            </a:r>
            <a:r>
              <a:rPr lang="en-US" dirty="0" err="1"/>
              <a:t>toán</a:t>
            </a:r>
            <a:r>
              <a:rPr lang="en-US" dirty="0"/>
              <a:t> </a:t>
            </a:r>
            <a:r>
              <a:rPr lang="en-US" dirty="0" err="1"/>
              <a:t>học</a:t>
            </a:r>
            <a:r>
              <a:rPr lang="en-US" dirty="0"/>
              <a:t> </a:t>
            </a:r>
            <a:r>
              <a:rPr lang="en-US" dirty="0" err="1"/>
              <a:t>máy</a:t>
            </a:r>
            <a:r>
              <a:rPr lang="vi-VN" dirty="0">
                <a:solidFill>
                  <a:srgbClr val="FF0000"/>
                </a:solidFill>
              </a:rPr>
              <a:t> </a:t>
            </a:r>
            <a:endParaRPr lang="en-US"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en-US" dirty="0"/>
              <a:t>1. </a:t>
            </a:r>
            <a:r>
              <a:rPr lang="en-US" dirty="0" err="1"/>
              <a:t>Hệ</a:t>
            </a:r>
            <a:r>
              <a:rPr lang="en-US" dirty="0"/>
              <a:t> </a:t>
            </a:r>
            <a:r>
              <a:rPr lang="en-US" dirty="0" err="1"/>
              <a:t>thống</a:t>
            </a:r>
            <a:r>
              <a:rPr lang="en-US" dirty="0"/>
              <a:t> </a:t>
            </a:r>
            <a:r>
              <a:rPr lang="en-US" dirty="0" err="1"/>
              <a:t>phát</a:t>
            </a:r>
            <a:r>
              <a:rPr lang="en-US" dirty="0"/>
              <a:t> </a:t>
            </a:r>
            <a:r>
              <a:rPr lang="en-US" dirty="0" err="1"/>
              <a:t>hiện</a:t>
            </a:r>
            <a:r>
              <a:rPr lang="en-US" dirty="0"/>
              <a:t> </a:t>
            </a:r>
            <a:r>
              <a:rPr lang="en-US" dirty="0" err="1"/>
              <a:t>xâm</a:t>
            </a:r>
            <a:r>
              <a:rPr lang="en-US" dirty="0"/>
              <a:t> </a:t>
            </a:r>
            <a:r>
              <a:rPr lang="en-US" dirty="0" err="1"/>
              <a:t>nhập</a:t>
            </a:r>
            <a:r>
              <a:rPr lang="en-US" dirty="0"/>
              <a:t> (IDS)</a:t>
            </a:r>
          </a:p>
          <a:p>
            <a:pPr marL="0" marR="0" lvl="0" indent="0" algn="l" defTabSz="914400" rtl="0" eaLnBrk="0" fontAlgn="base" latinLnBrk="0" hangingPunct="0">
              <a:lnSpc>
                <a:spcPct val="100000"/>
              </a:lnSpc>
              <a:spcBef>
                <a:spcPct val="0"/>
              </a:spcBef>
              <a:spcAft>
                <a:spcPct val="0"/>
              </a:spcAft>
              <a:buClrTx/>
              <a:buSzTx/>
              <a:buNone/>
              <a:tabLst/>
            </a:pPr>
            <a:r>
              <a:rPr lang="en-US" dirty="0"/>
              <a:t>- </a:t>
            </a:r>
            <a:r>
              <a:rPr kumimoji="0" lang="en-US" altLang="en-US" sz="4800" b="1" i="0" u="none" strike="noStrike" cap="none" normalizeH="0" baseline="0" dirty="0">
                <a:ln>
                  <a:noFill/>
                </a:ln>
                <a:solidFill>
                  <a:schemeClr val="tx1"/>
                </a:solidFill>
                <a:effectLst/>
                <a:latin typeface="Arial" panose="020B0604020202020204" pitchFamily="34" charset="0"/>
              </a:rPr>
              <a:t>HIDS (Host-based IDS):</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Giám</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sát</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hoạt</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động</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trên</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một</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máy</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tính</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cụ</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thể</a:t>
            </a:r>
            <a:r>
              <a:rPr kumimoji="0" lang="en-US" altLang="en-US" sz="4800" b="0" i="0" u="none" strike="noStrike" cap="none" normalizeH="0" baseline="0" dirty="0">
                <a:ln>
                  <a:noFill/>
                </a:ln>
                <a:solidFill>
                  <a:schemeClr val="tx1"/>
                </a:solidFill>
                <a:effectLst/>
                <a:latin typeface="Arial" panose="020B0604020202020204" pitchFamily="34" charset="0"/>
              </a:rPr>
              <a:t> (host), bao </a:t>
            </a:r>
            <a:r>
              <a:rPr kumimoji="0" lang="en-US" altLang="en-US" sz="4800" b="0" i="0" u="none" strike="noStrike" cap="none" normalizeH="0" baseline="0" dirty="0" err="1">
                <a:ln>
                  <a:noFill/>
                </a:ln>
                <a:solidFill>
                  <a:schemeClr val="tx1"/>
                </a:solidFill>
                <a:effectLst/>
                <a:latin typeface="Arial" panose="020B0604020202020204" pitchFamily="34" charset="0"/>
              </a:rPr>
              <a:t>gồm</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các</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tệp</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quy</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trình</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và</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đăng</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nhập</a:t>
            </a:r>
            <a:r>
              <a:rPr kumimoji="0" lang="en-US" altLang="en-US" sz="4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4800" b="1" i="0" u="none" strike="noStrike" cap="none" normalizeH="0" baseline="0" dirty="0">
                <a:ln>
                  <a:noFill/>
                </a:ln>
                <a:solidFill>
                  <a:schemeClr val="tx1"/>
                </a:solidFill>
                <a:effectLst/>
                <a:latin typeface="Arial" panose="020B0604020202020204" pitchFamily="34" charset="0"/>
              </a:rPr>
              <a:t>- NIDS (Network-based IDS):</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Giám</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sát</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lưu</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lượng</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mạng</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tìm</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kiếm</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các</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mẫu</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hoặc</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hành</a:t>
            </a:r>
            <a:r>
              <a:rPr kumimoji="0" lang="en-US" altLang="en-US" sz="4800" b="0" i="0" u="none" strike="noStrike" cap="none" normalizeH="0" baseline="0" dirty="0">
                <a:ln>
                  <a:noFill/>
                </a:ln>
                <a:solidFill>
                  <a:schemeClr val="tx1"/>
                </a:solidFill>
                <a:effectLst/>
                <a:latin typeface="Arial" panose="020B0604020202020204" pitchFamily="34" charset="0"/>
              </a:rPr>
              <a:t> vi </a:t>
            </a:r>
            <a:r>
              <a:rPr kumimoji="0" lang="en-US" altLang="en-US" sz="4800" b="0" i="0" u="none" strike="noStrike" cap="none" normalizeH="0" baseline="0" dirty="0" err="1">
                <a:ln>
                  <a:noFill/>
                </a:ln>
                <a:solidFill>
                  <a:schemeClr val="tx1"/>
                </a:solidFill>
                <a:effectLst/>
                <a:latin typeface="Arial" panose="020B0604020202020204" pitchFamily="34" charset="0"/>
              </a:rPr>
              <a:t>bất</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thường</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có</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thể</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cho</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thấy</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xâm</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4800" b="0" i="0" u="none" strike="noStrike" cap="none" normalizeH="0" baseline="0" dirty="0" err="1">
                <a:ln>
                  <a:noFill/>
                </a:ln>
                <a:solidFill>
                  <a:schemeClr val="tx1"/>
                </a:solidFill>
                <a:effectLst/>
                <a:latin typeface="Arial" panose="020B0604020202020204" pitchFamily="34" charset="0"/>
              </a:rPr>
              <a:t>nhập</a:t>
            </a:r>
            <a:r>
              <a:rPr kumimoji="0" lang="en-US" altLang="en-US" sz="4800" b="0" i="0" u="none" strike="noStrike" cap="none" normalizeH="0" baseline="0" dirty="0">
                <a:ln>
                  <a:noFill/>
                </a:ln>
                <a:solidFill>
                  <a:schemeClr val="tx1"/>
                </a:solidFill>
                <a:effectLst/>
                <a:latin typeface="Arial" panose="020B0604020202020204" pitchFamily="34" charset="0"/>
              </a:rPr>
              <a:t>. </a:t>
            </a:r>
          </a:p>
          <a:p>
            <a:pPr marL="0" indent="0">
              <a:buNone/>
            </a:pPr>
            <a:endParaRPr lang="en-US" dirty="0"/>
          </a:p>
          <a:p>
            <a:pPr marL="0" indent="0">
              <a:buNone/>
            </a:pPr>
            <a:endParaRPr lang="vi-VN" dirty="0"/>
          </a:p>
        </p:txBody>
      </p:sp>
      <p:sp>
        <p:nvSpPr>
          <p:cNvPr id="4" name="Footer Placeholder 3"/>
          <p:cNvSpPr>
            <a:spLocks noGrp="1"/>
          </p:cNvSpPr>
          <p:nvPr>
            <p:ph type="ftr" sz="quarter" idx="11"/>
          </p:nvPr>
        </p:nvSpPr>
        <p:spPr/>
        <p:txBody>
          <a:bodyPr/>
          <a:lstStyle/>
          <a:p>
            <a:r>
              <a:rPr lang="en-US" dirty="0" err="1"/>
              <a:t>Nhóm</a:t>
            </a:r>
            <a:r>
              <a:rPr lang="en-US" dirty="0"/>
              <a:t> 8</a:t>
            </a:r>
          </a:p>
        </p:txBody>
      </p:sp>
      <p:sp>
        <p:nvSpPr>
          <p:cNvPr id="5" name="Slide Number Placeholder 4"/>
          <p:cNvSpPr>
            <a:spLocks noGrp="1"/>
          </p:cNvSpPr>
          <p:nvPr>
            <p:ph type="sldNum" sz="quarter" idx="12"/>
          </p:nvPr>
        </p:nvSpPr>
        <p:spPr/>
        <p:txBody>
          <a:bodyPr/>
          <a:lstStyle/>
          <a:p>
            <a:fld id="{5216D943-2B8B-6E40-82FC-356309674730}" type="slidenum">
              <a:rPr lang="en-US" smtClean="0"/>
              <a:pPr/>
              <a:t>4</a:t>
            </a:fld>
            <a:endParaRPr lang="en-US"/>
          </a:p>
        </p:txBody>
      </p:sp>
    </p:spTree>
    <p:extLst>
      <p:ext uri="{BB962C8B-B14F-4D97-AF65-F5344CB8AC3E}">
        <p14:creationId xmlns:p14="http://schemas.microsoft.com/office/powerpoint/2010/main" val="15764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C7550-6829-B257-1680-F1B016585BDC}"/>
              </a:ext>
            </a:extLst>
          </p:cNvPr>
          <p:cNvSpPr>
            <a:spLocks noGrp="1"/>
          </p:cNvSpPr>
          <p:nvPr>
            <p:ph type="title"/>
          </p:nvPr>
        </p:nvSpPr>
        <p:spPr>
          <a:xfrm rot="19706893" flipH="1" flipV="1">
            <a:off x="23317200" y="2177935"/>
            <a:ext cx="3086100" cy="593840"/>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DDF74A4B-CB6F-1E81-7666-ACFA21BD77E3}"/>
              </a:ext>
            </a:extLst>
          </p:cNvPr>
          <p:cNvSpPr>
            <a:spLocks noGrp="1"/>
          </p:cNvSpPr>
          <p:nvPr>
            <p:ph idx="1"/>
          </p:nvPr>
        </p:nvSpPr>
        <p:spPr/>
        <p:txBody>
          <a:bodyPr/>
          <a:lstStyle/>
          <a:p>
            <a:pPr marL="0" indent="0">
              <a:buNone/>
            </a:pPr>
            <a:r>
              <a:rPr lang="en-US" dirty="0"/>
              <a:t>2. </a:t>
            </a:r>
            <a:r>
              <a:rPr lang="vi-VN" dirty="0"/>
              <a:t>Có hai phương pháp chính để phát hiện xâm nhập:</a:t>
            </a:r>
          </a:p>
          <a:p>
            <a:pPr marL="0" indent="0">
              <a:buNone/>
            </a:pPr>
            <a:r>
              <a:rPr lang="en-US" b="1" dirty="0"/>
              <a:t>- </a:t>
            </a:r>
            <a:r>
              <a:rPr lang="vi-VN" b="1" dirty="0"/>
              <a:t>Phát hiện dựa trên dấu hiệu (Signature-based Detection):</a:t>
            </a:r>
            <a:r>
              <a:rPr lang="vi-VN" dirty="0"/>
              <a:t> So sánh các sự kiện mạng với một tập hợp các dấu hiệu đã biết (mẫu tấn công). Phương pháp này hiệu quả cho các cuộc tấn công đã biết nhưng không có khả năng phát hiện các cuộc tấn công mới (zero-day attacks).</a:t>
            </a:r>
          </a:p>
          <a:p>
            <a:pPr marL="0" indent="0">
              <a:buNone/>
            </a:pPr>
            <a:r>
              <a:rPr lang="en-US" b="1" dirty="0"/>
              <a:t>- </a:t>
            </a:r>
            <a:r>
              <a:rPr lang="vi-VN" b="1" dirty="0"/>
              <a:t>Phát hiện bất thường (Anomaly-based Detection):</a:t>
            </a:r>
            <a:r>
              <a:rPr lang="vi-VN" dirty="0"/>
              <a:t> Phát hiện các hành vi bất thường trong hệ thống, dựa trên mô hình hành vi chuẩn. Học máy được sử dụng phổ biến trong phương pháp này.</a:t>
            </a:r>
          </a:p>
          <a:p>
            <a:endParaRPr lang="en-US" dirty="0"/>
          </a:p>
        </p:txBody>
      </p:sp>
      <p:sp>
        <p:nvSpPr>
          <p:cNvPr id="4" name="Footer Placeholder 3">
            <a:extLst>
              <a:ext uri="{FF2B5EF4-FFF2-40B4-BE49-F238E27FC236}">
                <a16:creationId xmlns:a16="http://schemas.microsoft.com/office/drawing/2014/main" id="{5F9347CB-C00B-DA91-0BED-0094CD5BC6A5}"/>
              </a:ext>
            </a:extLst>
          </p:cNvPr>
          <p:cNvSpPr>
            <a:spLocks noGrp="1"/>
          </p:cNvSpPr>
          <p:nvPr>
            <p:ph type="ftr" sz="quarter" idx="11"/>
          </p:nvPr>
        </p:nvSpPr>
        <p:spPr/>
        <p:txBody>
          <a:bodyPr/>
          <a:lstStyle/>
          <a:p>
            <a:r>
              <a:rPr lang="en-US" dirty="0" err="1"/>
              <a:t>Nhóm</a:t>
            </a:r>
            <a:r>
              <a:rPr lang="en-US" dirty="0"/>
              <a:t> 8</a:t>
            </a:r>
          </a:p>
        </p:txBody>
      </p:sp>
      <p:sp>
        <p:nvSpPr>
          <p:cNvPr id="5" name="Slide Number Placeholder 4">
            <a:extLst>
              <a:ext uri="{FF2B5EF4-FFF2-40B4-BE49-F238E27FC236}">
                <a16:creationId xmlns:a16="http://schemas.microsoft.com/office/drawing/2014/main" id="{00DFCEB4-B8D8-14F0-D3AD-F37604DD2C45}"/>
              </a:ext>
            </a:extLst>
          </p:cNvPr>
          <p:cNvSpPr>
            <a:spLocks noGrp="1"/>
          </p:cNvSpPr>
          <p:nvPr>
            <p:ph type="sldNum" sz="quarter" idx="12"/>
          </p:nvPr>
        </p:nvSpPr>
        <p:spPr/>
        <p:txBody>
          <a:bodyPr/>
          <a:lstStyle/>
          <a:p>
            <a:fld id="{5216D943-2B8B-6E40-82FC-356309674730}" type="slidenum">
              <a:rPr lang="en-US" smtClean="0"/>
              <a:pPr/>
              <a:t>5</a:t>
            </a:fld>
            <a:endParaRPr lang="en-US"/>
          </a:p>
        </p:txBody>
      </p:sp>
    </p:spTree>
    <p:extLst>
      <p:ext uri="{BB962C8B-B14F-4D97-AF65-F5344CB8AC3E}">
        <p14:creationId xmlns:p14="http://schemas.microsoft.com/office/powerpoint/2010/main" val="2688094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Chương</a:t>
            </a:r>
            <a:r>
              <a:rPr lang="en-US" dirty="0"/>
              <a:t> 2. </a:t>
            </a:r>
            <a:r>
              <a:rPr lang="en-US" dirty="0" err="1"/>
              <a:t>Xây</a:t>
            </a:r>
            <a:r>
              <a:rPr lang="en-US" dirty="0"/>
              <a:t> </a:t>
            </a:r>
            <a:r>
              <a:rPr lang="en-US" dirty="0" err="1"/>
              <a:t>dựng</a:t>
            </a:r>
            <a:r>
              <a:rPr lang="en-US" dirty="0"/>
              <a:t> </a:t>
            </a:r>
            <a:r>
              <a:rPr lang="en-US" dirty="0" err="1"/>
              <a:t>hệ</a:t>
            </a:r>
            <a:r>
              <a:rPr lang="en-US" dirty="0"/>
              <a:t> </a:t>
            </a:r>
            <a:r>
              <a:rPr lang="en-US" dirty="0" err="1"/>
              <a:t>thống</a:t>
            </a:r>
            <a:endParaRPr lang="en-US" dirty="0"/>
          </a:p>
        </p:txBody>
      </p:sp>
      <p:sp>
        <p:nvSpPr>
          <p:cNvPr id="11" name="Rectangle 1">
            <a:extLst>
              <a:ext uri="{FF2B5EF4-FFF2-40B4-BE49-F238E27FC236}">
                <a16:creationId xmlns:a16="http://schemas.microsoft.com/office/drawing/2014/main" id="{38B8B448-693E-CDCC-9EC9-5363E8A8E20D}"/>
              </a:ext>
            </a:extLst>
          </p:cNvPr>
          <p:cNvSpPr>
            <a:spLocks noGrp="1" noChangeArrowheads="1"/>
          </p:cNvSpPr>
          <p:nvPr>
            <p:ph sz="half" idx="2"/>
          </p:nvPr>
        </p:nvSpPr>
        <p:spPr bwMode="auto">
          <a:xfrm>
            <a:off x="685800" y="3187849"/>
            <a:ext cx="19987591" cy="7848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5400" b="1" i="0" u="none" strike="noStrike" cap="none" normalizeH="0" baseline="0" dirty="0">
                <a:ln>
                  <a:noFill/>
                </a:ln>
                <a:solidFill>
                  <a:schemeClr val="tx1"/>
                </a:solidFill>
                <a:effectLst/>
                <a:latin typeface="Arial" panose="020B0604020202020204" pitchFamily="34" charset="0"/>
              </a:rPr>
              <a:t>- </a:t>
            </a:r>
            <a:r>
              <a:rPr kumimoji="0" lang="en-US" altLang="en-US" sz="5400" b="1" i="0" u="none" strike="noStrike" cap="none" normalizeH="0" baseline="0" dirty="0" err="1">
                <a:ln>
                  <a:noFill/>
                </a:ln>
                <a:solidFill>
                  <a:schemeClr val="tx1"/>
                </a:solidFill>
                <a:effectLst/>
                <a:latin typeface="Arial" panose="020B0604020202020204" pitchFamily="34" charset="0"/>
              </a:rPr>
              <a:t>Mục</a:t>
            </a:r>
            <a:r>
              <a:rPr kumimoji="0" lang="en-US" altLang="en-US" sz="5400" b="1" i="0" u="none" strike="noStrike" cap="none" normalizeH="0" baseline="0" dirty="0">
                <a:ln>
                  <a:noFill/>
                </a:ln>
                <a:solidFill>
                  <a:schemeClr val="tx1"/>
                </a:solidFill>
                <a:effectLst/>
                <a:latin typeface="Arial" panose="020B0604020202020204" pitchFamily="34" charset="0"/>
              </a:rPr>
              <a:t> </a:t>
            </a:r>
            <a:r>
              <a:rPr kumimoji="0" lang="en-US" altLang="en-US" sz="5400" b="1" i="0" u="none" strike="noStrike" cap="none" normalizeH="0" baseline="0" dirty="0" err="1">
                <a:ln>
                  <a:noFill/>
                </a:ln>
                <a:solidFill>
                  <a:schemeClr val="tx1"/>
                </a:solidFill>
                <a:effectLst/>
                <a:latin typeface="Arial" panose="020B0604020202020204" pitchFamily="34" charset="0"/>
              </a:rPr>
              <a:t>tiêu</a:t>
            </a:r>
            <a:r>
              <a:rPr kumimoji="0" lang="en-US" altLang="en-US" sz="5400" b="1" i="0" u="none" strike="noStrike" cap="none" normalizeH="0" baseline="0" dirty="0">
                <a:ln>
                  <a:noFill/>
                </a:ln>
                <a:solidFill>
                  <a:schemeClr val="tx1"/>
                </a:solidFill>
                <a:effectLst/>
                <a:latin typeface="Arial" panose="020B0604020202020204" pitchFamily="34" charset="0"/>
              </a:rPr>
              <a:t> </a:t>
            </a:r>
            <a:r>
              <a:rPr kumimoji="0" lang="en-US" altLang="en-US" sz="5400" b="1" i="0" u="none" strike="noStrike" cap="none" normalizeH="0" baseline="0" dirty="0" err="1">
                <a:ln>
                  <a:noFill/>
                </a:ln>
                <a:solidFill>
                  <a:schemeClr val="tx1"/>
                </a:solidFill>
                <a:effectLst/>
                <a:latin typeface="Arial" panose="020B0604020202020204" pitchFamily="34" charset="0"/>
              </a:rPr>
              <a:t>chính</a:t>
            </a:r>
            <a:r>
              <a:rPr kumimoji="0" lang="en-US" altLang="en-US" sz="5400" b="1" i="0" u="none" strike="noStrike" cap="none" normalizeH="0" baseline="0" dirty="0">
                <a:ln>
                  <a:noFill/>
                </a:ln>
                <a:solidFill>
                  <a:schemeClr val="tx1"/>
                </a:solidFill>
                <a:effectLst/>
                <a:latin typeface="Arial" panose="020B0604020202020204" pitchFamily="34" charset="0"/>
              </a:rPr>
              <a:t>:</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Phát</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hiện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các</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hành</a:t>
            </a:r>
            <a:r>
              <a:rPr kumimoji="0" lang="en-US" altLang="en-US" sz="5400" b="0" i="0" u="none" strike="noStrike" cap="none" normalizeH="0" baseline="0" dirty="0">
                <a:ln>
                  <a:noFill/>
                </a:ln>
                <a:solidFill>
                  <a:schemeClr val="tx1"/>
                </a:solidFill>
                <a:effectLst/>
                <a:latin typeface="Arial" panose="020B0604020202020204" pitchFamily="34" charset="0"/>
              </a:rPr>
              <a:t> vi </a:t>
            </a:r>
            <a:r>
              <a:rPr kumimoji="0" lang="en-US" altLang="en-US" sz="5400" b="0" i="0" u="none" strike="noStrike" cap="none" normalizeH="0" baseline="0" dirty="0" err="1">
                <a:ln>
                  <a:noFill/>
                </a:ln>
                <a:solidFill>
                  <a:schemeClr val="tx1"/>
                </a:solidFill>
                <a:effectLst/>
                <a:latin typeface="Arial" panose="020B0604020202020204" pitchFamily="34" charset="0"/>
              </a:rPr>
              <a:t>bất</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thường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hoặc</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tấn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công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vào</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hệ</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thống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mạng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trong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thời</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gian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thực</a:t>
            </a:r>
            <a:r>
              <a:rPr kumimoji="0" lang="en-US" altLang="en-US" sz="5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5400" b="1" i="0" u="none" strike="noStrike" cap="none" normalizeH="0" baseline="0" dirty="0">
                <a:ln>
                  <a:noFill/>
                </a:ln>
                <a:solidFill>
                  <a:schemeClr val="tx1"/>
                </a:solidFill>
                <a:effectLst/>
                <a:latin typeface="Arial" panose="020B0604020202020204" pitchFamily="34" charset="0"/>
              </a:rPr>
              <a:t>- </a:t>
            </a:r>
            <a:r>
              <a:rPr kumimoji="0" lang="en-US" altLang="en-US" sz="5400" b="1" i="0" u="none" strike="noStrike" cap="none" normalizeH="0" baseline="0" dirty="0" err="1">
                <a:ln>
                  <a:noFill/>
                </a:ln>
                <a:solidFill>
                  <a:schemeClr val="tx1"/>
                </a:solidFill>
                <a:effectLst/>
                <a:latin typeface="Arial" panose="020B0604020202020204" pitchFamily="34" charset="0"/>
              </a:rPr>
              <a:t>Tính</a:t>
            </a:r>
            <a:r>
              <a:rPr kumimoji="0" lang="en-US" altLang="en-US" sz="5400" b="1" i="0" u="none" strike="noStrike" cap="none" normalizeH="0" baseline="0" dirty="0">
                <a:ln>
                  <a:noFill/>
                </a:ln>
                <a:solidFill>
                  <a:schemeClr val="tx1"/>
                </a:solidFill>
                <a:effectLst/>
                <a:latin typeface="Arial" panose="020B0604020202020204" pitchFamily="34" charset="0"/>
              </a:rPr>
              <a:t> </a:t>
            </a:r>
            <a:r>
              <a:rPr kumimoji="0" lang="en-US" altLang="en-US" sz="5400" b="1" i="0" u="none" strike="noStrike" cap="none" normalizeH="0" baseline="0" dirty="0" err="1">
                <a:ln>
                  <a:noFill/>
                </a:ln>
                <a:solidFill>
                  <a:schemeClr val="tx1"/>
                </a:solidFill>
                <a:effectLst/>
                <a:latin typeface="Arial" panose="020B0604020202020204" pitchFamily="34" charset="0"/>
              </a:rPr>
              <a:t>năng</a:t>
            </a:r>
            <a:r>
              <a:rPr kumimoji="0" lang="en-US" altLang="en-US" sz="5400" b="1" i="0" u="none" strike="noStrike" cap="none" normalizeH="0" baseline="0" dirty="0">
                <a:ln>
                  <a:noFill/>
                </a:ln>
                <a:solidFill>
                  <a:schemeClr val="tx1"/>
                </a:solidFill>
                <a:effectLst/>
                <a:latin typeface="Arial" panose="020B0604020202020204" pitchFamily="34" charset="0"/>
              </a:rPr>
              <a:t> </a:t>
            </a:r>
            <a:r>
              <a:rPr kumimoji="0" lang="en-US" altLang="en-US" sz="5400" b="1" i="0" u="none" strike="noStrike" cap="none" normalizeH="0" baseline="0" dirty="0" err="1">
                <a:ln>
                  <a:noFill/>
                </a:ln>
                <a:solidFill>
                  <a:schemeClr val="tx1"/>
                </a:solidFill>
                <a:effectLst/>
                <a:latin typeface="Arial" panose="020B0604020202020204" pitchFamily="34" charset="0"/>
              </a:rPr>
              <a:t>cần</a:t>
            </a:r>
            <a:r>
              <a:rPr kumimoji="0" lang="en-US" altLang="en-US" sz="5400" b="1" i="0" u="none" strike="noStrike" cap="none" normalizeH="0" baseline="0" dirty="0">
                <a:ln>
                  <a:noFill/>
                </a:ln>
                <a:solidFill>
                  <a:schemeClr val="tx1"/>
                </a:solidFill>
                <a:effectLst/>
                <a:latin typeface="Arial" panose="020B0604020202020204" pitchFamily="34" charset="0"/>
              </a:rPr>
              <a:t> </a:t>
            </a:r>
            <a:r>
              <a:rPr kumimoji="0" lang="en-US" altLang="en-US" sz="5400" b="1" i="0" u="none" strike="noStrike" cap="none" normalizeH="0" baseline="0" dirty="0" err="1">
                <a:ln>
                  <a:noFill/>
                </a:ln>
                <a:solidFill>
                  <a:schemeClr val="tx1"/>
                </a:solidFill>
                <a:effectLst/>
                <a:latin typeface="Arial" panose="020B0604020202020204" pitchFamily="34" charset="0"/>
              </a:rPr>
              <a:t>có</a:t>
            </a:r>
            <a:r>
              <a:rPr kumimoji="0" lang="en-US" altLang="en-US" sz="5400" b="1" i="0" u="none" strike="noStrike" cap="none" normalizeH="0" baseline="0" dirty="0">
                <a:ln>
                  <a:noFill/>
                </a:ln>
                <a:solidFill>
                  <a:schemeClr val="tx1"/>
                </a:solidFill>
                <a:effectLst/>
                <a:latin typeface="Arial" panose="020B0604020202020204" pitchFamily="34" charset="0"/>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Giám</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sát</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lưu</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lượng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mạng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và</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phân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tích</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dữ</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liệu</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mạng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để</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phát</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hiện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xâm</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nhập</a:t>
            </a:r>
            <a:r>
              <a:rPr kumimoji="0" lang="en-US" altLang="en-US" sz="5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Hỗ</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trợ</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các</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loại</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tấn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công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khác</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nhau</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như</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tấn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công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từ</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chối</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dịch</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vụ</a:t>
            </a:r>
            <a:r>
              <a:rPr kumimoji="0" lang="en-US" altLang="en-US" sz="5400" b="0" i="0" u="none" strike="noStrike" cap="none" normalizeH="0" baseline="0" dirty="0">
                <a:ln>
                  <a:noFill/>
                </a:ln>
                <a:solidFill>
                  <a:schemeClr val="tx1"/>
                </a:solidFill>
                <a:effectLst/>
                <a:latin typeface="Arial" panose="020B0604020202020204" pitchFamily="34" charset="0"/>
              </a:rPr>
              <a:t> (DoS), </a:t>
            </a:r>
            <a:r>
              <a:rPr kumimoji="0" lang="en-US" altLang="en-US" sz="5400" b="0" i="0" u="none" strike="noStrike" cap="none" normalizeH="0" baseline="0" dirty="0" err="1">
                <a:ln>
                  <a:noFill/>
                </a:ln>
                <a:solidFill>
                  <a:schemeClr val="tx1"/>
                </a:solidFill>
                <a:effectLst/>
                <a:latin typeface="Arial" panose="020B0604020202020204" pitchFamily="34" charset="0"/>
              </a:rPr>
              <a:t>tấn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công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khai</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thác</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lỗ</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hổng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tấn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công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giả</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mạo</a:t>
            </a:r>
            <a:r>
              <a:rPr kumimoji="0" lang="en-US" altLang="en-US" sz="5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Khả</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năng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cảnh</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báo</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khi</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phát</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hiện</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có</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sự</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xâm</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nhập</a:t>
            </a:r>
            <a:r>
              <a:rPr kumimoji="0" lang="en-US" altLang="en-US" sz="5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Độ</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chính</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xác</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và</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tốc</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độ</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cao</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trong</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xử</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lý</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dữ</a:t>
            </a:r>
            <a:r>
              <a:rPr kumimoji="0" lang="en-US" altLang="en-US" sz="5400" b="0" i="0" u="none" strike="noStrike" cap="none" normalizeH="0" baseline="0" dirty="0">
                <a:ln>
                  <a:noFill/>
                </a:ln>
                <a:solidFill>
                  <a:schemeClr val="tx1"/>
                </a:solidFill>
                <a:effectLst/>
                <a:latin typeface="Arial" panose="020B0604020202020204" pitchFamily="34" charset="0"/>
              </a:rPr>
              <a:t> </a:t>
            </a:r>
            <a:r>
              <a:rPr kumimoji="0" lang="en-US" altLang="en-US" sz="5400" b="0" i="0" u="none" strike="noStrike" cap="none" normalizeH="0" baseline="0" dirty="0" err="1">
                <a:ln>
                  <a:noFill/>
                </a:ln>
                <a:solidFill>
                  <a:schemeClr val="tx1"/>
                </a:solidFill>
                <a:effectLst/>
                <a:latin typeface="Arial" panose="020B0604020202020204" pitchFamily="34" charset="0"/>
              </a:rPr>
              <a:t>liệu</a:t>
            </a:r>
            <a:r>
              <a:rPr kumimoji="0" lang="en-US" altLang="en-US" sz="5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Footer Placeholder 4"/>
          <p:cNvSpPr>
            <a:spLocks noGrp="1"/>
          </p:cNvSpPr>
          <p:nvPr>
            <p:ph type="ftr" sz="quarter" idx="11"/>
          </p:nvPr>
        </p:nvSpPr>
        <p:spPr>
          <a:xfrm>
            <a:off x="408543" y="12348517"/>
            <a:ext cx="6118926" cy="709289"/>
          </a:xfrm>
        </p:spPr>
        <p:txBody>
          <a:bodyPr/>
          <a:lstStyle/>
          <a:p>
            <a:r>
              <a:rPr lang="en-US" dirty="0" err="1"/>
              <a:t>Nhóm</a:t>
            </a:r>
            <a:r>
              <a:rPr lang="en-US" dirty="0"/>
              <a:t> 8</a:t>
            </a:r>
          </a:p>
        </p:txBody>
      </p:sp>
      <p:sp>
        <p:nvSpPr>
          <p:cNvPr id="6" name="Slide Number Placeholder 5"/>
          <p:cNvSpPr>
            <a:spLocks noGrp="1"/>
          </p:cNvSpPr>
          <p:nvPr>
            <p:ph type="sldNum" sz="quarter" idx="12"/>
          </p:nvPr>
        </p:nvSpPr>
        <p:spPr/>
        <p:txBody>
          <a:bodyPr/>
          <a:lstStyle/>
          <a:p>
            <a:fld id="{5216D943-2B8B-6E40-82FC-356309674730}" type="slidenum">
              <a:rPr lang="en-US" smtClean="0"/>
              <a:t>6</a:t>
            </a:fld>
            <a:endParaRPr lang="en-US"/>
          </a:p>
        </p:txBody>
      </p:sp>
    </p:spTree>
    <p:extLst>
      <p:ext uri="{BB962C8B-B14F-4D97-AF65-F5344CB8AC3E}">
        <p14:creationId xmlns:p14="http://schemas.microsoft.com/office/powerpoint/2010/main" val="1837868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514AFC-3C71-1AA4-768B-70F09D022E5A}"/>
              </a:ext>
            </a:extLst>
          </p:cNvPr>
          <p:cNvSpPr>
            <a:spLocks noGrp="1"/>
          </p:cNvSpPr>
          <p:nvPr>
            <p:ph idx="1"/>
          </p:nvPr>
        </p:nvSpPr>
        <p:spPr/>
        <p:txBody>
          <a:bodyPr/>
          <a:lstStyle/>
          <a:p>
            <a:pPr marL="0" indent="0">
              <a:buNone/>
            </a:pPr>
            <a:r>
              <a:rPr lang="en-US" dirty="0"/>
              <a:t>1, </a:t>
            </a:r>
            <a:r>
              <a:rPr lang="en-US" dirty="0" err="1"/>
              <a:t>Xử</a:t>
            </a:r>
            <a:r>
              <a:rPr lang="en-US" dirty="0"/>
              <a:t> </a:t>
            </a:r>
            <a:r>
              <a:rPr lang="en-US" dirty="0" err="1"/>
              <a:t>lý</a:t>
            </a:r>
            <a:r>
              <a:rPr lang="en-US" dirty="0"/>
              <a:t> </a:t>
            </a:r>
            <a:r>
              <a:rPr lang="en-US" dirty="0" err="1"/>
              <a:t>hệ</a:t>
            </a:r>
            <a:r>
              <a:rPr lang="en-US" dirty="0"/>
              <a:t> </a:t>
            </a:r>
            <a:r>
              <a:rPr lang="en-US" dirty="0" err="1"/>
              <a:t>thống</a:t>
            </a:r>
            <a:r>
              <a:rPr lang="en-US" dirty="0"/>
              <a:t> :</a:t>
            </a:r>
          </a:p>
          <a:p>
            <a:pPr marL="0" indent="0">
              <a:buNone/>
            </a:pPr>
            <a:r>
              <a:rPr lang="en-US" sz="4000" b="1" dirty="0" err="1">
                <a:effectLst/>
                <a:ea typeface="Times New Roman" panose="02020603050405020304" pitchFamily="18" charset="0"/>
              </a:rPr>
              <a:t>Tải</a:t>
            </a:r>
            <a:r>
              <a:rPr lang="en-US" sz="4000" b="1" dirty="0">
                <a:effectLst/>
                <a:ea typeface="Times New Roman" panose="02020603050405020304" pitchFamily="18" charset="0"/>
              </a:rPr>
              <a:t> </a:t>
            </a:r>
            <a:r>
              <a:rPr lang="en-US" sz="4000" b="1" dirty="0" err="1">
                <a:effectLst/>
                <a:ea typeface="Times New Roman" panose="02020603050405020304" pitchFamily="18" charset="0"/>
              </a:rPr>
              <a:t>dữ</a:t>
            </a:r>
            <a:r>
              <a:rPr lang="en-US" sz="4000" b="1" dirty="0">
                <a:effectLst/>
                <a:ea typeface="Times New Roman" panose="02020603050405020304" pitchFamily="18" charset="0"/>
              </a:rPr>
              <a:t> </a:t>
            </a:r>
            <a:r>
              <a:rPr lang="en-US" sz="4000" b="1" dirty="0" err="1">
                <a:effectLst/>
                <a:ea typeface="Times New Roman" panose="02020603050405020304" pitchFamily="18" charset="0"/>
              </a:rPr>
              <a:t>liệu</a:t>
            </a:r>
            <a:r>
              <a:rPr lang="en-US" sz="4000" dirty="0">
                <a:effectLst/>
                <a:latin typeface="Times New Roman" panose="02020603050405020304" pitchFamily="18" charset="0"/>
                <a:ea typeface="Times New Roman" panose="02020603050405020304" pitchFamily="18" charset="0"/>
              </a:rPr>
              <a:t> </a:t>
            </a:r>
            <a:r>
              <a:rPr lang="en-US" sz="4000" dirty="0" err="1">
                <a:effectLst/>
                <a:latin typeface="Times New Roman" panose="02020603050405020304" pitchFamily="18" charset="0"/>
                <a:ea typeface="Times New Roman" panose="02020603050405020304" pitchFamily="18" charset="0"/>
              </a:rPr>
              <a:t>từ</a:t>
            </a:r>
            <a:r>
              <a:rPr lang="en-US" sz="4000" dirty="0">
                <a:effectLst/>
                <a:latin typeface="Times New Roman" panose="02020603050405020304" pitchFamily="18" charset="0"/>
                <a:ea typeface="Times New Roman" panose="02020603050405020304" pitchFamily="18" charset="0"/>
              </a:rPr>
              <a:t> </a:t>
            </a:r>
            <a:r>
              <a:rPr lang="en-US" sz="4000" dirty="0" err="1">
                <a:effectLst/>
                <a:latin typeface="Times New Roman" panose="02020603050405020304" pitchFamily="18" charset="0"/>
                <a:ea typeface="Times New Roman" panose="02020603050405020304" pitchFamily="18" charset="0"/>
              </a:rPr>
              <a:t>đường</a:t>
            </a:r>
            <a:r>
              <a:rPr lang="en-US" sz="4000" dirty="0">
                <a:effectLst/>
                <a:latin typeface="Times New Roman" panose="02020603050405020304" pitchFamily="18" charset="0"/>
                <a:ea typeface="Times New Roman" panose="02020603050405020304" pitchFamily="18" charset="0"/>
              </a:rPr>
              <a:t> </a:t>
            </a:r>
            <a:r>
              <a:rPr lang="en-US" sz="4000" dirty="0" err="1">
                <a:effectLst/>
                <a:latin typeface="Times New Roman" panose="02020603050405020304" pitchFamily="18" charset="0"/>
                <a:ea typeface="Times New Roman" panose="02020603050405020304" pitchFamily="18" charset="0"/>
              </a:rPr>
              <a:t>dẫn</a:t>
            </a:r>
            <a:r>
              <a:rPr lang="en-US" sz="4000" dirty="0">
                <a:effectLst/>
                <a:latin typeface="Times New Roman" panose="02020603050405020304" pitchFamily="18" charset="0"/>
                <a:ea typeface="Times New Roman" panose="02020603050405020304" pitchFamily="18" charset="0"/>
              </a:rPr>
              <a:t> file </a:t>
            </a:r>
            <a:r>
              <a:rPr lang="en-US" sz="4000" dirty="0" err="1">
                <a:effectLst/>
                <a:latin typeface="Times New Roman" panose="02020603050405020304" pitchFamily="18" charset="0"/>
                <a:ea typeface="Times New Roman" panose="02020603050405020304" pitchFamily="18" charset="0"/>
              </a:rPr>
              <a:t>và</a:t>
            </a:r>
            <a:r>
              <a:rPr lang="en-US" sz="4000" dirty="0">
                <a:effectLst/>
                <a:latin typeface="Times New Roman" panose="02020603050405020304" pitchFamily="18" charset="0"/>
                <a:ea typeface="Times New Roman" panose="02020603050405020304" pitchFamily="18" charset="0"/>
              </a:rPr>
              <a:t> </a:t>
            </a:r>
            <a:r>
              <a:rPr lang="en-US" sz="4000" dirty="0" err="1">
                <a:effectLst/>
                <a:latin typeface="Times New Roman" panose="02020603050405020304" pitchFamily="18" charset="0"/>
                <a:ea typeface="Times New Roman" panose="02020603050405020304" pitchFamily="18" charset="0"/>
              </a:rPr>
              <a:t>thêm</a:t>
            </a:r>
            <a:r>
              <a:rPr lang="en-US" sz="4000" dirty="0">
                <a:effectLst/>
                <a:latin typeface="Times New Roman" panose="02020603050405020304" pitchFamily="18" charset="0"/>
                <a:ea typeface="Times New Roman" panose="02020603050405020304" pitchFamily="18" charset="0"/>
              </a:rPr>
              <a:t> </a:t>
            </a:r>
            <a:r>
              <a:rPr lang="en-US" sz="4000" dirty="0" err="1">
                <a:effectLst/>
                <a:latin typeface="Times New Roman" panose="02020603050405020304" pitchFamily="18" charset="0"/>
                <a:ea typeface="Times New Roman" panose="02020603050405020304" pitchFamily="18" charset="0"/>
              </a:rPr>
              <a:t>tên</a:t>
            </a:r>
            <a:r>
              <a:rPr lang="en-US" sz="4000" dirty="0">
                <a:effectLst/>
                <a:latin typeface="Times New Roman" panose="02020603050405020304" pitchFamily="18" charset="0"/>
                <a:ea typeface="Times New Roman" panose="02020603050405020304" pitchFamily="18" charset="0"/>
              </a:rPr>
              <a:t> </a:t>
            </a:r>
            <a:r>
              <a:rPr lang="en-US" sz="4000" dirty="0" err="1">
                <a:effectLst/>
                <a:latin typeface="Times New Roman" panose="02020603050405020304" pitchFamily="18" charset="0"/>
                <a:ea typeface="Times New Roman" panose="02020603050405020304" pitchFamily="18" charset="0"/>
              </a:rPr>
              <a:t>cột</a:t>
            </a:r>
            <a:r>
              <a:rPr lang="en-US" sz="4000" dirty="0">
                <a:effectLst/>
                <a:latin typeface="Times New Roman" panose="02020603050405020304" pitchFamily="18" charset="0"/>
                <a:ea typeface="Times New Roman" panose="02020603050405020304" pitchFamily="18" charset="0"/>
              </a:rPr>
              <a:t> </a:t>
            </a:r>
            <a:r>
              <a:rPr lang="en-US" sz="4000" dirty="0" err="1">
                <a:effectLst/>
                <a:latin typeface="Times New Roman" panose="02020603050405020304" pitchFamily="18" charset="0"/>
                <a:ea typeface="Times New Roman" panose="02020603050405020304" pitchFamily="18" charset="0"/>
              </a:rPr>
              <a:t>cho</a:t>
            </a:r>
            <a:r>
              <a:rPr lang="en-US" sz="4000" dirty="0">
                <a:effectLst/>
                <a:latin typeface="Times New Roman" panose="02020603050405020304" pitchFamily="18" charset="0"/>
                <a:ea typeface="Times New Roman" panose="02020603050405020304" pitchFamily="18" charset="0"/>
              </a:rPr>
              <a:t> dataset</a:t>
            </a:r>
          </a:p>
          <a:p>
            <a:pPr marL="0" indent="0">
              <a:buNone/>
            </a:pPr>
            <a:r>
              <a:rPr lang="en-US" sz="4000" dirty="0"/>
              <a:t>f</a:t>
            </a:r>
          </a:p>
        </p:txBody>
      </p:sp>
      <p:sp>
        <p:nvSpPr>
          <p:cNvPr id="4" name="Footer Placeholder 3">
            <a:extLst>
              <a:ext uri="{FF2B5EF4-FFF2-40B4-BE49-F238E27FC236}">
                <a16:creationId xmlns:a16="http://schemas.microsoft.com/office/drawing/2014/main" id="{DF8C60DA-0C28-0E8B-6238-C9B67DA27E1F}"/>
              </a:ext>
            </a:extLst>
          </p:cNvPr>
          <p:cNvSpPr>
            <a:spLocks noGrp="1"/>
          </p:cNvSpPr>
          <p:nvPr>
            <p:ph type="ftr" sz="quarter" idx="11"/>
          </p:nvPr>
        </p:nvSpPr>
        <p:spPr/>
        <p:txBody>
          <a:bodyPr/>
          <a:lstStyle/>
          <a:p>
            <a:r>
              <a:rPr lang="en-US"/>
              <a:t>Nguyễn Đình Tuệ</a:t>
            </a:r>
          </a:p>
        </p:txBody>
      </p:sp>
      <p:sp>
        <p:nvSpPr>
          <p:cNvPr id="5" name="Slide Number Placeholder 4">
            <a:extLst>
              <a:ext uri="{FF2B5EF4-FFF2-40B4-BE49-F238E27FC236}">
                <a16:creationId xmlns:a16="http://schemas.microsoft.com/office/drawing/2014/main" id="{A02CEDD5-6519-5F08-3B77-4A55E2A2B495}"/>
              </a:ext>
            </a:extLst>
          </p:cNvPr>
          <p:cNvSpPr>
            <a:spLocks noGrp="1"/>
          </p:cNvSpPr>
          <p:nvPr>
            <p:ph type="sldNum" sz="quarter" idx="12"/>
          </p:nvPr>
        </p:nvSpPr>
        <p:spPr/>
        <p:txBody>
          <a:bodyPr/>
          <a:lstStyle/>
          <a:p>
            <a:fld id="{5216D943-2B8B-6E40-82FC-356309674730}" type="slidenum">
              <a:rPr lang="en-US" smtClean="0"/>
              <a:pPr/>
              <a:t>7</a:t>
            </a:fld>
            <a:endParaRPr lang="en-US"/>
          </a:p>
        </p:txBody>
      </p:sp>
      <p:pic>
        <p:nvPicPr>
          <p:cNvPr id="6" name="Picture 5">
            <a:extLst>
              <a:ext uri="{FF2B5EF4-FFF2-40B4-BE49-F238E27FC236}">
                <a16:creationId xmlns:a16="http://schemas.microsoft.com/office/drawing/2014/main" id="{8CDF3B78-447E-D09A-BE9D-E6333E466B36}"/>
              </a:ext>
            </a:extLst>
          </p:cNvPr>
          <p:cNvPicPr>
            <a:picLocks noChangeAspect="1"/>
          </p:cNvPicPr>
          <p:nvPr/>
        </p:nvPicPr>
        <p:blipFill>
          <a:blip r:embed="rId2"/>
          <a:stretch>
            <a:fillRect/>
          </a:stretch>
        </p:blipFill>
        <p:spPr>
          <a:xfrm>
            <a:off x="1014153" y="4107146"/>
            <a:ext cx="16948902" cy="5825748"/>
          </a:xfrm>
          <a:prstGeom prst="rect">
            <a:avLst/>
          </a:prstGeom>
        </p:spPr>
      </p:pic>
    </p:spTree>
    <p:extLst>
      <p:ext uri="{BB962C8B-B14F-4D97-AF65-F5344CB8AC3E}">
        <p14:creationId xmlns:p14="http://schemas.microsoft.com/office/powerpoint/2010/main" val="2911839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A782F10-6016-4C62-58D9-686D5448813E}"/>
              </a:ext>
            </a:extLst>
          </p:cNvPr>
          <p:cNvSpPr>
            <a:spLocks noGrp="1"/>
          </p:cNvSpPr>
          <p:nvPr>
            <p:ph type="ftr" sz="quarter" idx="11"/>
          </p:nvPr>
        </p:nvSpPr>
        <p:spPr/>
        <p:txBody>
          <a:bodyPr/>
          <a:lstStyle/>
          <a:p>
            <a:r>
              <a:rPr lang="en-US"/>
              <a:t>Nguyễn Đình Tuệ</a:t>
            </a:r>
          </a:p>
        </p:txBody>
      </p:sp>
      <p:sp>
        <p:nvSpPr>
          <p:cNvPr id="5" name="Slide Number Placeholder 4">
            <a:extLst>
              <a:ext uri="{FF2B5EF4-FFF2-40B4-BE49-F238E27FC236}">
                <a16:creationId xmlns:a16="http://schemas.microsoft.com/office/drawing/2014/main" id="{7F6C4740-E798-880A-D365-3F4DD01DC6FE}"/>
              </a:ext>
            </a:extLst>
          </p:cNvPr>
          <p:cNvSpPr>
            <a:spLocks noGrp="1"/>
          </p:cNvSpPr>
          <p:nvPr>
            <p:ph type="sldNum" sz="quarter" idx="12"/>
          </p:nvPr>
        </p:nvSpPr>
        <p:spPr/>
        <p:txBody>
          <a:bodyPr/>
          <a:lstStyle/>
          <a:p>
            <a:fld id="{5216D943-2B8B-6E40-82FC-356309674730}" type="slidenum">
              <a:rPr lang="en-US" smtClean="0"/>
              <a:pPr/>
              <a:t>8</a:t>
            </a:fld>
            <a:endParaRPr lang="en-US"/>
          </a:p>
        </p:txBody>
      </p:sp>
      <p:sp>
        <p:nvSpPr>
          <p:cNvPr id="6" name="Rectangle 1">
            <a:extLst>
              <a:ext uri="{FF2B5EF4-FFF2-40B4-BE49-F238E27FC236}">
                <a16:creationId xmlns:a16="http://schemas.microsoft.com/office/drawing/2014/main" id="{4B2400C1-2889-760B-804E-8F84CAA9D4C1}"/>
              </a:ext>
            </a:extLst>
          </p:cNvPr>
          <p:cNvSpPr>
            <a:spLocks noGrp="1" noChangeArrowheads="1"/>
          </p:cNvSpPr>
          <p:nvPr>
            <p:ph idx="1"/>
          </p:nvPr>
        </p:nvSpPr>
        <p:spPr bwMode="auto">
          <a:xfrm>
            <a:off x="422483" y="2231307"/>
            <a:ext cx="19855682"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lang="en-US" altLang="en-US" sz="4400" dirty="0">
                <a:ea typeface="Times New Roman" panose="02020603050405020304" pitchFamily="18" charset="0"/>
              </a:rPr>
              <a:t>B</a:t>
            </a:r>
            <a:r>
              <a:rPr kumimoji="0" lang="vi-VN"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iến</a:t>
            </a:r>
            <a:r>
              <a:rPr kumimoji="0" lang="vi-VN"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vi-VN" altLang="en-US" sz="44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data_path</a:t>
            </a:r>
            <a:r>
              <a:rPr kumimoji="0" lang="vi-VN" altLang="en-US" sz="4400" b="0" i="0" u="none" strike="noStrike" cap="none" normalizeH="0" baseline="0" dirty="0">
                <a:ln>
                  <a:noFill/>
                </a:ln>
                <a:solidFill>
                  <a:schemeClr val="tx1"/>
                </a:solidFill>
                <a:effectLst/>
                <a:ea typeface="Times New Roman" panose="02020603050405020304" pitchFamily="18" charset="0"/>
              </a:rPr>
              <a:t> lưu trữ đường dẫn đến tệp dữ liệu nén (</a:t>
            </a:r>
            <a:r>
              <a:rPr kumimoji="0" lang="vi-VN" altLang="en-US" sz="4400" b="0" i="0" u="none" strike="noStrike" cap="none" normalizeH="0" baseline="0" dirty="0" err="1">
                <a:ln>
                  <a:noFill/>
                </a:ln>
                <a:solidFill>
                  <a:schemeClr val="tx1"/>
                </a:solidFill>
                <a:effectLst/>
                <a:ea typeface="Times New Roman" panose="02020603050405020304" pitchFamily="18" charset="0"/>
              </a:rPr>
              <a:t>gzip</a:t>
            </a:r>
            <a:r>
              <a:rPr kumimoji="0" lang="vi-VN" altLang="en-US" sz="4400" b="0" i="0" u="none" strike="noStrike" cap="none" normalizeH="0" baseline="0" dirty="0">
                <a:ln>
                  <a:noFill/>
                </a:ln>
                <a:solidFill>
                  <a:schemeClr val="tx1"/>
                </a:solidFill>
                <a:effectLst/>
                <a:ea typeface="Times New Roman" panose="02020603050405020304" pitchFamily="18" charset="0"/>
              </a:rPr>
              <a:t>) có tên là </a:t>
            </a:r>
            <a:r>
              <a:rPr kumimoji="0" lang="vi-VN" altLang="en-US" sz="4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kddcup.data_10_percent.gz</a:t>
            </a:r>
            <a:r>
              <a:rPr kumimoji="0" lang="vi-VN" altLang="en-US" sz="4400" b="0" i="0" u="none" strike="noStrike" cap="none" normalizeH="0" baseline="0" dirty="0">
                <a:ln>
                  <a:noFill/>
                </a:ln>
                <a:solidFill>
                  <a:schemeClr val="tx1"/>
                </a:solidFill>
                <a:effectLst/>
                <a:ea typeface="Times New Roman" panose="02020603050405020304" pitchFamily="18" charset="0"/>
              </a:rPr>
              <a:t>. Dấu </a:t>
            </a:r>
            <a:r>
              <a:rPr kumimoji="0" lang="vi-VN" altLang="en-US" sz="4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r</a:t>
            </a:r>
            <a:r>
              <a:rPr kumimoji="0" lang="vi-VN" altLang="en-US" sz="4400" b="0" i="0" u="none" strike="noStrike" cap="none" normalizeH="0" baseline="0" dirty="0">
                <a:ln>
                  <a:noFill/>
                </a:ln>
                <a:solidFill>
                  <a:schemeClr val="tx1"/>
                </a:solidFill>
                <a:effectLst/>
                <a:ea typeface="Times New Roman" panose="02020603050405020304" pitchFamily="18" charset="0"/>
              </a:rPr>
              <a:t> trước chuỗi cho biết rằng đây là chuỗi "thô" (</a:t>
            </a:r>
            <a:r>
              <a:rPr kumimoji="0" lang="vi-VN" altLang="en-US" sz="4400" b="0" i="0" u="none" strike="noStrike" cap="none" normalizeH="0" baseline="0" dirty="0" err="1">
                <a:ln>
                  <a:noFill/>
                </a:ln>
                <a:solidFill>
                  <a:schemeClr val="tx1"/>
                </a:solidFill>
                <a:effectLst/>
                <a:ea typeface="Times New Roman" panose="02020603050405020304" pitchFamily="18" charset="0"/>
              </a:rPr>
              <a:t>raw</a:t>
            </a:r>
            <a:r>
              <a:rPr kumimoji="0" lang="vi-VN" altLang="en-US" sz="4400" b="0" i="0" u="none" strike="noStrike" cap="none" normalizeH="0" baseline="0" dirty="0">
                <a:ln>
                  <a:noFill/>
                </a:ln>
                <a:solidFill>
                  <a:schemeClr val="tx1"/>
                </a:solidFill>
                <a:effectLst/>
                <a:ea typeface="Times New Roman" panose="02020603050405020304" pitchFamily="18" charset="0"/>
              </a:rPr>
              <a:t> </a:t>
            </a:r>
            <a:r>
              <a:rPr kumimoji="0" lang="vi-VN" altLang="en-US" sz="4400" b="0" i="0" u="none" strike="noStrike" cap="none" normalizeH="0" baseline="0" dirty="0" err="1">
                <a:ln>
                  <a:noFill/>
                </a:ln>
                <a:solidFill>
                  <a:schemeClr val="tx1"/>
                </a:solidFill>
                <a:effectLst/>
                <a:ea typeface="Times New Roman" panose="02020603050405020304" pitchFamily="18" charset="0"/>
              </a:rPr>
              <a:t>string</a:t>
            </a:r>
            <a:r>
              <a:rPr kumimoji="0" lang="vi-VN" altLang="en-US" sz="4400" b="0" i="0" u="none" strike="noStrike" cap="none" normalizeH="0" baseline="0" dirty="0">
                <a:ln>
                  <a:noFill/>
                </a:ln>
                <a:solidFill>
                  <a:schemeClr val="tx1"/>
                </a:solidFill>
                <a:effectLst/>
                <a:ea typeface="Times New Roman" panose="02020603050405020304" pitchFamily="18" charset="0"/>
              </a:rPr>
              <a:t>), trong đó các ký tự đặc biệt như </a:t>
            </a:r>
            <a:r>
              <a:rPr kumimoji="0" lang="vi-VN" altLang="en-US" sz="4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a:t>
            </a:r>
            <a:r>
              <a:rPr kumimoji="0" lang="vi-VN" altLang="en-US" sz="4400" b="0" i="0" u="none" strike="noStrike" cap="none" normalizeH="0" baseline="0" dirty="0">
                <a:ln>
                  <a:noFill/>
                </a:ln>
                <a:solidFill>
                  <a:schemeClr val="tx1"/>
                </a:solidFill>
                <a:effectLst/>
                <a:ea typeface="Times New Roman" panose="02020603050405020304" pitchFamily="18" charset="0"/>
              </a:rPr>
              <a:t> sẽ không được xử lý.</a:t>
            </a:r>
            <a:endPar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Biến</a:t>
            </a:r>
            <a:r>
              <a:rPr kumimoji="0" lang="en-US"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4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cols</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chứa</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danh</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sách</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các</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tên</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cột</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được</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phân</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tách</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bằng</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dấu</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phẩy</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Các</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tên</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cột</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này</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đại</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diện</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cho</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các</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đặc</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điểm</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của</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dữ</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liệu</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trong</a:t>
            </a:r>
            <a:r>
              <a:rPr kumimoji="0" lang="en-US" altLang="en-US" sz="4400" b="0" i="0" u="none" strike="noStrike" cap="none" normalizeH="0" baseline="0" dirty="0">
                <a:ln>
                  <a:noFill/>
                </a:ln>
                <a:solidFill>
                  <a:schemeClr val="tx1"/>
                </a:solidFill>
                <a:effectLst/>
                <a:ea typeface="Times New Roman" panose="02020603050405020304" pitchFamily="18" charset="0"/>
              </a:rPr>
              <a:t> </a:t>
            </a:r>
            <a:r>
              <a:rPr kumimoji="0" lang="en-US" altLang="en-US" sz="4400" b="0" i="0" u="none" strike="noStrike" cap="none" normalizeH="0" baseline="0" dirty="0" err="1">
                <a:ln>
                  <a:noFill/>
                </a:ln>
                <a:solidFill>
                  <a:schemeClr val="tx1"/>
                </a:solidFill>
                <a:effectLst/>
                <a:ea typeface="Times New Roman" panose="02020603050405020304" pitchFamily="18" charset="0"/>
              </a:rPr>
              <a:t>tệp</a:t>
            </a:r>
            <a:r>
              <a:rPr kumimoji="0" lang="en-US" altLang="en-US" sz="4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4692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695F95-DE9A-2F51-7FBF-930243F23057}"/>
              </a:ext>
            </a:extLst>
          </p:cNvPr>
          <p:cNvSpPr>
            <a:spLocks noGrp="1"/>
          </p:cNvSpPr>
          <p:nvPr>
            <p:ph idx="1"/>
          </p:nvPr>
        </p:nvSpPr>
        <p:spPr/>
        <p:txBody>
          <a:bodyPr/>
          <a:lstStyle/>
          <a:p>
            <a:pPr marL="0" indent="0">
              <a:buNone/>
            </a:pPr>
            <a:r>
              <a:rPr lang="en-US" dirty="0"/>
              <a:t>2, </a:t>
            </a:r>
            <a:r>
              <a:rPr lang="en-US" sz="4400" b="1" dirty="0" err="1">
                <a:effectLst/>
                <a:latin typeface="Times New Roman" panose="02020603050405020304" pitchFamily="18" charset="0"/>
                <a:ea typeface="Times New Roman" panose="02020603050405020304" pitchFamily="18" charset="0"/>
              </a:rPr>
              <a:t>Ánh</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xạ</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nhãn</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tấn</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công</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vào</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các</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loại</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lớn</a:t>
            </a:r>
            <a:r>
              <a:rPr lang="en-US" sz="4400" b="1" dirty="0">
                <a:effectLst/>
                <a:latin typeface="Times New Roman" panose="02020603050405020304" pitchFamily="18" charset="0"/>
                <a:ea typeface="Times New Roman" panose="02020603050405020304" pitchFamily="18" charset="0"/>
              </a:rPr>
              <a:t> </a:t>
            </a:r>
            <a:r>
              <a:rPr lang="en-US" sz="4400" b="1" dirty="0" err="1">
                <a:effectLst/>
                <a:latin typeface="Times New Roman" panose="02020603050405020304" pitchFamily="18" charset="0"/>
                <a:ea typeface="Times New Roman" panose="02020603050405020304" pitchFamily="18" charset="0"/>
              </a:rPr>
              <a:t>hơn</a:t>
            </a:r>
            <a:r>
              <a:rPr lang="en-US" sz="4400" b="1" dirty="0">
                <a:effectLst/>
                <a:latin typeface="Times New Roman" panose="02020603050405020304" pitchFamily="18" charset="0"/>
                <a:ea typeface="Times New Roman" panose="02020603050405020304" pitchFamily="18" charset="0"/>
              </a:rPr>
              <a:t>:</a:t>
            </a:r>
          </a:p>
          <a:p>
            <a:pPr marL="0" indent="0">
              <a:buNone/>
            </a:pPr>
            <a:r>
              <a:rPr kumimoji="0" lang="vi-VN" altLang="en-US" sz="4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Các nhãn tấn công cụ thể được ánh xạ thành các loại lớn như: </a:t>
            </a:r>
            <a:r>
              <a:rPr kumimoji="0" lang="vi-VN" altLang="en-US" sz="44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normal</a:t>
            </a:r>
            <a:r>
              <a:rPr kumimoji="0" lang="vi-VN" altLang="en-US" sz="4400" b="0" i="0" u="none" strike="noStrike" cap="none" normalizeH="0" baseline="0" dirty="0">
                <a:ln>
                  <a:noFill/>
                </a:ln>
                <a:solidFill>
                  <a:schemeClr val="tx1"/>
                </a:solidFill>
                <a:effectLst/>
                <a:ea typeface="Times New Roman" panose="02020603050405020304" pitchFamily="18" charset="0"/>
              </a:rPr>
              <a:t>, </a:t>
            </a:r>
            <a:r>
              <a:rPr kumimoji="0" lang="vi-VN" altLang="en-US" sz="44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dos</a:t>
            </a:r>
            <a:r>
              <a:rPr kumimoji="0" lang="vi-VN" altLang="en-US" sz="4400" b="0" i="0" u="none" strike="noStrike" cap="none" normalizeH="0" baseline="0" dirty="0">
                <a:ln>
                  <a:noFill/>
                </a:ln>
                <a:solidFill>
                  <a:schemeClr val="tx1"/>
                </a:solidFill>
                <a:effectLst/>
                <a:ea typeface="Times New Roman" panose="02020603050405020304" pitchFamily="18" charset="0"/>
              </a:rPr>
              <a:t>, </a:t>
            </a:r>
            <a:r>
              <a:rPr kumimoji="0" lang="vi-VN" altLang="en-US" sz="4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u2r</a:t>
            </a:r>
            <a:r>
              <a:rPr kumimoji="0" lang="vi-VN" altLang="en-US" sz="4400" b="0" i="0" u="none" strike="noStrike" cap="none" normalizeH="0" baseline="0" dirty="0">
                <a:ln>
                  <a:noFill/>
                </a:ln>
                <a:solidFill>
                  <a:schemeClr val="tx1"/>
                </a:solidFill>
                <a:effectLst/>
                <a:ea typeface="Times New Roman" panose="02020603050405020304" pitchFamily="18" charset="0"/>
              </a:rPr>
              <a:t>, </a:t>
            </a:r>
            <a:r>
              <a:rPr kumimoji="0" lang="vi-VN" altLang="en-US" sz="4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r2l</a:t>
            </a:r>
            <a:r>
              <a:rPr kumimoji="0" lang="vi-VN" altLang="en-US" sz="4400" b="0" i="0" u="none" strike="noStrike" cap="none" normalizeH="0" baseline="0" dirty="0">
                <a:ln>
                  <a:noFill/>
                </a:ln>
                <a:solidFill>
                  <a:schemeClr val="tx1"/>
                </a:solidFill>
                <a:effectLst/>
                <a:ea typeface="Times New Roman" panose="02020603050405020304" pitchFamily="18" charset="0"/>
              </a:rPr>
              <a:t>, và </a:t>
            </a:r>
            <a:r>
              <a:rPr kumimoji="0" lang="vi-VN" altLang="en-US" sz="44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probe</a:t>
            </a:r>
            <a:endParaRPr kumimoji="0" lang="en-US" altLang="en-US" sz="4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indent="0">
              <a:buNone/>
            </a:pPr>
            <a:endParaRPr lang="en-US" sz="4400" b="1" dirty="0">
              <a:effectLst/>
              <a:latin typeface="Times New Roman" panose="02020603050405020304" pitchFamily="18" charset="0"/>
              <a:ea typeface="Times New Roman" panose="02020603050405020304" pitchFamily="18" charset="0"/>
            </a:endParaRPr>
          </a:p>
          <a:p>
            <a:pPr marL="0" indent="0">
              <a:buNone/>
            </a:pPr>
            <a:endParaRPr lang="en-US" sz="4400" dirty="0"/>
          </a:p>
        </p:txBody>
      </p:sp>
      <p:sp>
        <p:nvSpPr>
          <p:cNvPr id="4" name="Footer Placeholder 3">
            <a:extLst>
              <a:ext uri="{FF2B5EF4-FFF2-40B4-BE49-F238E27FC236}">
                <a16:creationId xmlns:a16="http://schemas.microsoft.com/office/drawing/2014/main" id="{3AD0035D-D01F-F3F5-F850-5583D1E370F1}"/>
              </a:ext>
            </a:extLst>
          </p:cNvPr>
          <p:cNvSpPr>
            <a:spLocks noGrp="1"/>
          </p:cNvSpPr>
          <p:nvPr>
            <p:ph type="ftr" sz="quarter" idx="11"/>
          </p:nvPr>
        </p:nvSpPr>
        <p:spPr/>
        <p:txBody>
          <a:bodyPr/>
          <a:lstStyle/>
          <a:p>
            <a:r>
              <a:rPr lang="en-US"/>
              <a:t>Nguyễn Đình Tuệ</a:t>
            </a:r>
          </a:p>
        </p:txBody>
      </p:sp>
      <p:sp>
        <p:nvSpPr>
          <p:cNvPr id="5" name="Slide Number Placeholder 4">
            <a:extLst>
              <a:ext uri="{FF2B5EF4-FFF2-40B4-BE49-F238E27FC236}">
                <a16:creationId xmlns:a16="http://schemas.microsoft.com/office/drawing/2014/main" id="{4041F8D8-79D3-7049-0EEA-7C7EEF555491}"/>
              </a:ext>
            </a:extLst>
          </p:cNvPr>
          <p:cNvSpPr>
            <a:spLocks noGrp="1"/>
          </p:cNvSpPr>
          <p:nvPr>
            <p:ph type="sldNum" sz="quarter" idx="12"/>
          </p:nvPr>
        </p:nvSpPr>
        <p:spPr/>
        <p:txBody>
          <a:bodyPr/>
          <a:lstStyle/>
          <a:p>
            <a:fld id="{5216D943-2B8B-6E40-82FC-356309674730}" type="slidenum">
              <a:rPr lang="en-US" smtClean="0"/>
              <a:pPr/>
              <a:t>9</a:t>
            </a:fld>
            <a:endParaRPr lang="en-US"/>
          </a:p>
        </p:txBody>
      </p:sp>
      <p:pic>
        <p:nvPicPr>
          <p:cNvPr id="7" name="Picture 6">
            <a:extLst>
              <a:ext uri="{FF2B5EF4-FFF2-40B4-BE49-F238E27FC236}">
                <a16:creationId xmlns:a16="http://schemas.microsoft.com/office/drawing/2014/main" id="{57EE7B53-AF9C-FDB7-638C-AC49482C55F2}"/>
              </a:ext>
            </a:extLst>
          </p:cNvPr>
          <p:cNvPicPr>
            <a:picLocks noChangeAspect="1"/>
          </p:cNvPicPr>
          <p:nvPr/>
        </p:nvPicPr>
        <p:blipFill>
          <a:blip r:embed="rId2"/>
          <a:stretch>
            <a:fillRect/>
          </a:stretch>
        </p:blipFill>
        <p:spPr>
          <a:xfrm>
            <a:off x="1014153" y="4958033"/>
            <a:ext cx="16959884" cy="5064508"/>
          </a:xfrm>
          <a:prstGeom prst="rect">
            <a:avLst/>
          </a:prstGeom>
        </p:spPr>
      </p:pic>
    </p:spTree>
    <p:extLst>
      <p:ext uri="{BB962C8B-B14F-4D97-AF65-F5344CB8AC3E}">
        <p14:creationId xmlns:p14="http://schemas.microsoft.com/office/powerpoint/2010/main" val="1432689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1816</TotalTime>
  <Words>2233</Words>
  <Application>Microsoft Office PowerPoint</Application>
  <PresentationFormat>Custom</PresentationFormat>
  <Paragraphs>171</Paragraphs>
  <Slides>28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Unicode MS</vt:lpstr>
      <vt:lpstr>Calibri</vt:lpstr>
      <vt:lpstr>Symbol</vt:lpstr>
      <vt:lpstr>Tahoma</vt:lpstr>
      <vt:lpstr>Times New Roman</vt:lpstr>
      <vt:lpstr>Office Theme</vt:lpstr>
      <vt:lpstr>PowerPoint Presentation</vt:lpstr>
      <vt:lpstr>Thành viên nhóm 8</vt:lpstr>
      <vt:lpstr>Nội dung</vt:lpstr>
      <vt:lpstr>Chương 1. Lý thuyết: Hệ thống phát hiện xâm nhập sử dụng thuật toán học máy </vt:lpstr>
      <vt:lpstr> </vt:lpstr>
      <vt:lpstr>Chương 2. Xây dựng hệ thống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Chương 3. Kết luận</vt:lpstr>
      <vt:lpstr>Kết quả</vt:lpstr>
      <vt:lpstr>Kết quả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130</cp:revision>
  <dcterms:created xsi:type="dcterms:W3CDTF">2022-08-02T03:49:07Z</dcterms:created>
  <dcterms:modified xsi:type="dcterms:W3CDTF">2024-10-12T02:10:31Z</dcterms:modified>
</cp:coreProperties>
</file>