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261" r:id="rId3"/>
    <p:sldId id="262" r:id="rId4"/>
    <p:sldId id="317" r:id="rId5"/>
    <p:sldId id="292" r:id="rId6"/>
    <p:sldId id="300" r:id="rId7"/>
    <p:sldId id="319" r:id="rId8"/>
    <p:sldId id="299" r:id="rId9"/>
    <p:sldId id="321" r:id="rId10"/>
    <p:sldId id="354" r:id="rId11"/>
    <p:sldId id="355" r:id="rId12"/>
    <p:sldId id="342" r:id="rId13"/>
    <p:sldId id="345" r:id="rId14"/>
    <p:sldId id="346" r:id="rId15"/>
    <p:sldId id="348" r:id="rId16"/>
    <p:sldId id="304" r:id="rId17"/>
    <p:sldId id="305" r:id="rId18"/>
    <p:sldId id="325" r:id="rId19"/>
    <p:sldId id="351" r:id="rId20"/>
    <p:sldId id="340" r:id="rId21"/>
    <p:sldId id="315" r:id="rId22"/>
    <p:sldId id="352" r:id="rId23"/>
    <p:sldId id="291" r:id="rId24"/>
  </p:sldIdLst>
  <p:sldSz cx="9144000" cy="5143500" type="screen16x9"/>
  <p:notesSz cx="6858000" cy="9144000"/>
  <p:embeddedFontLst>
    <p:embeddedFont>
      <p:font typeface="Helvetica Neue" panose="020B0604020202020204" charset="0"/>
      <p:regular r:id="rId26"/>
      <p:bold r:id="rId27"/>
      <p:italic r:id="rId28"/>
      <p:boldItalic r:id="rId29"/>
    </p:embeddedFont>
    <p:embeddedFont>
      <p:font typeface="Nixie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92" d="100"/>
          <a:sy n="92"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57028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30051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9173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95088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88655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87445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71886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48873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57375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3054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8702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9308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1947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3" name="Google Shape;74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9764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8182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15835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2661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47883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6679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8"/>
        <p:cNvGrpSpPr/>
        <p:nvPr/>
      </p:nvGrpSpPr>
      <p:grpSpPr>
        <a:xfrm>
          <a:off x="0" y="0"/>
          <a:ext cx="0" cy="0"/>
          <a:chOff x="0" y="0"/>
          <a:chExt cx="0" cy="0"/>
        </a:xfrm>
      </p:grpSpPr>
      <p:sp>
        <p:nvSpPr>
          <p:cNvPr id="89" name="Google Shape;89;p4"/>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91" name="Google Shape;91;p4"/>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92" name="Google Shape;92;p4"/>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93" name="Google Shape;93;p4"/>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94" name="Google Shape;94;p4"/>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4"/>
          <p:cNvGrpSpPr/>
          <p:nvPr/>
        </p:nvGrpSpPr>
        <p:grpSpPr>
          <a:xfrm>
            <a:off x="1729784" y="61068"/>
            <a:ext cx="351204" cy="324661"/>
            <a:chOff x="5975075" y="2327500"/>
            <a:chExt cx="420100" cy="388350"/>
          </a:xfrm>
        </p:grpSpPr>
        <p:sp>
          <p:nvSpPr>
            <p:cNvPr id="99" name="Google Shape;99;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4"/>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 name="Google Shape;102;p4"/>
          <p:cNvGrpSpPr/>
          <p:nvPr/>
        </p:nvGrpSpPr>
        <p:grpSpPr>
          <a:xfrm>
            <a:off x="904276" y="515192"/>
            <a:ext cx="382958" cy="607111"/>
            <a:chOff x="6718575" y="2318625"/>
            <a:chExt cx="256950" cy="407375"/>
          </a:xfrm>
        </p:grpSpPr>
        <p:sp>
          <p:nvSpPr>
            <p:cNvPr id="103" name="Google Shape;103;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4"/>
          <p:cNvGrpSpPr/>
          <p:nvPr/>
        </p:nvGrpSpPr>
        <p:grpSpPr>
          <a:xfrm>
            <a:off x="335759" y="1840531"/>
            <a:ext cx="342882" cy="350068"/>
            <a:chOff x="3951850" y="2985350"/>
            <a:chExt cx="407950" cy="416500"/>
          </a:xfrm>
        </p:grpSpPr>
        <p:sp>
          <p:nvSpPr>
            <p:cNvPr id="112" name="Google Shape;112;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5"/>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9" name="Google Shape;119;p5"/>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0" name="Google Shape;120;p5"/>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3"/>
        <p:cNvGrpSpPr/>
        <p:nvPr/>
      </p:nvGrpSpPr>
      <p:grpSpPr>
        <a:xfrm>
          <a:off x="0" y="0"/>
          <a:ext cx="0" cy="0"/>
          <a:chOff x="0" y="0"/>
          <a:chExt cx="0" cy="0"/>
        </a:xfrm>
      </p:grpSpPr>
      <p:sp>
        <p:nvSpPr>
          <p:cNvPr id="294" name="Google Shape;294;p10"/>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5" name="Google Shape;295;p10"/>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6" name="Google Shape;296;p10"/>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400"/>
              <a:buNone/>
              <a:defRPr/>
            </a:lvl1pPr>
          </a:lstStyle>
          <a:p>
            <a:endParaRPr/>
          </a:p>
        </p:txBody>
      </p:sp>
      <p:sp>
        <p:nvSpPr>
          <p:cNvPr id="297" name="Google Shape;297;p10"/>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0"/>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0"/>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0"/>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1" name="Google Shape;301;p10"/>
          <p:cNvGrpSpPr/>
          <p:nvPr/>
        </p:nvGrpSpPr>
        <p:grpSpPr>
          <a:xfrm>
            <a:off x="1729784" y="61068"/>
            <a:ext cx="351204" cy="324661"/>
            <a:chOff x="5975075" y="2327500"/>
            <a:chExt cx="420100" cy="388350"/>
          </a:xfrm>
        </p:grpSpPr>
        <p:sp>
          <p:nvSpPr>
            <p:cNvPr id="302" name="Google Shape;302;p1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4" name="Google Shape;304;p10"/>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5" name="Google Shape;305;p10"/>
          <p:cNvGrpSpPr/>
          <p:nvPr/>
        </p:nvGrpSpPr>
        <p:grpSpPr>
          <a:xfrm>
            <a:off x="904276" y="515192"/>
            <a:ext cx="382958" cy="607111"/>
            <a:chOff x="6718575" y="2318625"/>
            <a:chExt cx="256950" cy="407375"/>
          </a:xfrm>
        </p:grpSpPr>
        <p:sp>
          <p:nvSpPr>
            <p:cNvPr id="306" name="Google Shape;306;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 name="Google Shape;314;p10"/>
          <p:cNvGrpSpPr/>
          <p:nvPr/>
        </p:nvGrpSpPr>
        <p:grpSpPr>
          <a:xfrm>
            <a:off x="335759" y="1840531"/>
            <a:ext cx="342882" cy="350068"/>
            <a:chOff x="3951850" y="2985350"/>
            <a:chExt cx="407950" cy="416500"/>
          </a:xfrm>
        </p:grpSpPr>
        <p:sp>
          <p:nvSpPr>
            <p:cNvPr id="315" name="Google Shape;315;p1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9" name="Google Shape;319;p10"/>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0"/>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0"/>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0"/>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4" name="Google Shape;324;p10"/>
          <p:cNvGrpSpPr/>
          <p:nvPr/>
        </p:nvGrpSpPr>
        <p:grpSpPr>
          <a:xfrm>
            <a:off x="7354067" y="3426715"/>
            <a:ext cx="455624" cy="437054"/>
            <a:chOff x="5241175" y="4959100"/>
            <a:chExt cx="539775" cy="517775"/>
          </a:xfrm>
        </p:grpSpPr>
        <p:sp>
          <p:nvSpPr>
            <p:cNvPr id="325" name="Google Shape;325;p1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1" name="Google Shape;331;p10"/>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p:nvPr/>
        </p:nvSpPr>
        <p:spPr>
          <a:xfrm>
            <a:off x="0" y="1"/>
            <a:ext cx="9144000" cy="731318"/>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3000" b="1" i="0" u="none" strike="noStrike" cap="none">
                <a:solidFill>
                  <a:srgbClr val="5142BB"/>
                </a:solidFill>
                <a:latin typeface="+mj-lt"/>
                <a:ea typeface="Times New Roman"/>
                <a:cs typeface="Times New Roman"/>
                <a:sym typeface="Times New Roman"/>
              </a:rPr>
              <a:t>TRƯỜNG ĐẠI HỌC VINH</a:t>
            </a:r>
            <a:endParaRPr sz="3000" b="1" i="0" u="none" strike="noStrike" cap="none">
              <a:solidFill>
                <a:srgbClr val="5142BB"/>
              </a:solidFill>
              <a:latin typeface="+mj-lt"/>
              <a:ea typeface="Times New Roman"/>
              <a:cs typeface="Times New Roman"/>
              <a:sym typeface="Times New Roman"/>
            </a:endParaRPr>
          </a:p>
        </p:txBody>
      </p:sp>
      <p:pic>
        <p:nvPicPr>
          <p:cNvPr id="338" name="Google Shape;338;p11"/>
          <p:cNvPicPr preferRelativeResize="0"/>
          <p:nvPr/>
        </p:nvPicPr>
        <p:blipFill rotWithShape="1">
          <a:blip r:embed="rId3">
            <a:alphaModFix/>
          </a:blip>
          <a:srcRect/>
          <a:stretch/>
        </p:blipFill>
        <p:spPr>
          <a:xfrm>
            <a:off x="0" y="0"/>
            <a:ext cx="731319" cy="731319"/>
          </a:xfrm>
          <a:prstGeom prst="rect">
            <a:avLst/>
          </a:prstGeom>
          <a:noFill/>
          <a:ln>
            <a:noFill/>
          </a:ln>
        </p:spPr>
      </p:pic>
      <p:pic>
        <p:nvPicPr>
          <p:cNvPr id="339" name="Google Shape;339;p11"/>
          <p:cNvPicPr preferRelativeResize="0"/>
          <p:nvPr/>
        </p:nvPicPr>
        <p:blipFill rotWithShape="1">
          <a:blip r:embed="rId4">
            <a:alphaModFix/>
          </a:blip>
          <a:srcRect/>
          <a:stretch/>
        </p:blipFill>
        <p:spPr>
          <a:xfrm>
            <a:off x="7743675" y="0"/>
            <a:ext cx="1400325" cy="774352"/>
          </a:xfrm>
          <a:prstGeom prst="rect">
            <a:avLst/>
          </a:prstGeom>
          <a:noFill/>
          <a:ln>
            <a:noFill/>
          </a:ln>
        </p:spPr>
      </p:pic>
      <p:sp>
        <p:nvSpPr>
          <p:cNvPr id="340" name="Google Shape;340;p11"/>
          <p:cNvSpPr txBox="1"/>
          <p:nvPr/>
        </p:nvSpPr>
        <p:spPr>
          <a:xfrm>
            <a:off x="2821088" y="1603192"/>
            <a:ext cx="3912221" cy="5539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 sz="2000" b="1" dirty="0" smtClean="0">
                <a:solidFill>
                  <a:srgbClr val="FFFF00"/>
                </a:solidFill>
              </a:rPr>
              <a:t>BÁO CÁO ĐỒ ÁN TỐT NGHIỆP</a:t>
            </a:r>
            <a:endParaRPr dirty="0">
              <a:solidFill>
                <a:srgbClr val="FFFF00"/>
              </a:solidFill>
            </a:endParaRPr>
          </a:p>
        </p:txBody>
      </p:sp>
      <p:sp>
        <p:nvSpPr>
          <p:cNvPr id="341" name="Google Shape;341;p11"/>
          <p:cNvSpPr txBox="1"/>
          <p:nvPr/>
        </p:nvSpPr>
        <p:spPr>
          <a:xfrm>
            <a:off x="115102" y="3574599"/>
            <a:ext cx="5411972" cy="14618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dirty="0" smtClean="0">
                <a:solidFill>
                  <a:schemeClr val="lt1"/>
                </a:solidFill>
              </a:rPr>
              <a:t>Sinh viên</a:t>
            </a:r>
            <a:r>
              <a:rPr lang="en" sz="1600" b="0" i="0" u="none" strike="noStrike" cap="none" dirty="0" smtClean="0">
                <a:solidFill>
                  <a:schemeClr val="lt1"/>
                </a:solidFill>
                <a:latin typeface="Arial"/>
                <a:ea typeface="Arial"/>
                <a:cs typeface="Arial"/>
                <a:sym typeface="Arial"/>
              </a:rPr>
              <a:t> </a:t>
            </a:r>
            <a:r>
              <a:rPr lang="en" sz="1600" b="0" i="0" u="none" strike="noStrike" cap="none" dirty="0">
                <a:solidFill>
                  <a:schemeClr val="lt1"/>
                </a:solidFill>
                <a:latin typeface="Arial"/>
                <a:ea typeface="Arial"/>
                <a:cs typeface="Arial"/>
                <a:sym typeface="Arial"/>
              </a:rPr>
              <a:t>thực hiện:</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50000"/>
              </a:lnSpc>
              <a:spcBef>
                <a:spcPts val="0"/>
              </a:spcBef>
              <a:spcAft>
                <a:spcPts val="0"/>
              </a:spcAft>
              <a:buNone/>
            </a:pPr>
            <a:r>
              <a:rPr lang="en" sz="1500" b="0" i="0" u="none" strike="noStrike" cap="none" dirty="0" smtClean="0">
                <a:solidFill>
                  <a:schemeClr val="lt1"/>
                </a:solidFill>
                <a:latin typeface="Arial"/>
                <a:ea typeface="Arial"/>
                <a:cs typeface="Arial"/>
                <a:sym typeface="Arial"/>
              </a:rPr>
              <a:t>Đặng </a:t>
            </a:r>
            <a:r>
              <a:rPr lang="en" sz="1500" b="0" i="0" u="none" strike="noStrike" cap="none" dirty="0">
                <a:solidFill>
                  <a:schemeClr val="lt1"/>
                </a:solidFill>
                <a:latin typeface="Arial"/>
                <a:ea typeface="Arial"/>
                <a:cs typeface="Arial"/>
                <a:sym typeface="Arial"/>
              </a:rPr>
              <a:t>Văn Nam </a:t>
            </a:r>
            <a:r>
              <a:rPr lang="vi-VN" sz="1500" b="0" i="0" u="none" strike="noStrike" cap="none" dirty="0" smtClean="0">
                <a:solidFill>
                  <a:schemeClr val="lt1"/>
                </a:solidFill>
                <a:latin typeface="Arial"/>
                <a:ea typeface="Arial"/>
                <a:cs typeface="Arial"/>
                <a:sym typeface="Arial"/>
              </a:rPr>
              <a:t>      </a:t>
            </a:r>
            <a:r>
              <a:rPr lang="en" sz="1500" b="0" i="0" u="none" strike="noStrike" cap="none" dirty="0" smtClean="0">
                <a:solidFill>
                  <a:schemeClr val="lt1"/>
                </a:solidFill>
                <a:latin typeface="Arial"/>
                <a:ea typeface="Arial"/>
                <a:cs typeface="Arial"/>
                <a:sym typeface="Arial"/>
              </a:rPr>
              <a:t>MSSV:18574802010200</a:t>
            </a:r>
          </a:p>
          <a:p>
            <a:pPr marL="0" marR="0" lvl="0" indent="0" algn="l" rtl="0">
              <a:lnSpc>
                <a:spcPct val="150000"/>
              </a:lnSpc>
              <a:spcBef>
                <a:spcPts val="0"/>
              </a:spcBef>
              <a:spcAft>
                <a:spcPts val="0"/>
              </a:spcAft>
              <a:buNone/>
            </a:pPr>
            <a:r>
              <a:rPr lang="en" sz="1500" dirty="0" smtClean="0">
                <a:solidFill>
                  <a:schemeClr val="lt1"/>
                </a:solidFill>
              </a:rPr>
              <a:t>Lớp	              59K1</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cxnSp>
        <p:nvCxnSpPr>
          <p:cNvPr id="342" name="Google Shape;342;p11"/>
          <p:cNvCxnSpPr/>
          <p:nvPr/>
        </p:nvCxnSpPr>
        <p:spPr>
          <a:xfrm>
            <a:off x="115102" y="3999051"/>
            <a:ext cx="1920341" cy="0"/>
          </a:xfrm>
          <a:prstGeom prst="straightConnector1">
            <a:avLst/>
          </a:prstGeom>
          <a:noFill/>
          <a:ln w="9525" cap="flat" cmpd="sng">
            <a:solidFill>
              <a:srgbClr val="347EB8"/>
            </a:solidFill>
            <a:prstDash val="solid"/>
            <a:round/>
            <a:headEnd type="none" w="sm" len="sm"/>
            <a:tailEnd type="none" w="sm" len="sm"/>
          </a:ln>
        </p:spPr>
      </p:cxnSp>
      <p:sp>
        <p:nvSpPr>
          <p:cNvPr id="343" name="Google Shape;343;p11"/>
          <p:cNvSpPr txBox="1"/>
          <p:nvPr/>
        </p:nvSpPr>
        <p:spPr>
          <a:xfrm>
            <a:off x="5528931" y="3090579"/>
            <a:ext cx="344494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1" i="1" u="none" strike="noStrike" cap="none" dirty="0">
                <a:solidFill>
                  <a:schemeClr val="lt1"/>
                </a:solidFill>
                <a:latin typeface="Arial"/>
                <a:ea typeface="Arial"/>
                <a:cs typeface="Arial"/>
                <a:sym typeface="Arial"/>
              </a:rPr>
              <a:t>Giảng viên: </a:t>
            </a:r>
            <a:r>
              <a:rPr lang="en" sz="1800" b="1" i="1" dirty="0" smtClean="0">
                <a:solidFill>
                  <a:schemeClr val="lt1"/>
                </a:solidFill>
              </a:rPr>
              <a:t>Nguyễn Bùi Hậu</a:t>
            </a:r>
            <a:endParaRPr sz="1800" b="1" i="1" u="none" strike="noStrike" cap="none" dirty="0">
              <a:solidFill>
                <a:schemeClr val="lt1"/>
              </a:solidFill>
              <a:latin typeface="Arial"/>
              <a:ea typeface="Arial"/>
              <a:cs typeface="Arial"/>
              <a:sym typeface="Arial"/>
            </a:endParaRPr>
          </a:p>
        </p:txBody>
      </p:sp>
      <p:sp>
        <p:nvSpPr>
          <p:cNvPr id="6" name="TextBox 5"/>
          <p:cNvSpPr txBox="1"/>
          <p:nvPr/>
        </p:nvSpPr>
        <p:spPr>
          <a:xfrm>
            <a:off x="1797627" y="2397291"/>
            <a:ext cx="6348845" cy="400110"/>
          </a:xfrm>
          <a:prstGeom prst="rect">
            <a:avLst/>
          </a:prstGeom>
          <a:noFill/>
        </p:spPr>
        <p:txBody>
          <a:bodyPr wrap="square" rtlCol="0">
            <a:spAutoFit/>
          </a:bodyPr>
          <a:lstStyle/>
          <a:p>
            <a:r>
              <a:rPr lang="vi-VN" sz="2000" b="1" dirty="0" smtClean="0">
                <a:solidFill>
                  <a:srgbClr val="FFFF00"/>
                </a:solidFill>
              </a:rPr>
              <a:t>ĐỀ </a:t>
            </a:r>
            <a:r>
              <a:rPr lang="vi-VN" sz="2000" b="1" dirty="0" smtClean="0">
                <a:solidFill>
                  <a:srgbClr val="FFFF00"/>
                </a:solidFill>
              </a:rPr>
              <a:t>TÀI</a:t>
            </a:r>
            <a:r>
              <a:rPr lang="en-US" sz="2000" b="1" dirty="0" smtClean="0">
                <a:solidFill>
                  <a:srgbClr val="FFFF00"/>
                </a:solidFill>
              </a:rPr>
              <a:t>: </a:t>
            </a:r>
            <a:r>
              <a:rPr lang="en-US" sz="2000" b="1" dirty="0" smtClean="0">
                <a:solidFill>
                  <a:srgbClr val="FFFF00"/>
                </a:solidFill>
              </a:rPr>
              <a:t>XÂY DỰNG WEBSITE CHO THUÊ XE</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10</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HỆ </a:t>
            </a:r>
            <a:r>
              <a:rPr lang="en-US" sz="2400" b="1" dirty="0">
                <a:solidFill>
                  <a:schemeClr val="bg1"/>
                </a:solidFill>
              </a:rPr>
              <a:t>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0" y="1105029"/>
            <a:ext cx="2010822" cy="369332"/>
          </a:xfrm>
          <a:prstGeom prst="rect">
            <a:avLst/>
          </a:prstGeom>
          <a:noFill/>
        </p:spPr>
        <p:txBody>
          <a:bodyPr wrap="square" rtlCol="0">
            <a:spAutoFit/>
          </a:bodyPr>
          <a:lstStyle/>
          <a:p>
            <a:r>
              <a:rPr lang="en-US" sz="1800" b="1" smtClean="0">
                <a:solidFill>
                  <a:srgbClr val="FFC000"/>
                </a:solidFill>
              </a:rPr>
              <a:t>1. PHÂN TÍCH</a:t>
            </a:r>
            <a:endParaRPr lang="en-US" sz="1800" b="1">
              <a:solidFill>
                <a:srgbClr val="FFC000"/>
              </a:solidFill>
            </a:endParaRPr>
          </a:p>
        </p:txBody>
      </p:sp>
      <p:sp>
        <p:nvSpPr>
          <p:cNvPr id="10" name="TextBox 9"/>
          <p:cNvSpPr txBox="1"/>
          <p:nvPr/>
        </p:nvSpPr>
        <p:spPr>
          <a:xfrm>
            <a:off x="73336" y="1439516"/>
            <a:ext cx="4603071" cy="369332"/>
          </a:xfrm>
          <a:prstGeom prst="rect">
            <a:avLst/>
          </a:prstGeom>
          <a:noFill/>
        </p:spPr>
        <p:txBody>
          <a:bodyPr wrap="square" rtlCol="0">
            <a:spAutoFit/>
          </a:bodyPr>
          <a:lstStyle/>
          <a:p>
            <a:r>
              <a:rPr lang="en-US" sz="1800" smtClean="0">
                <a:solidFill>
                  <a:schemeClr val="accent1">
                    <a:lumMod val="60000"/>
                    <a:lumOff val="40000"/>
                  </a:schemeClr>
                </a:solidFill>
              </a:rPr>
              <a:t>CÁC CA SỬ DỤNG TRONG HỆ THỐNG</a:t>
            </a:r>
            <a:endParaRPr lang="en-US" sz="1800">
              <a:solidFill>
                <a:schemeClr val="accent1">
                  <a:lumMod val="60000"/>
                  <a:lumOff val="40000"/>
                </a:schemeClr>
              </a:solidFill>
            </a:endParaRPr>
          </a:p>
        </p:txBody>
      </p:sp>
      <p:sp>
        <p:nvSpPr>
          <p:cNvPr id="12" name="TextBox 11"/>
          <p:cNvSpPr txBox="1"/>
          <p:nvPr/>
        </p:nvSpPr>
        <p:spPr>
          <a:xfrm>
            <a:off x="73336" y="1795398"/>
            <a:ext cx="3465387" cy="338554"/>
          </a:xfrm>
          <a:prstGeom prst="rect">
            <a:avLst/>
          </a:prstGeom>
          <a:noFill/>
        </p:spPr>
        <p:txBody>
          <a:bodyPr wrap="square" rtlCol="0">
            <a:spAutoFit/>
          </a:bodyPr>
          <a:lstStyle/>
          <a:p>
            <a:r>
              <a:rPr lang="en-US" sz="1600" dirty="0" err="1" smtClean="0">
                <a:solidFill>
                  <a:srgbClr val="FFC000"/>
                </a:solidFill>
              </a:rPr>
              <a:t>Đối</a:t>
            </a:r>
            <a:r>
              <a:rPr lang="en-US" sz="1600" dirty="0" smtClean="0">
                <a:solidFill>
                  <a:srgbClr val="FFC000"/>
                </a:solidFill>
              </a:rPr>
              <a:t> </a:t>
            </a:r>
            <a:r>
              <a:rPr lang="en-US" sz="1600" dirty="0" err="1" smtClean="0">
                <a:solidFill>
                  <a:srgbClr val="FFC000"/>
                </a:solidFill>
              </a:rPr>
              <a:t>với</a:t>
            </a:r>
            <a:r>
              <a:rPr lang="en-US" sz="1600" dirty="0" smtClean="0">
                <a:solidFill>
                  <a:srgbClr val="FFC000"/>
                </a:solidFill>
              </a:rPr>
              <a:t> </a:t>
            </a:r>
            <a:r>
              <a:rPr lang="en-US" sz="1600" dirty="0" err="1" smtClean="0">
                <a:solidFill>
                  <a:srgbClr val="FFC000"/>
                </a:solidFill>
              </a:rPr>
              <a:t>tài</a:t>
            </a:r>
            <a:r>
              <a:rPr lang="en-US" sz="1600" dirty="0" smtClean="0">
                <a:solidFill>
                  <a:srgbClr val="FFC000"/>
                </a:solidFill>
              </a:rPr>
              <a:t> </a:t>
            </a:r>
            <a:r>
              <a:rPr lang="en-US" sz="1600" dirty="0" err="1" smtClean="0">
                <a:solidFill>
                  <a:srgbClr val="FFC000"/>
                </a:solidFill>
              </a:rPr>
              <a:t>khoản</a:t>
            </a:r>
            <a:r>
              <a:rPr lang="en-US" sz="1600" dirty="0" smtClean="0">
                <a:solidFill>
                  <a:srgbClr val="FFC000"/>
                </a:solidFill>
              </a:rPr>
              <a:t> admin</a:t>
            </a:r>
            <a:endParaRPr lang="en-US" sz="1600" dirty="0">
              <a:solidFill>
                <a:srgbClr val="FFC000"/>
              </a:solidFill>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3803072" y="1808848"/>
            <a:ext cx="5018895" cy="3169152"/>
          </a:xfrm>
          <a:prstGeom prst="rect">
            <a:avLst/>
          </a:prstGeom>
        </p:spPr>
      </p:pic>
    </p:spTree>
    <p:extLst>
      <p:ext uri="{BB962C8B-B14F-4D97-AF65-F5344CB8AC3E}">
        <p14:creationId xmlns:p14="http://schemas.microsoft.com/office/powerpoint/2010/main" val="41723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11</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13557" y="1122101"/>
            <a:ext cx="201082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10" name="TextBox 9"/>
          <p:cNvSpPr txBox="1"/>
          <p:nvPr/>
        </p:nvSpPr>
        <p:spPr>
          <a:xfrm>
            <a:off x="135831" y="1491433"/>
            <a:ext cx="4603071" cy="369332"/>
          </a:xfrm>
          <a:prstGeom prst="rect">
            <a:avLst/>
          </a:prstGeom>
          <a:noFill/>
        </p:spPr>
        <p:txBody>
          <a:bodyPr wrap="square" rtlCol="0">
            <a:spAutoFit/>
          </a:bodyPr>
          <a:lstStyle/>
          <a:p>
            <a:r>
              <a:rPr lang="en-US" sz="1800" dirty="0" err="1" smtClean="0">
                <a:solidFill>
                  <a:schemeClr val="bg1"/>
                </a:solidFill>
              </a:rPr>
              <a:t>Một</a:t>
            </a:r>
            <a:r>
              <a:rPr lang="en-US" sz="1800" dirty="0" smtClean="0">
                <a:solidFill>
                  <a:schemeClr val="bg1"/>
                </a:solidFill>
              </a:rPr>
              <a:t> </a:t>
            </a:r>
            <a:r>
              <a:rPr lang="en-US" sz="1800" dirty="0" err="1" smtClean="0">
                <a:solidFill>
                  <a:schemeClr val="bg1"/>
                </a:solidFill>
              </a:rPr>
              <a:t>số</a:t>
            </a:r>
            <a:r>
              <a:rPr lang="en-US" sz="1800" dirty="0" smtClean="0">
                <a:solidFill>
                  <a:schemeClr val="bg1"/>
                </a:solidFill>
              </a:rPr>
              <a:t> </a:t>
            </a:r>
            <a:r>
              <a:rPr lang="en-US" sz="1800" dirty="0" err="1" smtClean="0">
                <a:solidFill>
                  <a:schemeClr val="bg1"/>
                </a:solidFill>
              </a:rPr>
              <a:t>biểu</a:t>
            </a:r>
            <a:r>
              <a:rPr lang="en-US" sz="1800" dirty="0" smtClean="0">
                <a:solidFill>
                  <a:schemeClr val="bg1"/>
                </a:solidFill>
              </a:rPr>
              <a:t> </a:t>
            </a:r>
            <a:r>
              <a:rPr lang="en-US" sz="1800" dirty="0" err="1" smtClean="0">
                <a:solidFill>
                  <a:schemeClr val="bg1"/>
                </a:solidFill>
              </a:rPr>
              <a:t>đồ</a:t>
            </a:r>
            <a:r>
              <a:rPr lang="en-US" sz="1800" dirty="0" smtClean="0">
                <a:solidFill>
                  <a:schemeClr val="bg1"/>
                </a:solidFill>
              </a:rPr>
              <a:t> </a:t>
            </a:r>
            <a:r>
              <a:rPr lang="en-US" sz="1800" dirty="0" err="1" smtClean="0">
                <a:solidFill>
                  <a:schemeClr val="bg1"/>
                </a:solidFill>
              </a:rPr>
              <a:t>tuần</a:t>
            </a:r>
            <a:r>
              <a:rPr lang="en-US" sz="1800" dirty="0" smtClean="0">
                <a:solidFill>
                  <a:schemeClr val="bg1"/>
                </a:solidFill>
              </a:rPr>
              <a:t> </a:t>
            </a:r>
            <a:r>
              <a:rPr lang="en-US" sz="1800" dirty="0" err="1" smtClean="0">
                <a:solidFill>
                  <a:schemeClr val="bg1"/>
                </a:solidFill>
              </a:rPr>
              <a:t>tự</a:t>
            </a:r>
            <a:r>
              <a:rPr lang="en-US" sz="1800" dirty="0" smtClean="0">
                <a:solidFill>
                  <a:schemeClr val="bg1"/>
                </a:solidFill>
              </a:rPr>
              <a:t> </a:t>
            </a:r>
            <a:r>
              <a:rPr lang="en-US" sz="1800" dirty="0" err="1" smtClean="0">
                <a:solidFill>
                  <a:schemeClr val="bg1"/>
                </a:solidFill>
              </a:rPr>
              <a:t>trong</a:t>
            </a:r>
            <a:r>
              <a:rPr lang="en-US" sz="1800" dirty="0" smtClean="0">
                <a:solidFill>
                  <a:schemeClr val="bg1"/>
                </a:solidFill>
              </a:rPr>
              <a:t> </a:t>
            </a:r>
            <a:r>
              <a:rPr lang="en-US" sz="1800" dirty="0" err="1" smtClean="0">
                <a:solidFill>
                  <a:schemeClr val="bg1"/>
                </a:solidFill>
              </a:rPr>
              <a:t>hệ</a:t>
            </a:r>
            <a:r>
              <a:rPr lang="en-US" sz="1800" dirty="0" smtClean="0">
                <a:solidFill>
                  <a:schemeClr val="bg1"/>
                </a:solidFill>
              </a:rPr>
              <a:t> </a:t>
            </a:r>
            <a:r>
              <a:rPr lang="en-US" sz="1800" dirty="0" err="1" smtClean="0">
                <a:solidFill>
                  <a:schemeClr val="bg1"/>
                </a:solidFill>
              </a:rPr>
              <a:t>thống</a:t>
            </a:r>
            <a:endParaRPr lang="en-US" sz="1800" dirty="0">
              <a:solidFill>
                <a:schemeClr val="bg1"/>
              </a:solidFill>
            </a:endParaRPr>
          </a:p>
        </p:txBody>
      </p:sp>
      <p:sp>
        <p:nvSpPr>
          <p:cNvPr id="8" name="TextBox 7"/>
          <p:cNvSpPr txBox="1"/>
          <p:nvPr/>
        </p:nvSpPr>
        <p:spPr>
          <a:xfrm>
            <a:off x="429193" y="2847508"/>
            <a:ext cx="2459479" cy="646331"/>
          </a:xfrm>
          <a:prstGeom prst="rect">
            <a:avLst/>
          </a:prstGeom>
          <a:noFill/>
        </p:spPr>
        <p:txBody>
          <a:bodyPr wrap="square" rtlCol="0">
            <a:spAutoFit/>
          </a:bodyPr>
          <a:lstStyle/>
          <a:p>
            <a:r>
              <a:rPr lang="en-US" sz="1800" dirty="0" err="1" smtClean="0">
                <a:solidFill>
                  <a:schemeClr val="bg1"/>
                </a:solidFill>
              </a:rPr>
              <a:t>Biểu</a:t>
            </a:r>
            <a:r>
              <a:rPr lang="en-US" sz="1800" dirty="0" smtClean="0">
                <a:solidFill>
                  <a:schemeClr val="bg1"/>
                </a:solidFill>
              </a:rPr>
              <a:t> </a:t>
            </a:r>
            <a:r>
              <a:rPr lang="en-US" sz="1800" dirty="0" err="1" smtClean="0">
                <a:solidFill>
                  <a:schemeClr val="bg1"/>
                </a:solidFill>
              </a:rPr>
              <a:t>đồ</a:t>
            </a:r>
            <a:r>
              <a:rPr lang="en-US" sz="1800" dirty="0" smtClean="0">
                <a:solidFill>
                  <a:schemeClr val="bg1"/>
                </a:solidFill>
              </a:rPr>
              <a:t> </a:t>
            </a:r>
            <a:r>
              <a:rPr lang="en-US" sz="1800" dirty="0" err="1" smtClean="0">
                <a:solidFill>
                  <a:schemeClr val="bg1"/>
                </a:solidFill>
              </a:rPr>
              <a:t>tuần</a:t>
            </a:r>
            <a:r>
              <a:rPr lang="en-US" sz="1800" dirty="0" smtClean="0">
                <a:solidFill>
                  <a:schemeClr val="bg1"/>
                </a:solidFill>
              </a:rPr>
              <a:t> </a:t>
            </a:r>
            <a:r>
              <a:rPr lang="en-US" sz="1800" dirty="0" err="1" smtClean="0">
                <a:solidFill>
                  <a:schemeClr val="bg1"/>
                </a:solidFill>
              </a:rPr>
              <a:t>tự</a:t>
            </a:r>
            <a:r>
              <a:rPr lang="en-US" sz="1800" dirty="0" smtClean="0">
                <a:solidFill>
                  <a:schemeClr val="bg1"/>
                </a:solidFill>
              </a:rPr>
              <a:t> </a:t>
            </a:r>
          </a:p>
          <a:p>
            <a:r>
              <a:rPr lang="en-US" sz="1800" dirty="0" err="1" smtClean="0">
                <a:solidFill>
                  <a:schemeClr val="bg1"/>
                </a:solidFill>
              </a:rPr>
              <a:t>đăng</a:t>
            </a:r>
            <a:r>
              <a:rPr lang="en-US" sz="1800" dirty="0" smtClean="0">
                <a:solidFill>
                  <a:schemeClr val="bg1"/>
                </a:solidFill>
              </a:rPr>
              <a:t> </a:t>
            </a:r>
            <a:r>
              <a:rPr lang="en-US" sz="1800" dirty="0" err="1" smtClean="0">
                <a:solidFill>
                  <a:schemeClr val="bg1"/>
                </a:solidFill>
              </a:rPr>
              <a:t>nhập</a:t>
            </a:r>
            <a:endParaRPr lang="en-US" sz="1800" dirty="0">
              <a:solidFill>
                <a:schemeClr val="bg1"/>
              </a:solidFill>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3553691" y="1916650"/>
            <a:ext cx="5384251" cy="3123535"/>
          </a:xfrm>
          <a:prstGeom prst="rect">
            <a:avLst/>
          </a:prstGeom>
        </p:spPr>
      </p:pic>
    </p:spTree>
    <p:extLst>
      <p:ext uri="{BB962C8B-B14F-4D97-AF65-F5344CB8AC3E}">
        <p14:creationId xmlns:p14="http://schemas.microsoft.com/office/powerpoint/2010/main" val="245206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12</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0" y="1188268"/>
            <a:ext cx="201082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10" name="TextBox 9"/>
          <p:cNvSpPr txBox="1"/>
          <p:nvPr/>
        </p:nvSpPr>
        <p:spPr>
          <a:xfrm>
            <a:off x="325284" y="1467044"/>
            <a:ext cx="4603071" cy="369332"/>
          </a:xfrm>
          <a:prstGeom prst="rect">
            <a:avLst/>
          </a:prstGeom>
          <a:noFill/>
        </p:spPr>
        <p:txBody>
          <a:bodyPr wrap="square" rtlCol="0">
            <a:spAutoFit/>
          </a:bodyPr>
          <a:lstStyle/>
          <a:p>
            <a:r>
              <a:rPr lang="en-US" sz="1800" dirty="0" err="1" smtClean="0">
                <a:solidFill>
                  <a:schemeClr val="bg1"/>
                </a:solidFill>
              </a:rPr>
              <a:t>Một</a:t>
            </a:r>
            <a:r>
              <a:rPr lang="en-US" sz="1800" dirty="0" smtClean="0">
                <a:solidFill>
                  <a:schemeClr val="bg1"/>
                </a:solidFill>
              </a:rPr>
              <a:t> </a:t>
            </a:r>
            <a:r>
              <a:rPr lang="en-US" sz="1800" dirty="0" err="1" smtClean="0">
                <a:solidFill>
                  <a:schemeClr val="bg1"/>
                </a:solidFill>
              </a:rPr>
              <a:t>số</a:t>
            </a:r>
            <a:r>
              <a:rPr lang="en-US" sz="1800" dirty="0" smtClean="0">
                <a:solidFill>
                  <a:schemeClr val="bg1"/>
                </a:solidFill>
              </a:rPr>
              <a:t> </a:t>
            </a:r>
            <a:r>
              <a:rPr lang="en-US" sz="1800" dirty="0" err="1" smtClean="0">
                <a:solidFill>
                  <a:schemeClr val="bg1"/>
                </a:solidFill>
              </a:rPr>
              <a:t>biểu</a:t>
            </a:r>
            <a:r>
              <a:rPr lang="en-US" sz="1800" dirty="0" smtClean="0">
                <a:solidFill>
                  <a:schemeClr val="bg1"/>
                </a:solidFill>
              </a:rPr>
              <a:t> </a:t>
            </a:r>
            <a:r>
              <a:rPr lang="en-US" sz="1800" dirty="0" err="1" smtClean="0">
                <a:solidFill>
                  <a:schemeClr val="bg1"/>
                </a:solidFill>
              </a:rPr>
              <a:t>đồ</a:t>
            </a:r>
            <a:r>
              <a:rPr lang="en-US" sz="1800" dirty="0" smtClean="0">
                <a:solidFill>
                  <a:schemeClr val="bg1"/>
                </a:solidFill>
              </a:rPr>
              <a:t> </a:t>
            </a:r>
            <a:r>
              <a:rPr lang="en-US" sz="1800" dirty="0" err="1" smtClean="0">
                <a:solidFill>
                  <a:schemeClr val="bg1"/>
                </a:solidFill>
              </a:rPr>
              <a:t>tuần</a:t>
            </a:r>
            <a:r>
              <a:rPr lang="en-US" sz="1800" dirty="0" smtClean="0">
                <a:solidFill>
                  <a:schemeClr val="bg1"/>
                </a:solidFill>
              </a:rPr>
              <a:t> </a:t>
            </a:r>
            <a:r>
              <a:rPr lang="en-US" sz="1800" dirty="0" err="1" smtClean="0">
                <a:solidFill>
                  <a:schemeClr val="bg1"/>
                </a:solidFill>
              </a:rPr>
              <a:t>tự</a:t>
            </a:r>
            <a:r>
              <a:rPr lang="en-US" sz="1800" dirty="0" smtClean="0">
                <a:solidFill>
                  <a:schemeClr val="bg1"/>
                </a:solidFill>
              </a:rPr>
              <a:t> </a:t>
            </a:r>
            <a:r>
              <a:rPr lang="en-US" sz="1800" dirty="0" err="1" smtClean="0">
                <a:solidFill>
                  <a:schemeClr val="bg1"/>
                </a:solidFill>
              </a:rPr>
              <a:t>trong</a:t>
            </a:r>
            <a:r>
              <a:rPr lang="en-US" sz="1800" dirty="0" smtClean="0">
                <a:solidFill>
                  <a:schemeClr val="bg1"/>
                </a:solidFill>
              </a:rPr>
              <a:t> </a:t>
            </a:r>
            <a:r>
              <a:rPr lang="en-US" sz="1800" dirty="0" err="1" smtClean="0">
                <a:solidFill>
                  <a:schemeClr val="bg1"/>
                </a:solidFill>
              </a:rPr>
              <a:t>hệ</a:t>
            </a:r>
            <a:r>
              <a:rPr lang="en-US" sz="1800" dirty="0" smtClean="0">
                <a:solidFill>
                  <a:schemeClr val="bg1"/>
                </a:solidFill>
              </a:rPr>
              <a:t> </a:t>
            </a:r>
            <a:r>
              <a:rPr lang="en-US" sz="1800" dirty="0" err="1" smtClean="0">
                <a:solidFill>
                  <a:schemeClr val="bg1"/>
                </a:solidFill>
              </a:rPr>
              <a:t>thống</a:t>
            </a:r>
            <a:endParaRPr lang="en-US" sz="1800" dirty="0">
              <a:solidFill>
                <a:schemeClr val="bg1"/>
              </a:solidFill>
            </a:endParaRPr>
          </a:p>
        </p:txBody>
      </p:sp>
      <p:sp>
        <p:nvSpPr>
          <p:cNvPr id="11" name="TextBox 10"/>
          <p:cNvSpPr txBox="1"/>
          <p:nvPr/>
        </p:nvSpPr>
        <p:spPr>
          <a:xfrm>
            <a:off x="429193" y="2847508"/>
            <a:ext cx="2459479" cy="369332"/>
          </a:xfrm>
          <a:prstGeom prst="rect">
            <a:avLst/>
          </a:prstGeom>
          <a:noFill/>
        </p:spPr>
        <p:txBody>
          <a:bodyPr wrap="square" rtlCol="0">
            <a:spAutoFit/>
          </a:bodyPr>
          <a:lstStyle/>
          <a:p>
            <a:r>
              <a:rPr lang="en-US" sz="1800" dirty="0" err="1" smtClean="0">
                <a:solidFill>
                  <a:schemeClr val="bg1"/>
                </a:solidFill>
              </a:rPr>
              <a:t>Biểu</a:t>
            </a:r>
            <a:r>
              <a:rPr lang="en-US" sz="1800" dirty="0" smtClean="0">
                <a:solidFill>
                  <a:schemeClr val="bg1"/>
                </a:solidFill>
              </a:rPr>
              <a:t> </a:t>
            </a:r>
            <a:r>
              <a:rPr lang="en-US" sz="1800" dirty="0" err="1" smtClean="0">
                <a:solidFill>
                  <a:schemeClr val="bg1"/>
                </a:solidFill>
              </a:rPr>
              <a:t>đồ</a:t>
            </a:r>
            <a:r>
              <a:rPr lang="en-US" sz="1800" dirty="0" smtClean="0">
                <a:solidFill>
                  <a:schemeClr val="bg1"/>
                </a:solidFill>
              </a:rPr>
              <a:t> </a:t>
            </a:r>
            <a:r>
              <a:rPr lang="en-US" sz="1800" dirty="0" err="1" smtClean="0">
                <a:solidFill>
                  <a:schemeClr val="bg1"/>
                </a:solidFill>
              </a:rPr>
              <a:t>tuần</a:t>
            </a:r>
            <a:r>
              <a:rPr lang="en-US" sz="1800" dirty="0" smtClean="0">
                <a:solidFill>
                  <a:schemeClr val="bg1"/>
                </a:solidFill>
              </a:rPr>
              <a:t> </a:t>
            </a:r>
            <a:r>
              <a:rPr lang="en-US" sz="1800" dirty="0" err="1" smtClean="0">
                <a:solidFill>
                  <a:schemeClr val="bg1"/>
                </a:solidFill>
              </a:rPr>
              <a:t>tự</a:t>
            </a:r>
            <a:r>
              <a:rPr lang="en-US" sz="1800" dirty="0">
                <a:solidFill>
                  <a:schemeClr val="bg1"/>
                </a:solidFill>
              </a:rPr>
              <a:t> </a:t>
            </a:r>
            <a:r>
              <a:rPr lang="en-US" sz="1800" dirty="0" err="1" smtClean="0">
                <a:solidFill>
                  <a:schemeClr val="bg1"/>
                </a:solidFill>
              </a:rPr>
              <a:t>đặt</a:t>
            </a:r>
            <a:r>
              <a:rPr lang="en-US" sz="1800" dirty="0" smtClean="0">
                <a:solidFill>
                  <a:schemeClr val="bg1"/>
                </a:solidFill>
              </a:rPr>
              <a:t> </a:t>
            </a:r>
            <a:r>
              <a:rPr lang="en-US" sz="1800" dirty="0" err="1" smtClean="0">
                <a:solidFill>
                  <a:schemeClr val="bg1"/>
                </a:solidFill>
              </a:rPr>
              <a:t>xe</a:t>
            </a:r>
            <a:endParaRPr lang="en-US" sz="1800" dirty="0">
              <a:solidFill>
                <a:schemeClr val="bg1"/>
              </a:solidFill>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553691" y="1943839"/>
            <a:ext cx="5415424" cy="3095675"/>
          </a:xfrm>
          <a:prstGeom prst="rect">
            <a:avLst/>
          </a:prstGeom>
        </p:spPr>
      </p:pic>
    </p:spTree>
    <p:extLst>
      <p:ext uri="{BB962C8B-B14F-4D97-AF65-F5344CB8AC3E}">
        <p14:creationId xmlns:p14="http://schemas.microsoft.com/office/powerpoint/2010/main" val="1724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13</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0" y="1186490"/>
            <a:ext cx="201082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10" name="TextBox 9"/>
          <p:cNvSpPr txBox="1"/>
          <p:nvPr/>
        </p:nvSpPr>
        <p:spPr>
          <a:xfrm>
            <a:off x="429193" y="1508485"/>
            <a:ext cx="4603071" cy="369332"/>
          </a:xfrm>
          <a:prstGeom prst="rect">
            <a:avLst/>
          </a:prstGeom>
          <a:noFill/>
        </p:spPr>
        <p:txBody>
          <a:bodyPr wrap="square" rtlCol="0">
            <a:spAutoFit/>
          </a:bodyPr>
          <a:lstStyle/>
          <a:p>
            <a:r>
              <a:rPr lang="en-US" sz="1800" dirty="0" err="1" smtClean="0">
                <a:solidFill>
                  <a:schemeClr val="bg1"/>
                </a:solidFill>
              </a:rPr>
              <a:t>Một</a:t>
            </a:r>
            <a:r>
              <a:rPr lang="en-US" sz="1800" dirty="0" smtClean="0">
                <a:solidFill>
                  <a:schemeClr val="bg1"/>
                </a:solidFill>
              </a:rPr>
              <a:t> </a:t>
            </a:r>
            <a:r>
              <a:rPr lang="en-US" sz="1800" dirty="0" err="1" smtClean="0">
                <a:solidFill>
                  <a:schemeClr val="bg1"/>
                </a:solidFill>
              </a:rPr>
              <a:t>số</a:t>
            </a:r>
            <a:r>
              <a:rPr lang="en-US" sz="1800" dirty="0" smtClean="0">
                <a:solidFill>
                  <a:schemeClr val="bg1"/>
                </a:solidFill>
              </a:rPr>
              <a:t> </a:t>
            </a:r>
            <a:r>
              <a:rPr lang="en-US" sz="1800" dirty="0" err="1" smtClean="0">
                <a:solidFill>
                  <a:schemeClr val="bg1"/>
                </a:solidFill>
              </a:rPr>
              <a:t>biểu</a:t>
            </a:r>
            <a:r>
              <a:rPr lang="en-US" sz="1800" dirty="0" smtClean="0">
                <a:solidFill>
                  <a:schemeClr val="bg1"/>
                </a:solidFill>
              </a:rPr>
              <a:t> </a:t>
            </a:r>
            <a:r>
              <a:rPr lang="en-US" sz="1800" dirty="0" err="1" smtClean="0">
                <a:solidFill>
                  <a:schemeClr val="bg1"/>
                </a:solidFill>
              </a:rPr>
              <a:t>đồ</a:t>
            </a:r>
            <a:r>
              <a:rPr lang="en-US" sz="1800" dirty="0" smtClean="0">
                <a:solidFill>
                  <a:schemeClr val="bg1"/>
                </a:solidFill>
              </a:rPr>
              <a:t> </a:t>
            </a:r>
            <a:r>
              <a:rPr lang="en-US" sz="1800" dirty="0" err="1" smtClean="0">
                <a:solidFill>
                  <a:schemeClr val="bg1"/>
                </a:solidFill>
              </a:rPr>
              <a:t>tuần</a:t>
            </a:r>
            <a:r>
              <a:rPr lang="en-US" sz="1800" dirty="0" smtClean="0">
                <a:solidFill>
                  <a:schemeClr val="bg1"/>
                </a:solidFill>
              </a:rPr>
              <a:t> </a:t>
            </a:r>
            <a:r>
              <a:rPr lang="en-US" sz="1800" dirty="0" err="1" smtClean="0">
                <a:solidFill>
                  <a:schemeClr val="bg1"/>
                </a:solidFill>
              </a:rPr>
              <a:t>tự</a:t>
            </a:r>
            <a:r>
              <a:rPr lang="en-US" sz="1800" dirty="0" smtClean="0">
                <a:solidFill>
                  <a:schemeClr val="bg1"/>
                </a:solidFill>
              </a:rPr>
              <a:t> </a:t>
            </a:r>
            <a:r>
              <a:rPr lang="en-US" sz="1800" dirty="0" err="1" smtClean="0">
                <a:solidFill>
                  <a:schemeClr val="bg1"/>
                </a:solidFill>
              </a:rPr>
              <a:t>trong</a:t>
            </a:r>
            <a:r>
              <a:rPr lang="en-US" sz="1800" dirty="0" smtClean="0">
                <a:solidFill>
                  <a:schemeClr val="bg1"/>
                </a:solidFill>
              </a:rPr>
              <a:t> </a:t>
            </a:r>
            <a:r>
              <a:rPr lang="en-US" sz="1800" dirty="0" err="1" smtClean="0">
                <a:solidFill>
                  <a:schemeClr val="bg1"/>
                </a:solidFill>
              </a:rPr>
              <a:t>hệ</a:t>
            </a:r>
            <a:r>
              <a:rPr lang="en-US" sz="1800" dirty="0" smtClean="0">
                <a:solidFill>
                  <a:schemeClr val="bg1"/>
                </a:solidFill>
              </a:rPr>
              <a:t> </a:t>
            </a:r>
            <a:r>
              <a:rPr lang="en-US" sz="1800" dirty="0" err="1" smtClean="0">
                <a:solidFill>
                  <a:schemeClr val="bg1"/>
                </a:solidFill>
              </a:rPr>
              <a:t>thống</a:t>
            </a:r>
            <a:endParaRPr lang="en-US" sz="1800" dirty="0">
              <a:solidFill>
                <a:schemeClr val="bg1"/>
              </a:solidFill>
            </a:endParaRPr>
          </a:p>
        </p:txBody>
      </p:sp>
      <p:sp>
        <p:nvSpPr>
          <p:cNvPr id="11" name="TextBox 10"/>
          <p:cNvSpPr txBox="1"/>
          <p:nvPr/>
        </p:nvSpPr>
        <p:spPr>
          <a:xfrm>
            <a:off x="429193" y="2847508"/>
            <a:ext cx="2459479" cy="646331"/>
          </a:xfrm>
          <a:prstGeom prst="rect">
            <a:avLst/>
          </a:prstGeom>
          <a:noFill/>
        </p:spPr>
        <p:txBody>
          <a:bodyPr wrap="square" rtlCol="0">
            <a:spAutoFit/>
          </a:bodyPr>
          <a:lstStyle/>
          <a:p>
            <a:r>
              <a:rPr lang="en-US" sz="1800" dirty="0" err="1" smtClean="0">
                <a:solidFill>
                  <a:schemeClr val="bg1"/>
                </a:solidFill>
              </a:rPr>
              <a:t>Biểu</a:t>
            </a:r>
            <a:r>
              <a:rPr lang="en-US" sz="1800" dirty="0" smtClean="0">
                <a:solidFill>
                  <a:schemeClr val="bg1"/>
                </a:solidFill>
              </a:rPr>
              <a:t> </a:t>
            </a:r>
            <a:r>
              <a:rPr lang="en-US" sz="1800" dirty="0" err="1" smtClean="0">
                <a:solidFill>
                  <a:schemeClr val="bg1"/>
                </a:solidFill>
              </a:rPr>
              <a:t>đồ</a:t>
            </a:r>
            <a:r>
              <a:rPr lang="en-US" sz="1800" dirty="0" smtClean="0">
                <a:solidFill>
                  <a:schemeClr val="bg1"/>
                </a:solidFill>
              </a:rPr>
              <a:t> </a:t>
            </a:r>
            <a:r>
              <a:rPr lang="en-US" sz="1800" dirty="0" err="1" smtClean="0">
                <a:solidFill>
                  <a:schemeClr val="bg1"/>
                </a:solidFill>
              </a:rPr>
              <a:t>hoạt</a:t>
            </a:r>
            <a:r>
              <a:rPr lang="en-US" sz="1800" dirty="0" smtClean="0">
                <a:solidFill>
                  <a:schemeClr val="bg1"/>
                </a:solidFill>
              </a:rPr>
              <a:t> </a:t>
            </a:r>
            <a:r>
              <a:rPr lang="en-US" sz="1800" dirty="0" err="1" smtClean="0">
                <a:solidFill>
                  <a:schemeClr val="bg1"/>
                </a:solidFill>
              </a:rPr>
              <a:t>động</a:t>
            </a:r>
            <a:r>
              <a:rPr lang="en-US" sz="1800" dirty="0" smtClean="0">
                <a:solidFill>
                  <a:schemeClr val="bg1"/>
                </a:solidFill>
              </a:rPr>
              <a:t> </a:t>
            </a:r>
            <a:r>
              <a:rPr lang="en-US" sz="1800" dirty="0" err="1" smtClean="0">
                <a:solidFill>
                  <a:schemeClr val="bg1"/>
                </a:solidFill>
              </a:rPr>
              <a:t>quy</a:t>
            </a:r>
            <a:r>
              <a:rPr lang="en-US" sz="1800" dirty="0" smtClean="0">
                <a:solidFill>
                  <a:schemeClr val="bg1"/>
                </a:solidFill>
              </a:rPr>
              <a:t> </a:t>
            </a:r>
            <a:r>
              <a:rPr lang="en-US" sz="1800" dirty="0" err="1" smtClean="0">
                <a:solidFill>
                  <a:schemeClr val="bg1"/>
                </a:solidFill>
              </a:rPr>
              <a:t>trình</a:t>
            </a:r>
            <a:r>
              <a:rPr lang="en-US" sz="1800" dirty="0" smtClean="0">
                <a:solidFill>
                  <a:schemeClr val="bg1"/>
                </a:solidFill>
              </a:rPr>
              <a:t> </a:t>
            </a:r>
            <a:r>
              <a:rPr lang="en-US" sz="1800" dirty="0" err="1" smtClean="0">
                <a:solidFill>
                  <a:schemeClr val="bg1"/>
                </a:solidFill>
              </a:rPr>
              <a:t>đặt</a:t>
            </a:r>
            <a:r>
              <a:rPr lang="en-US" sz="1800" dirty="0" smtClean="0">
                <a:solidFill>
                  <a:schemeClr val="bg1"/>
                </a:solidFill>
              </a:rPr>
              <a:t> </a:t>
            </a:r>
            <a:r>
              <a:rPr lang="en-US" sz="1800" dirty="0" err="1" smtClean="0">
                <a:solidFill>
                  <a:schemeClr val="bg1"/>
                </a:solidFill>
              </a:rPr>
              <a:t>xe</a:t>
            </a:r>
            <a:endParaRPr lang="en-US" sz="1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780" y="881126"/>
            <a:ext cx="4323009" cy="4158465"/>
          </a:xfrm>
          <a:prstGeom prst="rect">
            <a:avLst/>
          </a:prstGeom>
        </p:spPr>
      </p:pic>
    </p:spTree>
    <p:extLst>
      <p:ext uri="{BB962C8B-B14F-4D97-AF65-F5344CB8AC3E}">
        <p14:creationId xmlns:p14="http://schemas.microsoft.com/office/powerpoint/2010/main" val="40814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14</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17707" y="1185357"/>
            <a:ext cx="201082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10" name="TextBox 9"/>
          <p:cNvSpPr txBox="1"/>
          <p:nvPr/>
        </p:nvSpPr>
        <p:spPr>
          <a:xfrm>
            <a:off x="287907" y="1554689"/>
            <a:ext cx="4603071" cy="369332"/>
          </a:xfrm>
          <a:prstGeom prst="rect">
            <a:avLst/>
          </a:prstGeom>
          <a:noFill/>
        </p:spPr>
        <p:txBody>
          <a:bodyPr wrap="square" rtlCol="0">
            <a:spAutoFit/>
          </a:bodyPr>
          <a:lstStyle/>
          <a:p>
            <a:r>
              <a:rPr lang="en-US" sz="1800" dirty="0" err="1" smtClean="0">
                <a:solidFill>
                  <a:schemeClr val="bg1"/>
                </a:solidFill>
              </a:rPr>
              <a:t>Biểu</a:t>
            </a:r>
            <a:r>
              <a:rPr lang="en-US" sz="1800" dirty="0" smtClean="0">
                <a:solidFill>
                  <a:schemeClr val="bg1"/>
                </a:solidFill>
              </a:rPr>
              <a:t> </a:t>
            </a:r>
            <a:r>
              <a:rPr lang="en-US" sz="1800" dirty="0" err="1" smtClean="0">
                <a:solidFill>
                  <a:schemeClr val="bg1"/>
                </a:solidFill>
              </a:rPr>
              <a:t>đồ</a:t>
            </a:r>
            <a:r>
              <a:rPr lang="en-US" sz="1800" dirty="0" smtClean="0">
                <a:solidFill>
                  <a:schemeClr val="bg1"/>
                </a:solidFill>
              </a:rPr>
              <a:t> </a:t>
            </a:r>
            <a:r>
              <a:rPr lang="en-US" sz="1800" dirty="0" err="1" smtClean="0">
                <a:solidFill>
                  <a:schemeClr val="bg1"/>
                </a:solidFill>
              </a:rPr>
              <a:t>lớp</a:t>
            </a:r>
            <a:r>
              <a:rPr lang="en-US" sz="1800" dirty="0" smtClean="0">
                <a:solidFill>
                  <a:schemeClr val="bg1"/>
                </a:solidFill>
              </a:rPr>
              <a:t> </a:t>
            </a:r>
            <a:r>
              <a:rPr lang="en-US" sz="1800" dirty="0" err="1" smtClean="0">
                <a:solidFill>
                  <a:schemeClr val="bg1"/>
                </a:solidFill>
              </a:rPr>
              <a:t>của</a:t>
            </a:r>
            <a:r>
              <a:rPr lang="en-US" sz="1800" dirty="0" smtClean="0">
                <a:solidFill>
                  <a:schemeClr val="bg1"/>
                </a:solidFill>
              </a:rPr>
              <a:t> </a:t>
            </a:r>
            <a:r>
              <a:rPr lang="en-US" sz="1800" dirty="0" err="1" smtClean="0">
                <a:solidFill>
                  <a:schemeClr val="bg1"/>
                </a:solidFill>
              </a:rPr>
              <a:t>hệ</a:t>
            </a:r>
            <a:r>
              <a:rPr lang="en-US" sz="1800" dirty="0" smtClean="0">
                <a:solidFill>
                  <a:schemeClr val="bg1"/>
                </a:solidFill>
              </a:rPr>
              <a:t> </a:t>
            </a:r>
            <a:r>
              <a:rPr lang="en-US" sz="1800" dirty="0" err="1" smtClean="0">
                <a:solidFill>
                  <a:schemeClr val="bg1"/>
                </a:solidFill>
              </a:rPr>
              <a:t>thống</a:t>
            </a:r>
            <a:endParaRPr lang="en-US" sz="1800" dirty="0">
              <a:solidFill>
                <a:schemeClr val="bg1"/>
              </a:solidFill>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3209030" y="1186490"/>
            <a:ext cx="5760085" cy="3872230"/>
          </a:xfrm>
          <a:prstGeom prst="rect">
            <a:avLst/>
          </a:prstGeom>
        </p:spPr>
      </p:pic>
    </p:spTree>
    <p:extLst>
      <p:ext uri="{BB962C8B-B14F-4D97-AF65-F5344CB8AC3E}">
        <p14:creationId xmlns:p14="http://schemas.microsoft.com/office/powerpoint/2010/main" val="241143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1+#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15</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2" name="Rectangle 1"/>
          <p:cNvSpPr/>
          <p:nvPr/>
        </p:nvSpPr>
        <p:spPr>
          <a:xfrm>
            <a:off x="2898304" y="2417862"/>
            <a:ext cx="184731" cy="307777"/>
          </a:xfrm>
          <a:prstGeom prst="rect">
            <a:avLst/>
          </a:prstGeom>
        </p:spPr>
        <p:txBody>
          <a:bodyPr wrap="none">
            <a:spAutoFit/>
          </a:bodyPr>
          <a:lstStyle/>
          <a:p>
            <a:endParaRPr lang="en-US" dirty="0"/>
          </a:p>
        </p:txBody>
      </p:sp>
      <p:sp>
        <p:nvSpPr>
          <p:cNvPr id="4" name="TextBox 3"/>
          <p:cNvSpPr txBox="1"/>
          <p:nvPr/>
        </p:nvSpPr>
        <p:spPr>
          <a:xfrm>
            <a:off x="202018" y="1154175"/>
            <a:ext cx="362570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3" name="Rounded Rectangle 2"/>
          <p:cNvSpPr/>
          <p:nvPr/>
        </p:nvSpPr>
        <p:spPr>
          <a:xfrm>
            <a:off x="531627" y="1568602"/>
            <a:ext cx="3296093" cy="490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Công</a:t>
            </a:r>
            <a:r>
              <a:rPr lang="en-US" dirty="0" smtClean="0"/>
              <a:t> </a:t>
            </a:r>
            <a:r>
              <a:rPr lang="en-US" dirty="0" err="1" smtClean="0"/>
              <a:t>nghệ</a:t>
            </a:r>
            <a:r>
              <a:rPr lang="en-US" dirty="0" smtClean="0"/>
              <a:t> </a:t>
            </a:r>
            <a:r>
              <a:rPr lang="en-US" dirty="0" err="1" smtClean="0"/>
              <a:t>sử</a:t>
            </a:r>
            <a:r>
              <a:rPr lang="en-US" dirty="0" smtClean="0"/>
              <a:t> </a:t>
            </a:r>
            <a:r>
              <a:rPr lang="en-US" dirty="0" err="1" smtClean="0"/>
              <a:t>dụng</a:t>
            </a:r>
            <a:endParaRPr lang="en-US" dirty="0"/>
          </a:p>
        </p:txBody>
      </p:sp>
      <p:sp>
        <p:nvSpPr>
          <p:cNvPr id="7" name="Curved Right Arrow 6"/>
          <p:cNvSpPr/>
          <p:nvPr/>
        </p:nvSpPr>
        <p:spPr>
          <a:xfrm>
            <a:off x="701749" y="2028124"/>
            <a:ext cx="616688" cy="8882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1318437" y="2335901"/>
            <a:ext cx="7591646" cy="58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Sử</a:t>
            </a:r>
            <a:r>
              <a:rPr lang="en-US" dirty="0" smtClean="0"/>
              <a:t> </a:t>
            </a:r>
            <a:r>
              <a:rPr lang="en-US" dirty="0" err="1" smtClean="0"/>
              <a:t>dụng</a:t>
            </a:r>
            <a:r>
              <a:rPr lang="en-US" dirty="0" smtClean="0"/>
              <a:t> framework Spring boot </a:t>
            </a:r>
            <a:r>
              <a:rPr lang="en-US" dirty="0" err="1" smtClean="0"/>
              <a:t>của</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Java, </a:t>
            </a:r>
            <a:r>
              <a:rPr lang="en-US" dirty="0" err="1" smtClean="0"/>
              <a:t>sử</a:t>
            </a:r>
            <a:r>
              <a:rPr lang="en-US" dirty="0" smtClean="0"/>
              <a:t> </a:t>
            </a:r>
            <a:r>
              <a:rPr lang="en-US" dirty="0" err="1" smtClean="0"/>
              <a:t>dụng</a:t>
            </a:r>
            <a:r>
              <a:rPr lang="en-US" dirty="0" smtClean="0"/>
              <a:t> </a:t>
            </a:r>
            <a:r>
              <a:rPr lang="en-US" dirty="0" err="1" smtClean="0"/>
              <a:t>github</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quản</a:t>
            </a:r>
            <a:r>
              <a:rPr lang="en-US" dirty="0" smtClean="0"/>
              <a:t> </a:t>
            </a:r>
            <a:r>
              <a:rPr lang="en-US" dirty="0" err="1" smtClean="0"/>
              <a:t>lý</a:t>
            </a:r>
            <a:r>
              <a:rPr lang="en-US" dirty="0" smtClean="0"/>
              <a:t> </a:t>
            </a:r>
            <a:r>
              <a:rPr lang="en-US" dirty="0" err="1" smtClean="0"/>
              <a:t>mã</a:t>
            </a:r>
            <a:r>
              <a:rPr lang="en-US" dirty="0" smtClean="0"/>
              <a:t> </a:t>
            </a:r>
            <a:r>
              <a:rPr lang="en-US" dirty="0" err="1" smtClean="0"/>
              <a:t>nguồn</a:t>
            </a:r>
            <a:endParaRPr lang="en-US" dirty="0"/>
          </a:p>
        </p:txBody>
      </p:sp>
      <p:sp>
        <p:nvSpPr>
          <p:cNvPr id="9" name="Curved Right Arrow 8"/>
          <p:cNvSpPr/>
          <p:nvPr/>
        </p:nvSpPr>
        <p:spPr>
          <a:xfrm>
            <a:off x="701749" y="2059417"/>
            <a:ext cx="616688" cy="15343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9"/>
          <p:cNvSpPr/>
          <p:nvPr/>
        </p:nvSpPr>
        <p:spPr>
          <a:xfrm>
            <a:off x="1382232" y="3192904"/>
            <a:ext cx="7464055" cy="542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Dùng</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khác</a:t>
            </a:r>
            <a:r>
              <a:rPr lang="en-US" dirty="0" smtClean="0"/>
              <a:t> </a:t>
            </a:r>
            <a:r>
              <a:rPr lang="en-US" dirty="0" err="1" smtClean="0"/>
              <a:t>như</a:t>
            </a:r>
            <a:r>
              <a:rPr lang="en-US" dirty="0" smtClean="0"/>
              <a:t> : html, </a:t>
            </a:r>
            <a:r>
              <a:rPr lang="en-US" dirty="0" err="1" smtClean="0"/>
              <a:t>css</a:t>
            </a:r>
            <a:r>
              <a:rPr lang="en-US" dirty="0" smtClean="0"/>
              <a:t>, </a:t>
            </a:r>
            <a:r>
              <a:rPr lang="en-US" dirty="0" err="1" smtClean="0"/>
              <a:t>javascript</a:t>
            </a:r>
            <a:r>
              <a:rPr lang="en-US" dirty="0" smtClean="0"/>
              <a:t> </a:t>
            </a:r>
            <a:r>
              <a:rPr lang="en-US" dirty="0" err="1" smtClean="0"/>
              <a:t>để</a:t>
            </a:r>
            <a:r>
              <a:rPr lang="en-US" dirty="0" smtClean="0"/>
              <a:t> </a:t>
            </a:r>
            <a:r>
              <a:rPr lang="en-US" dirty="0" err="1" smtClean="0"/>
              <a:t>dựng</a:t>
            </a:r>
            <a:r>
              <a:rPr lang="en-US" dirty="0" smtClean="0"/>
              <a:t> </a:t>
            </a:r>
            <a:r>
              <a:rPr lang="en-US" dirty="0" err="1" smtClean="0"/>
              <a:t>giao</a:t>
            </a:r>
            <a:r>
              <a:rPr lang="en-US" dirty="0" smtClean="0"/>
              <a:t> </a:t>
            </a:r>
            <a:r>
              <a:rPr lang="en-US" dirty="0" err="1" smtClean="0"/>
              <a:t>diện</a:t>
            </a:r>
            <a:r>
              <a:rPr lang="en-US" dirty="0" smtClean="0"/>
              <a:t> website</a:t>
            </a:r>
          </a:p>
          <a:p>
            <a:r>
              <a:rPr lang="en-US" dirty="0" err="1" smtClean="0"/>
              <a:t>Sử</a:t>
            </a:r>
            <a:r>
              <a:rPr lang="en-US" dirty="0" smtClean="0"/>
              <a:t> </a:t>
            </a:r>
            <a:r>
              <a:rPr lang="en-US" dirty="0" err="1" smtClean="0"/>
              <a:t>dụng</a:t>
            </a:r>
            <a:r>
              <a:rPr lang="en-US" dirty="0" smtClean="0"/>
              <a:t> </a:t>
            </a:r>
            <a:r>
              <a:rPr lang="en-US" dirty="0"/>
              <a:t>Java Template </a:t>
            </a:r>
            <a:r>
              <a:rPr lang="en-US" dirty="0" smtClean="0"/>
              <a:t>Engine (</a:t>
            </a:r>
            <a:r>
              <a:rPr lang="en-US" dirty="0" err="1" smtClean="0"/>
              <a:t>Thymeleaf</a:t>
            </a:r>
            <a:r>
              <a:rPr lang="en-US" dirty="0" smtClean="0"/>
              <a:t>)  </a:t>
            </a:r>
            <a:r>
              <a:rPr lang="en-US" dirty="0" err="1" smtClean="0"/>
              <a:t>để</a:t>
            </a:r>
            <a:r>
              <a:rPr lang="en-US" dirty="0" smtClean="0"/>
              <a:t> </a:t>
            </a:r>
            <a:r>
              <a:rPr lang="en-US" dirty="0" err="1" smtClean="0"/>
              <a:t>nhận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server</a:t>
            </a:r>
            <a:endParaRPr lang="en-US" dirty="0"/>
          </a:p>
        </p:txBody>
      </p:sp>
      <p:sp>
        <p:nvSpPr>
          <p:cNvPr id="11" name="Curved Right Arrow 10"/>
          <p:cNvSpPr/>
          <p:nvPr/>
        </p:nvSpPr>
        <p:spPr>
          <a:xfrm>
            <a:off x="647318" y="1953091"/>
            <a:ext cx="639222" cy="25870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1382232" y="4011648"/>
            <a:ext cx="7464055" cy="528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Dùng</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liệu</a:t>
            </a:r>
            <a:r>
              <a:rPr lang="en-US" dirty="0" smtClean="0"/>
              <a:t> MS SQL Server </a:t>
            </a:r>
            <a:r>
              <a:rPr lang="en-US" dirty="0" err="1" smtClean="0"/>
              <a:t>để</a:t>
            </a:r>
            <a:r>
              <a:rPr lang="en-US" dirty="0" smtClean="0"/>
              <a:t> </a:t>
            </a:r>
            <a:r>
              <a:rPr lang="en-US" dirty="0" err="1" smtClean="0"/>
              <a:t>xậy</a:t>
            </a:r>
            <a:r>
              <a:rPr lang="en-US" dirty="0" smtClean="0"/>
              <a:t> </a:t>
            </a:r>
            <a:r>
              <a:rPr lang="en-US" dirty="0" err="1" smtClean="0"/>
              <a:t>dựng</a:t>
            </a:r>
            <a:r>
              <a:rPr lang="en-US" dirty="0" smtClean="0"/>
              <a:t> </a:t>
            </a:r>
            <a:r>
              <a:rPr lang="en-US" dirty="0" err="1" smtClean="0"/>
              <a:t>và</a:t>
            </a:r>
            <a:r>
              <a:rPr lang="en-US" dirty="0" smtClean="0"/>
              <a:t> </a:t>
            </a:r>
            <a:r>
              <a:rPr lang="en-US" dirty="0" err="1" smtClean="0"/>
              <a:t>chứa</a:t>
            </a:r>
            <a:r>
              <a:rPr lang="en-US" dirty="0" smtClean="0"/>
              <a:t> </a:t>
            </a:r>
            <a:r>
              <a:rPr lang="en-US" dirty="0" err="1" smtClean="0"/>
              <a:t>dữ</a:t>
            </a:r>
            <a:r>
              <a:rPr lang="en-US" dirty="0" smtClean="0"/>
              <a:t> </a:t>
            </a:r>
            <a:r>
              <a:rPr lang="en-US" dirty="0" err="1" smtClean="0"/>
              <a:t>liệu</a:t>
            </a:r>
            <a:r>
              <a:rPr lang="en-US" dirty="0"/>
              <a:t> </a:t>
            </a:r>
            <a:r>
              <a:rPr lang="en-US" dirty="0" err="1" smtClean="0"/>
              <a:t>hệ</a:t>
            </a:r>
            <a:r>
              <a:rPr lang="en-US" dirty="0" smtClean="0"/>
              <a:t> </a:t>
            </a:r>
            <a:r>
              <a:rPr lang="en-US" dirty="0" err="1" smtClean="0"/>
              <a:t>thống</a:t>
            </a:r>
            <a:r>
              <a:rPr lang="en-US" dirty="0" smtClean="0"/>
              <a:t> website </a:t>
            </a:r>
            <a:endParaRPr lang="en-US" dirty="0"/>
          </a:p>
        </p:txBody>
      </p:sp>
    </p:spTree>
    <p:extLst>
      <p:ext uri="{BB962C8B-B14F-4D97-AF65-F5344CB8AC3E}">
        <p14:creationId xmlns:p14="http://schemas.microsoft.com/office/powerpoint/2010/main" val="2747339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1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edge">
                                      <p:cBhvr>
                                        <p:cTn id="17" dur="1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edg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16</a:t>
            </a:fld>
            <a:endParaRPr/>
          </a:p>
        </p:txBody>
      </p:sp>
      <p:cxnSp>
        <p:nvCxnSpPr>
          <p:cNvPr id="385" name="Google Shape;385;p17"/>
          <p:cNvCxnSpPr/>
          <p:nvPr/>
        </p:nvCxnSpPr>
        <p:spPr>
          <a:xfrm>
            <a:off x="1809764"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122274" y="1103899"/>
            <a:ext cx="362570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5" name="TextBox 4"/>
          <p:cNvSpPr txBox="1"/>
          <p:nvPr/>
        </p:nvSpPr>
        <p:spPr>
          <a:xfrm>
            <a:off x="122274" y="1506777"/>
            <a:ext cx="3230842" cy="646331"/>
          </a:xfrm>
          <a:prstGeom prst="rect">
            <a:avLst/>
          </a:prstGeom>
          <a:noFill/>
        </p:spPr>
        <p:txBody>
          <a:bodyPr wrap="square" rtlCol="0">
            <a:spAutoFit/>
          </a:bodyPr>
          <a:lstStyle/>
          <a:p>
            <a:pPr marL="285750" indent="-285750">
              <a:buClr>
                <a:srgbClr val="FFFF00"/>
              </a:buClr>
              <a:buFont typeface="Wingdings" panose="05000000000000000000" pitchFamily="2" charset="2"/>
              <a:buChar char="v"/>
            </a:pPr>
            <a:r>
              <a:rPr lang="en-US" sz="1800" dirty="0" err="1" smtClean="0">
                <a:solidFill>
                  <a:srgbClr val="FFC000"/>
                </a:solidFill>
              </a:rPr>
              <a:t>Thiết</a:t>
            </a:r>
            <a:r>
              <a:rPr lang="en-US" sz="1800" dirty="0" smtClean="0">
                <a:solidFill>
                  <a:srgbClr val="FFC000"/>
                </a:solidFill>
              </a:rPr>
              <a:t> </a:t>
            </a:r>
            <a:r>
              <a:rPr lang="en-US" sz="1800" dirty="0" err="1" smtClean="0">
                <a:solidFill>
                  <a:srgbClr val="FFC000"/>
                </a:solidFill>
              </a:rPr>
              <a:t>kế</a:t>
            </a:r>
            <a:r>
              <a:rPr lang="en-US" sz="1800" dirty="0" smtClean="0">
                <a:solidFill>
                  <a:srgbClr val="FFC000"/>
                </a:solidFill>
              </a:rPr>
              <a:t> </a:t>
            </a:r>
            <a:r>
              <a:rPr lang="en-US" sz="1800" dirty="0" err="1" smtClean="0">
                <a:solidFill>
                  <a:srgbClr val="FFC000"/>
                </a:solidFill>
              </a:rPr>
              <a:t>cơ</a:t>
            </a:r>
            <a:r>
              <a:rPr lang="en-US" sz="1800" dirty="0" smtClean="0">
                <a:solidFill>
                  <a:srgbClr val="FFC000"/>
                </a:solidFill>
              </a:rPr>
              <a:t> </a:t>
            </a:r>
            <a:r>
              <a:rPr lang="en-US" sz="1800" dirty="0" err="1" smtClean="0">
                <a:solidFill>
                  <a:srgbClr val="FFC000"/>
                </a:solidFill>
              </a:rPr>
              <a:t>sở</a:t>
            </a:r>
            <a:r>
              <a:rPr lang="en-US" sz="1800" dirty="0" smtClean="0">
                <a:solidFill>
                  <a:srgbClr val="FFC000"/>
                </a:solidFill>
              </a:rPr>
              <a:t> </a:t>
            </a:r>
            <a:r>
              <a:rPr lang="en-US" sz="1800" dirty="0" err="1" smtClean="0">
                <a:solidFill>
                  <a:srgbClr val="FFC000"/>
                </a:solidFill>
              </a:rPr>
              <a:t>dữ</a:t>
            </a:r>
            <a:r>
              <a:rPr lang="en-US" sz="1800" dirty="0" smtClean="0">
                <a:solidFill>
                  <a:srgbClr val="FFC000"/>
                </a:solidFill>
              </a:rPr>
              <a:t> </a:t>
            </a:r>
            <a:r>
              <a:rPr lang="en-US" sz="1800" dirty="0" err="1" smtClean="0">
                <a:solidFill>
                  <a:srgbClr val="FFC000"/>
                </a:solidFill>
              </a:rPr>
              <a:t>liệu</a:t>
            </a:r>
            <a:r>
              <a:rPr lang="en-US" sz="1800" dirty="0" smtClean="0">
                <a:solidFill>
                  <a:srgbClr val="FFC000"/>
                </a:solidFill>
              </a:rPr>
              <a:t>:</a:t>
            </a:r>
          </a:p>
          <a:p>
            <a:pPr marL="285750" indent="-285750">
              <a:buClr>
                <a:srgbClr val="FFFF00"/>
              </a:buClr>
              <a:buFont typeface="Courier New" panose="02070309020205020404" pitchFamily="49" charset="0"/>
              <a:buChar char="o"/>
            </a:pPr>
            <a:r>
              <a:rPr lang="en-US" sz="1800" dirty="0" smtClean="0">
                <a:solidFill>
                  <a:srgbClr val="FFC000"/>
                </a:solidFill>
              </a:rPr>
              <a:t>Diagram </a:t>
            </a:r>
            <a:r>
              <a:rPr lang="en-US" sz="1800" dirty="0" err="1" smtClean="0">
                <a:solidFill>
                  <a:srgbClr val="FFC000"/>
                </a:solidFill>
              </a:rPr>
              <a:t>của</a:t>
            </a:r>
            <a:r>
              <a:rPr lang="en-US" sz="1800" dirty="0" smtClean="0">
                <a:solidFill>
                  <a:srgbClr val="FFC000"/>
                </a:solidFill>
              </a:rPr>
              <a:t> </a:t>
            </a:r>
            <a:r>
              <a:rPr lang="en-US" sz="1800" dirty="0" err="1" smtClean="0">
                <a:solidFill>
                  <a:srgbClr val="FFC000"/>
                </a:solidFill>
              </a:rPr>
              <a:t>cơ</a:t>
            </a:r>
            <a:r>
              <a:rPr lang="en-US" sz="1800" dirty="0" smtClean="0">
                <a:solidFill>
                  <a:srgbClr val="FFC000"/>
                </a:solidFill>
              </a:rPr>
              <a:t> </a:t>
            </a:r>
            <a:r>
              <a:rPr lang="en-US" sz="1800" dirty="0" err="1" smtClean="0">
                <a:solidFill>
                  <a:srgbClr val="FFC000"/>
                </a:solidFill>
              </a:rPr>
              <a:t>sở</a:t>
            </a:r>
            <a:r>
              <a:rPr lang="en-US" sz="1800" dirty="0" smtClean="0">
                <a:solidFill>
                  <a:srgbClr val="FFC000"/>
                </a:solidFill>
              </a:rPr>
              <a:t> </a:t>
            </a:r>
            <a:r>
              <a:rPr lang="en-US" sz="1800" dirty="0" err="1" smtClean="0">
                <a:solidFill>
                  <a:srgbClr val="FFC000"/>
                </a:solidFill>
              </a:rPr>
              <a:t>dữ</a:t>
            </a:r>
            <a:r>
              <a:rPr lang="en-US" sz="1800" dirty="0" smtClean="0">
                <a:solidFill>
                  <a:srgbClr val="FFC000"/>
                </a:solidFill>
              </a:rPr>
              <a:t> </a:t>
            </a:r>
            <a:r>
              <a:rPr lang="en-US" sz="1800" dirty="0" err="1" smtClean="0">
                <a:solidFill>
                  <a:srgbClr val="FFC000"/>
                </a:solidFill>
              </a:rPr>
              <a:t>liệu</a:t>
            </a:r>
            <a:r>
              <a:rPr lang="en-US" sz="1800" dirty="0" smtClean="0">
                <a:solidFill>
                  <a:srgbClr val="FFC000"/>
                </a:solidFill>
              </a:rPr>
              <a:t> </a:t>
            </a:r>
          </a:p>
        </p:txBody>
      </p:sp>
      <p:pic>
        <p:nvPicPr>
          <p:cNvPr id="8" name="Picture 7"/>
          <p:cNvPicPr/>
          <p:nvPr/>
        </p:nvPicPr>
        <p:blipFill>
          <a:blip r:embed="rId3"/>
          <a:stretch>
            <a:fillRect/>
          </a:stretch>
        </p:blipFill>
        <p:spPr>
          <a:xfrm>
            <a:off x="3353116" y="1058529"/>
            <a:ext cx="5615999" cy="3988191"/>
          </a:xfrm>
          <a:prstGeom prst="rect">
            <a:avLst/>
          </a:prstGeom>
        </p:spPr>
      </p:pic>
    </p:spTree>
    <p:extLst>
      <p:ext uri="{BB962C8B-B14F-4D97-AF65-F5344CB8AC3E}">
        <p14:creationId xmlns:p14="http://schemas.microsoft.com/office/powerpoint/2010/main" val="152052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17</a:t>
            </a:fld>
            <a:endParaRPr/>
          </a:p>
        </p:txBody>
      </p:sp>
      <p:cxnSp>
        <p:nvCxnSpPr>
          <p:cNvPr id="385" name="Google Shape;385;p17"/>
          <p:cNvCxnSpPr/>
          <p:nvPr/>
        </p:nvCxnSpPr>
        <p:spPr>
          <a:xfrm>
            <a:off x="1809764"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HỆ </a:t>
            </a:r>
            <a:r>
              <a:rPr lang="en-US" sz="2400" b="1" dirty="0">
                <a:solidFill>
                  <a:schemeClr val="bg1"/>
                </a:solidFill>
              </a:rPr>
              <a:t>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122273" y="1136415"/>
            <a:ext cx="3625702" cy="369332"/>
          </a:xfrm>
          <a:prstGeom prst="rect">
            <a:avLst/>
          </a:prstGeom>
          <a:noFill/>
        </p:spPr>
        <p:txBody>
          <a:bodyPr wrap="square" rtlCol="0">
            <a:spAutoFit/>
          </a:bodyPr>
          <a:lstStyle/>
          <a:p>
            <a:r>
              <a:rPr lang="en-US" sz="1800" b="1" dirty="0">
                <a:solidFill>
                  <a:srgbClr val="FFC000"/>
                </a:solidFill>
              </a:rPr>
              <a:t>2</a:t>
            </a:r>
            <a:r>
              <a:rPr lang="en-US" sz="1800" b="1" dirty="0" smtClean="0">
                <a:solidFill>
                  <a:srgbClr val="FFC000"/>
                </a:solidFill>
              </a:rPr>
              <a:t>. THIẾT KẾ</a:t>
            </a:r>
            <a:endParaRPr lang="en-US" sz="1800" b="1" dirty="0">
              <a:solidFill>
                <a:srgbClr val="FFC000"/>
              </a:solidFill>
            </a:endParaRPr>
          </a:p>
        </p:txBody>
      </p:sp>
      <p:pic>
        <p:nvPicPr>
          <p:cNvPr id="3" name="Picture 2"/>
          <p:cNvPicPr>
            <a:picLocks noChangeAspect="1"/>
          </p:cNvPicPr>
          <p:nvPr/>
        </p:nvPicPr>
        <p:blipFill>
          <a:blip r:embed="rId3"/>
          <a:stretch>
            <a:fillRect/>
          </a:stretch>
        </p:blipFill>
        <p:spPr>
          <a:xfrm>
            <a:off x="287907" y="1505747"/>
            <a:ext cx="3990834" cy="3472202"/>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4488329" y="1973937"/>
            <a:ext cx="4414258" cy="2857987"/>
          </a:xfrm>
          <a:prstGeom prst="rect">
            <a:avLst/>
          </a:prstGeom>
        </p:spPr>
      </p:pic>
      <p:pic>
        <p:nvPicPr>
          <p:cNvPr id="9" name="Picture 8"/>
          <p:cNvPicPr>
            <a:picLocks noChangeAspect="1"/>
          </p:cNvPicPr>
          <p:nvPr/>
        </p:nvPicPr>
        <p:blipFill>
          <a:blip r:embed="rId5"/>
          <a:stretch>
            <a:fillRect/>
          </a:stretch>
        </p:blipFill>
        <p:spPr>
          <a:xfrm>
            <a:off x="2484575" y="1321081"/>
            <a:ext cx="4666667" cy="3666667"/>
          </a:xfrm>
          <a:prstGeom prst="rect">
            <a:avLst/>
          </a:prstGeom>
        </p:spPr>
      </p:pic>
    </p:spTree>
    <p:extLst>
      <p:ext uri="{BB962C8B-B14F-4D97-AF65-F5344CB8AC3E}">
        <p14:creationId xmlns:p14="http://schemas.microsoft.com/office/powerpoint/2010/main" val="132991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nodeType="clickEffect">
                                  <p:stCondLst>
                                    <p:cond delay="0"/>
                                  </p:stCondLst>
                                  <p:childTnLst>
                                    <p:anim calcmode="lin" valueType="num">
                                      <p:cBhvr>
                                        <p:cTn id="16" dur="500"/>
                                        <p:tgtEl>
                                          <p:spTgt spid="3"/>
                                        </p:tgtEl>
                                        <p:attrNameLst>
                                          <p:attrName>ppt_w</p:attrName>
                                        </p:attrNameLst>
                                      </p:cBhvr>
                                      <p:tavLst>
                                        <p:tav tm="0">
                                          <p:val>
                                            <p:strVal val="ppt_w"/>
                                          </p:val>
                                        </p:tav>
                                        <p:tav tm="100000">
                                          <p:val>
                                            <p:fltVal val="0"/>
                                          </p:val>
                                        </p:tav>
                                      </p:tavLst>
                                    </p:anim>
                                    <p:anim calcmode="lin" valueType="num">
                                      <p:cBhvr>
                                        <p:cTn id="17" dur="500"/>
                                        <p:tgtEl>
                                          <p:spTgt spid="3"/>
                                        </p:tgtEl>
                                        <p:attrNameLst>
                                          <p:attrName>ppt_h</p:attrName>
                                        </p:attrNameLst>
                                      </p:cBhvr>
                                      <p:tavLst>
                                        <p:tav tm="0">
                                          <p:val>
                                            <p:strVal val="ppt_h"/>
                                          </p:val>
                                        </p:tav>
                                        <p:tav tm="100000">
                                          <p:val>
                                            <p:fltVal val="0"/>
                                          </p:val>
                                        </p:tav>
                                      </p:tavLst>
                                    </p:anim>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nodeType="clickEffect">
                                  <p:stCondLst>
                                    <p:cond delay="0"/>
                                  </p:stCondLst>
                                  <p:childTnLst>
                                    <p:anim calcmode="lin" valueType="num">
                                      <p:cBhvr>
                                        <p:cTn id="23" dur="500"/>
                                        <p:tgtEl>
                                          <p:spTgt spid="8"/>
                                        </p:tgtEl>
                                        <p:attrNameLst>
                                          <p:attrName>ppt_w</p:attrName>
                                        </p:attrNameLst>
                                      </p:cBhvr>
                                      <p:tavLst>
                                        <p:tav tm="0">
                                          <p:val>
                                            <p:strVal val="ppt_w"/>
                                          </p:val>
                                        </p:tav>
                                        <p:tav tm="100000">
                                          <p:val>
                                            <p:fltVal val="0"/>
                                          </p:val>
                                        </p:tav>
                                      </p:tavLst>
                                    </p:anim>
                                    <p:anim calcmode="lin" valueType="num">
                                      <p:cBhvr>
                                        <p:cTn id="24" dur="500"/>
                                        <p:tgtEl>
                                          <p:spTgt spid="8"/>
                                        </p:tgtEl>
                                        <p:attrNameLst>
                                          <p:attrName>ppt_h</p:attrName>
                                        </p:attrNameLst>
                                      </p:cBhvr>
                                      <p:tavLst>
                                        <p:tav tm="0">
                                          <p:val>
                                            <p:strVal val="ppt_h"/>
                                          </p:val>
                                        </p:tav>
                                        <p:tav tm="100000">
                                          <p:val>
                                            <p:fltVal val="0"/>
                                          </p:val>
                                        </p:tav>
                                      </p:tavLst>
                                    </p:anim>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18</a:t>
            </a:fld>
            <a:endParaRPr/>
          </a:p>
        </p:txBody>
      </p:sp>
      <p:cxnSp>
        <p:nvCxnSpPr>
          <p:cNvPr id="385" name="Google Shape;385;p17"/>
          <p:cNvCxnSpPr/>
          <p:nvPr/>
        </p:nvCxnSpPr>
        <p:spPr>
          <a:xfrm>
            <a:off x="1809764"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91101" y="1233000"/>
            <a:ext cx="3625702" cy="369332"/>
          </a:xfrm>
          <a:prstGeom prst="rect">
            <a:avLst/>
          </a:prstGeom>
          <a:noFill/>
        </p:spPr>
        <p:txBody>
          <a:bodyPr wrap="square" rtlCol="0">
            <a:spAutoFit/>
          </a:bodyPr>
          <a:lstStyle/>
          <a:p>
            <a:r>
              <a:rPr lang="en-US" sz="1800" b="1" dirty="0" smtClean="0">
                <a:solidFill>
                  <a:srgbClr val="FFC000"/>
                </a:solidFill>
              </a:rPr>
              <a:t>2. THIẾT KẾ</a:t>
            </a:r>
            <a:endParaRPr lang="en-US" sz="1800" b="1" dirty="0">
              <a:solidFill>
                <a:srgbClr val="FFC000"/>
              </a:solidFill>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821382" y="1142999"/>
            <a:ext cx="4103026" cy="2949599"/>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191247" y="1849495"/>
            <a:ext cx="4421696" cy="2688866"/>
          </a:xfrm>
          <a:prstGeom prst="rect">
            <a:avLst/>
          </a:prstGeom>
        </p:spPr>
      </p:pic>
    </p:spTree>
    <p:extLst>
      <p:ext uri="{BB962C8B-B14F-4D97-AF65-F5344CB8AC3E}">
        <p14:creationId xmlns:p14="http://schemas.microsoft.com/office/powerpoint/2010/main" val="394502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19</a:t>
            </a:fld>
            <a:endParaRPr/>
          </a:p>
        </p:txBody>
      </p:sp>
      <p:cxnSp>
        <p:nvCxnSpPr>
          <p:cNvPr id="385" name="Google Shape;385;p17"/>
          <p:cNvCxnSpPr/>
          <p:nvPr/>
        </p:nvCxnSpPr>
        <p:spPr>
          <a:xfrm>
            <a:off x="1809764"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892513" y="83116"/>
            <a:ext cx="4373526" cy="600015"/>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III.</a:t>
            </a:r>
            <a:r>
              <a:rPr lang="en-US" sz="2400" b="1" dirty="0" smtClean="0">
                <a:solidFill>
                  <a:schemeClr val="bg1"/>
                </a:solidFill>
              </a:rPr>
              <a:t> TRIỂN KHAI HỆ THỐNG</a:t>
            </a:r>
            <a:endParaRPr sz="2400" b="1" i="0" u="none" strike="noStrike" cap="none" dirty="0">
              <a:solidFill>
                <a:schemeClr val="bg1"/>
              </a:solidFill>
              <a:sym typeface="Arial"/>
            </a:endParaRPr>
          </a:p>
        </p:txBody>
      </p:sp>
      <p:sp>
        <p:nvSpPr>
          <p:cNvPr id="5" name="TextBox 4"/>
          <p:cNvSpPr txBox="1"/>
          <p:nvPr/>
        </p:nvSpPr>
        <p:spPr>
          <a:xfrm>
            <a:off x="13557" y="1127133"/>
            <a:ext cx="6430926" cy="369332"/>
          </a:xfrm>
          <a:prstGeom prst="rect">
            <a:avLst/>
          </a:prstGeom>
          <a:noFill/>
        </p:spPr>
        <p:txBody>
          <a:bodyPr wrap="square" rtlCol="0">
            <a:spAutoFit/>
          </a:bodyPr>
          <a:lstStyle/>
          <a:p>
            <a:pPr marL="285750" indent="-285750">
              <a:buClr>
                <a:srgbClr val="FFFF00"/>
              </a:buClr>
              <a:buFont typeface="Wingdings" panose="05000000000000000000" pitchFamily="2" charset="2"/>
              <a:buChar char="v"/>
            </a:pPr>
            <a:r>
              <a:rPr lang="en-US" sz="1800" dirty="0" err="1" smtClean="0">
                <a:solidFill>
                  <a:srgbClr val="FFC000"/>
                </a:solidFill>
              </a:rPr>
              <a:t>Một</a:t>
            </a:r>
            <a:r>
              <a:rPr lang="en-US" sz="1800" dirty="0" smtClean="0">
                <a:solidFill>
                  <a:srgbClr val="FFC000"/>
                </a:solidFill>
              </a:rPr>
              <a:t> </a:t>
            </a:r>
            <a:r>
              <a:rPr lang="en-US" sz="1800" dirty="0" err="1" smtClean="0">
                <a:solidFill>
                  <a:srgbClr val="FFC000"/>
                </a:solidFill>
              </a:rPr>
              <a:t>số</a:t>
            </a:r>
            <a:r>
              <a:rPr lang="en-US" sz="1800" dirty="0" smtClean="0">
                <a:solidFill>
                  <a:srgbClr val="FFC000"/>
                </a:solidFill>
              </a:rPr>
              <a:t> </a:t>
            </a:r>
            <a:r>
              <a:rPr lang="en-US" sz="1800" dirty="0" err="1" smtClean="0">
                <a:solidFill>
                  <a:srgbClr val="FFC000"/>
                </a:solidFill>
              </a:rPr>
              <a:t>giao</a:t>
            </a:r>
            <a:r>
              <a:rPr lang="en-US" sz="1800" dirty="0" smtClean="0">
                <a:solidFill>
                  <a:srgbClr val="FFC000"/>
                </a:solidFill>
              </a:rPr>
              <a:t> </a:t>
            </a:r>
            <a:r>
              <a:rPr lang="en-US" sz="1800" dirty="0" err="1" smtClean="0">
                <a:solidFill>
                  <a:srgbClr val="FFC000"/>
                </a:solidFill>
              </a:rPr>
              <a:t>diện</a:t>
            </a:r>
            <a:r>
              <a:rPr lang="en-US" sz="1800" dirty="0" smtClean="0">
                <a:solidFill>
                  <a:srgbClr val="FFC000"/>
                </a:solidFill>
              </a:rPr>
              <a:t> </a:t>
            </a:r>
            <a:r>
              <a:rPr lang="en-US" sz="1800" dirty="0" err="1" smtClean="0">
                <a:solidFill>
                  <a:srgbClr val="FFC000"/>
                </a:solidFill>
              </a:rPr>
              <a:t>đạt</a:t>
            </a:r>
            <a:r>
              <a:rPr lang="en-US" sz="1800" dirty="0" smtClean="0">
                <a:solidFill>
                  <a:srgbClr val="FFC000"/>
                </a:solidFill>
              </a:rPr>
              <a:t> </a:t>
            </a:r>
            <a:r>
              <a:rPr lang="en-US" sz="1800" dirty="0" err="1" smtClean="0">
                <a:solidFill>
                  <a:srgbClr val="FFC000"/>
                </a:solidFill>
              </a:rPr>
              <a:t>được</a:t>
            </a:r>
            <a:r>
              <a:rPr lang="en-US" sz="1800" dirty="0" smtClean="0">
                <a:solidFill>
                  <a:srgbClr val="FFC000"/>
                </a:solidFill>
              </a:rPr>
              <a:t> </a:t>
            </a:r>
            <a:r>
              <a:rPr lang="en-US" sz="1800" dirty="0" err="1" smtClean="0">
                <a:solidFill>
                  <a:srgbClr val="FFC000"/>
                </a:solidFill>
              </a:rPr>
              <a:t>sau</a:t>
            </a:r>
            <a:r>
              <a:rPr lang="en-US" sz="1800" dirty="0" smtClean="0">
                <a:solidFill>
                  <a:srgbClr val="FFC000"/>
                </a:solidFill>
              </a:rPr>
              <a:t> </a:t>
            </a:r>
            <a:r>
              <a:rPr lang="en-US" sz="1800" dirty="0" err="1" smtClean="0">
                <a:solidFill>
                  <a:srgbClr val="FFC000"/>
                </a:solidFill>
              </a:rPr>
              <a:t>khi</a:t>
            </a:r>
            <a:r>
              <a:rPr lang="en-US" sz="1800" dirty="0" smtClean="0">
                <a:solidFill>
                  <a:srgbClr val="FFC000"/>
                </a:solidFill>
              </a:rPr>
              <a:t> </a:t>
            </a:r>
            <a:r>
              <a:rPr lang="en-US" sz="1800" dirty="0" err="1" smtClean="0">
                <a:solidFill>
                  <a:srgbClr val="FFC000"/>
                </a:solidFill>
              </a:rPr>
              <a:t>triển</a:t>
            </a:r>
            <a:r>
              <a:rPr lang="en-US" sz="1800" dirty="0" smtClean="0">
                <a:solidFill>
                  <a:srgbClr val="FFC000"/>
                </a:solidFill>
              </a:rPr>
              <a:t> </a:t>
            </a:r>
            <a:r>
              <a:rPr lang="en-US" sz="1800" dirty="0" err="1" smtClean="0">
                <a:solidFill>
                  <a:srgbClr val="FFC000"/>
                </a:solidFill>
              </a:rPr>
              <a:t>khai</a:t>
            </a:r>
            <a:endParaRPr lang="en-US" sz="1800" dirty="0" smtClean="0">
              <a:solidFill>
                <a:srgbClr val="FFC000"/>
              </a:solidFill>
            </a:endParaRPr>
          </a:p>
        </p:txBody>
      </p:sp>
      <p:pic>
        <p:nvPicPr>
          <p:cNvPr id="8" name="Picture 7"/>
          <p:cNvPicPr/>
          <p:nvPr/>
        </p:nvPicPr>
        <p:blipFill>
          <a:blip r:embed="rId3"/>
          <a:stretch>
            <a:fillRect/>
          </a:stretch>
        </p:blipFill>
        <p:spPr>
          <a:xfrm>
            <a:off x="262714" y="2055808"/>
            <a:ext cx="4246942" cy="2550017"/>
          </a:xfrm>
          <a:prstGeom prst="rect">
            <a:avLst/>
          </a:prstGeom>
        </p:spPr>
      </p:pic>
      <p:pic>
        <p:nvPicPr>
          <p:cNvPr id="2" name="Picture 1"/>
          <p:cNvPicPr>
            <a:picLocks noChangeAspect="1"/>
          </p:cNvPicPr>
          <p:nvPr/>
        </p:nvPicPr>
        <p:blipFill>
          <a:blip r:embed="rId4"/>
          <a:stretch>
            <a:fillRect/>
          </a:stretch>
        </p:blipFill>
        <p:spPr>
          <a:xfrm>
            <a:off x="4860757" y="2055807"/>
            <a:ext cx="4028159" cy="2550017"/>
          </a:xfrm>
          <a:prstGeom prst="rect">
            <a:avLst/>
          </a:prstGeom>
        </p:spPr>
      </p:pic>
      <p:pic>
        <p:nvPicPr>
          <p:cNvPr id="10" name="Picture 9"/>
          <p:cNvPicPr>
            <a:picLocks noChangeAspect="1"/>
          </p:cNvPicPr>
          <p:nvPr/>
        </p:nvPicPr>
        <p:blipFill>
          <a:blip r:embed="rId5"/>
          <a:stretch>
            <a:fillRect/>
          </a:stretch>
        </p:blipFill>
        <p:spPr>
          <a:xfrm>
            <a:off x="4741256" y="1876109"/>
            <a:ext cx="4267160" cy="2810158"/>
          </a:xfrm>
          <a:prstGeom prst="rect">
            <a:avLst/>
          </a:prstGeom>
        </p:spPr>
      </p:pic>
    </p:spTree>
    <p:extLst>
      <p:ext uri="{BB962C8B-B14F-4D97-AF65-F5344CB8AC3E}">
        <p14:creationId xmlns:p14="http://schemas.microsoft.com/office/powerpoint/2010/main" val="371009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xit" presetSubtype="0" fill="hold" nodeType="clickEffect">
                                  <p:stCondLst>
                                    <p:cond delay="0"/>
                                  </p:stCondLst>
                                  <p:childTnLst>
                                    <p:anim calcmode="lin" valueType="num">
                                      <p:cBhvr>
                                        <p:cTn id="20" dur="1000"/>
                                        <p:tgtEl>
                                          <p:spTgt spid="2"/>
                                        </p:tgtEl>
                                        <p:attrNameLst>
                                          <p:attrName>ppt_w</p:attrName>
                                        </p:attrNameLst>
                                      </p:cBhvr>
                                      <p:tavLst>
                                        <p:tav tm="0">
                                          <p:val>
                                            <p:strVal val="ppt_w"/>
                                          </p:val>
                                        </p:tav>
                                        <p:tav tm="100000">
                                          <p:val>
                                            <p:fltVal val="0"/>
                                          </p:val>
                                        </p:tav>
                                      </p:tavLst>
                                    </p:anim>
                                    <p:anim calcmode="lin" valueType="num">
                                      <p:cBhvr>
                                        <p:cTn id="21" dur="1000"/>
                                        <p:tgtEl>
                                          <p:spTgt spid="2"/>
                                        </p:tgtEl>
                                        <p:attrNameLst>
                                          <p:attrName>ppt_h</p:attrName>
                                        </p:attrNameLst>
                                      </p:cBhvr>
                                      <p:tavLst>
                                        <p:tav tm="0">
                                          <p:val>
                                            <p:strVal val="ppt_h"/>
                                          </p:val>
                                        </p:tav>
                                        <p:tav tm="100000">
                                          <p:val>
                                            <p:fltVal val="0"/>
                                          </p:val>
                                        </p:tav>
                                      </p:tavLst>
                                    </p:anim>
                                    <p:anim calcmode="lin" valueType="num">
                                      <p:cBhvr>
                                        <p:cTn id="22" dur="1000"/>
                                        <p:tgtEl>
                                          <p:spTgt spid="2"/>
                                        </p:tgtEl>
                                        <p:attrNameLst>
                                          <p:attrName>style.rotation</p:attrName>
                                        </p:attrNameLst>
                                      </p:cBhvr>
                                      <p:tavLst>
                                        <p:tav tm="0">
                                          <p:val>
                                            <p:fltVal val="0"/>
                                          </p:val>
                                        </p:tav>
                                        <p:tav tm="100000">
                                          <p:val>
                                            <p:fltVal val="90"/>
                                          </p:val>
                                        </p:tav>
                                      </p:tavLst>
                                    </p:anim>
                                    <p:animEffect transition="out" filter="fade">
                                      <p:cBhvr>
                                        <p:cTn id="23" dur="1000"/>
                                        <p:tgtEl>
                                          <p:spTgt spid="2"/>
                                        </p:tgtEl>
                                      </p:cBhvr>
                                    </p:animEffect>
                                    <p:set>
                                      <p:cBhvr>
                                        <p:cTn id="24" dur="1" fill="hold">
                                          <p:stCondLst>
                                            <p:cond delay="9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6"/>
          <p:cNvSpPr txBox="1">
            <a:spLocks noGrp="1"/>
          </p:cNvSpPr>
          <p:nvPr>
            <p:ph type="title"/>
          </p:nvPr>
        </p:nvSpPr>
        <p:spPr>
          <a:xfrm>
            <a:off x="2147370" y="420707"/>
            <a:ext cx="6316146" cy="64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3000" b="1" dirty="0">
                <a:solidFill>
                  <a:schemeClr val="bg1"/>
                </a:solidFill>
                <a:latin typeface="+mj-lt"/>
                <a:ea typeface="Times New Roman"/>
                <a:cs typeface="Times New Roman"/>
                <a:sym typeface="Times New Roman"/>
              </a:rPr>
              <a:t>TÓM TẮT PHẦN NỘI DUNG</a:t>
            </a:r>
            <a:endParaRPr sz="3000" b="1" dirty="0">
              <a:solidFill>
                <a:schemeClr val="bg1"/>
              </a:solidFill>
              <a:latin typeface="+mj-lt"/>
              <a:ea typeface="Times New Roman"/>
              <a:cs typeface="Times New Roman"/>
              <a:sym typeface="Times New Roman"/>
            </a:endParaRPr>
          </a:p>
        </p:txBody>
      </p:sp>
      <p:sp>
        <p:nvSpPr>
          <p:cNvPr id="377" name="Google Shape;377;p16"/>
          <p:cNvSpPr txBox="1"/>
          <p:nvPr/>
        </p:nvSpPr>
        <p:spPr>
          <a:xfrm>
            <a:off x="1639182" y="941949"/>
            <a:ext cx="7060426" cy="3692397"/>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600"/>
              </a:spcBef>
              <a:spcAft>
                <a:spcPts val="0"/>
              </a:spcAft>
              <a:buClr>
                <a:srgbClr val="000000"/>
              </a:buClr>
              <a:buSzPts val="2800"/>
              <a:buFont typeface="Arial"/>
              <a:buNone/>
            </a:pPr>
            <a:r>
              <a:rPr lang="en-US" sz="2800" b="0" i="0" u="none" strike="noStrike" cap="none" dirty="0" smtClean="0">
                <a:solidFill>
                  <a:schemeClr val="bg1"/>
                </a:solidFill>
                <a:latin typeface="Arial"/>
                <a:ea typeface="Arial"/>
                <a:cs typeface="Arial"/>
                <a:sym typeface="Arial"/>
              </a:rPr>
              <a:t>I.   </a:t>
            </a:r>
            <a:r>
              <a:rPr lang="en-US" sz="2800" dirty="0" smtClean="0">
                <a:solidFill>
                  <a:schemeClr val="bg1"/>
                </a:solidFill>
              </a:rPr>
              <a:t>TỔNG QUAN VỀ ĐỀ TÀI</a:t>
            </a:r>
            <a:endParaRPr lang="en-US" dirty="0" smtClean="0">
              <a:solidFill>
                <a:schemeClr val="bg1"/>
              </a:solidFill>
            </a:endParaRPr>
          </a:p>
          <a:p>
            <a:pPr marL="0" marR="0" lvl="0" indent="0" algn="l" rtl="0">
              <a:lnSpc>
                <a:spcPct val="200000"/>
              </a:lnSpc>
              <a:spcBef>
                <a:spcPts val="600"/>
              </a:spcBef>
              <a:spcAft>
                <a:spcPts val="0"/>
              </a:spcAft>
              <a:buClr>
                <a:srgbClr val="000000"/>
              </a:buClr>
              <a:buSzPts val="2800"/>
              <a:buFont typeface="Arial"/>
              <a:buNone/>
            </a:pPr>
            <a:r>
              <a:rPr lang="en-US" sz="2800" b="0" i="0" u="none" strike="noStrike" cap="none" dirty="0" smtClean="0">
                <a:solidFill>
                  <a:schemeClr val="bg1"/>
                </a:solidFill>
                <a:latin typeface="Arial"/>
                <a:ea typeface="Arial"/>
                <a:cs typeface="Arial"/>
                <a:sym typeface="Arial"/>
              </a:rPr>
              <a:t>II.  </a:t>
            </a:r>
            <a:r>
              <a:rPr lang="en-US" sz="2800" dirty="0" smtClean="0">
                <a:solidFill>
                  <a:schemeClr val="bg1"/>
                </a:solidFill>
              </a:rPr>
              <a:t>PHÂN TÍCH THIẾT KẾ HỆ THỐNG</a:t>
            </a:r>
            <a:endParaRPr lang="en-US" dirty="0" smtClean="0">
              <a:solidFill>
                <a:schemeClr val="bg1"/>
              </a:solidFill>
            </a:endParaRPr>
          </a:p>
          <a:p>
            <a:pPr marL="0" marR="0" lvl="0" indent="0" algn="l" rtl="0">
              <a:lnSpc>
                <a:spcPct val="200000"/>
              </a:lnSpc>
              <a:spcBef>
                <a:spcPts val="600"/>
              </a:spcBef>
              <a:spcAft>
                <a:spcPts val="0"/>
              </a:spcAft>
              <a:buClr>
                <a:srgbClr val="000000"/>
              </a:buClr>
              <a:buSzPts val="2800"/>
              <a:buFont typeface="Arial"/>
              <a:buNone/>
            </a:pPr>
            <a:r>
              <a:rPr lang="en-US" sz="2800" b="0" i="0" u="none" strike="noStrike" cap="none" dirty="0" smtClean="0">
                <a:solidFill>
                  <a:schemeClr val="bg1"/>
                </a:solidFill>
                <a:latin typeface="Arial"/>
                <a:ea typeface="Arial"/>
                <a:cs typeface="Arial"/>
                <a:sym typeface="Arial"/>
              </a:rPr>
              <a:t>III. </a:t>
            </a:r>
            <a:r>
              <a:rPr lang="en-US" sz="2800" dirty="0" smtClean="0">
                <a:solidFill>
                  <a:schemeClr val="bg1"/>
                </a:solidFill>
              </a:rPr>
              <a:t>TRIỂN KHAI HỆ THỐNG</a:t>
            </a:r>
          </a:p>
          <a:p>
            <a:pPr marL="0" marR="0" lvl="0" indent="0" algn="l" rtl="0">
              <a:lnSpc>
                <a:spcPct val="200000"/>
              </a:lnSpc>
              <a:spcBef>
                <a:spcPts val="600"/>
              </a:spcBef>
              <a:spcAft>
                <a:spcPts val="0"/>
              </a:spcAft>
              <a:buClr>
                <a:srgbClr val="000000"/>
              </a:buClr>
              <a:buSzPts val="2800"/>
              <a:buFont typeface="Arial"/>
              <a:buNone/>
            </a:pPr>
            <a:r>
              <a:rPr lang="en-US" sz="2800" dirty="0" smtClean="0">
                <a:solidFill>
                  <a:schemeClr val="bg1"/>
                </a:solidFill>
              </a:rPr>
              <a:t>IV. KẾT LUẬN</a:t>
            </a:r>
            <a:endParaRPr lang="en-US" dirty="0">
              <a:solidFill>
                <a:schemeClr val="bg1"/>
              </a:solidFill>
            </a:endParaRPr>
          </a:p>
        </p:txBody>
      </p:sp>
      <p:sp>
        <p:nvSpPr>
          <p:cNvPr id="378" name="Google Shape;378;p1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solidFill>
                  <a:schemeClr val="bg1"/>
                </a:solidFill>
              </a:rPr>
              <a:t>2</a:t>
            </a:fld>
            <a:endParaRPr>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animEffect transition="in" filter="strips(downLeft)">
                                      <p:cBhvr>
                                        <p:cTn id="7" dur="1000"/>
                                        <p:tgtEl>
                                          <p:spTgt spid="3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77">
                                            <p:txEl>
                                              <p:pRg st="1" end="1"/>
                                            </p:txEl>
                                          </p:spTgt>
                                        </p:tgtEl>
                                        <p:attrNameLst>
                                          <p:attrName>style.visibility</p:attrName>
                                        </p:attrNameLst>
                                      </p:cBhvr>
                                      <p:to>
                                        <p:strVal val="visible"/>
                                      </p:to>
                                    </p:set>
                                    <p:animEffect transition="in" filter="strips(downLeft)">
                                      <p:cBhvr>
                                        <p:cTn id="12" dur="1000"/>
                                        <p:tgtEl>
                                          <p:spTgt spid="3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77">
                                            <p:txEl>
                                              <p:pRg st="2" end="2"/>
                                            </p:txEl>
                                          </p:spTgt>
                                        </p:tgtEl>
                                        <p:attrNameLst>
                                          <p:attrName>style.visibility</p:attrName>
                                        </p:attrNameLst>
                                      </p:cBhvr>
                                      <p:to>
                                        <p:strVal val="visible"/>
                                      </p:to>
                                    </p:set>
                                    <p:animEffect transition="in" filter="strips(downLeft)">
                                      <p:cBhvr>
                                        <p:cTn id="17" dur="1000"/>
                                        <p:tgtEl>
                                          <p:spTgt spid="3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77">
                                            <p:txEl>
                                              <p:pRg st="3" end="3"/>
                                            </p:txEl>
                                          </p:spTgt>
                                        </p:tgtEl>
                                        <p:attrNameLst>
                                          <p:attrName>style.visibility</p:attrName>
                                        </p:attrNameLst>
                                      </p:cBhvr>
                                      <p:to>
                                        <p:strVal val="visible"/>
                                      </p:to>
                                    </p:set>
                                    <p:animEffect transition="in" filter="strips(downLeft)">
                                      <p:cBhvr>
                                        <p:cTn id="22" dur="1000"/>
                                        <p:tgtEl>
                                          <p:spTgt spid="3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20</a:t>
            </a:fld>
            <a:endParaRPr/>
          </a:p>
        </p:txBody>
      </p:sp>
      <p:cxnSp>
        <p:nvCxnSpPr>
          <p:cNvPr id="385" name="Google Shape;385;p17"/>
          <p:cNvCxnSpPr/>
          <p:nvPr/>
        </p:nvCxnSpPr>
        <p:spPr>
          <a:xfrm>
            <a:off x="1809764"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3094074" y="46085"/>
            <a:ext cx="4373526"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III.</a:t>
            </a:r>
            <a:r>
              <a:rPr lang="en-US" sz="2400" b="1" dirty="0" smtClean="0">
                <a:solidFill>
                  <a:schemeClr val="bg1"/>
                </a:solidFill>
              </a:rPr>
              <a:t> TRIỂN KHAI 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5" name="TextBox 4"/>
          <p:cNvSpPr txBox="1"/>
          <p:nvPr/>
        </p:nvSpPr>
        <p:spPr>
          <a:xfrm>
            <a:off x="122274" y="1506777"/>
            <a:ext cx="6430926" cy="369332"/>
          </a:xfrm>
          <a:prstGeom prst="rect">
            <a:avLst/>
          </a:prstGeom>
          <a:noFill/>
        </p:spPr>
        <p:txBody>
          <a:bodyPr wrap="square" rtlCol="0">
            <a:spAutoFit/>
          </a:bodyPr>
          <a:lstStyle/>
          <a:p>
            <a:pPr marL="285750" indent="-285750">
              <a:buClr>
                <a:srgbClr val="FFFF00"/>
              </a:buClr>
              <a:buFont typeface="Wingdings" panose="05000000000000000000" pitchFamily="2" charset="2"/>
              <a:buChar char="v"/>
            </a:pPr>
            <a:r>
              <a:rPr lang="en-US" sz="1800" dirty="0" err="1" smtClean="0">
                <a:solidFill>
                  <a:srgbClr val="FFC000"/>
                </a:solidFill>
              </a:rPr>
              <a:t>Một</a:t>
            </a:r>
            <a:r>
              <a:rPr lang="en-US" sz="1800" dirty="0" smtClean="0">
                <a:solidFill>
                  <a:srgbClr val="FFC000"/>
                </a:solidFill>
              </a:rPr>
              <a:t> </a:t>
            </a:r>
            <a:r>
              <a:rPr lang="en-US" sz="1800" dirty="0" err="1" smtClean="0">
                <a:solidFill>
                  <a:srgbClr val="FFC000"/>
                </a:solidFill>
              </a:rPr>
              <a:t>số</a:t>
            </a:r>
            <a:r>
              <a:rPr lang="en-US" sz="1800" dirty="0" smtClean="0">
                <a:solidFill>
                  <a:srgbClr val="FFC000"/>
                </a:solidFill>
              </a:rPr>
              <a:t> </a:t>
            </a:r>
            <a:r>
              <a:rPr lang="en-US" sz="1800" dirty="0" err="1" smtClean="0">
                <a:solidFill>
                  <a:srgbClr val="FFC000"/>
                </a:solidFill>
              </a:rPr>
              <a:t>giao</a:t>
            </a:r>
            <a:r>
              <a:rPr lang="en-US" sz="1800" dirty="0" smtClean="0">
                <a:solidFill>
                  <a:srgbClr val="FFC000"/>
                </a:solidFill>
              </a:rPr>
              <a:t> </a:t>
            </a:r>
            <a:r>
              <a:rPr lang="en-US" sz="1800" dirty="0" err="1" smtClean="0">
                <a:solidFill>
                  <a:srgbClr val="FFC000"/>
                </a:solidFill>
              </a:rPr>
              <a:t>diện</a:t>
            </a:r>
            <a:r>
              <a:rPr lang="en-US" sz="1800" dirty="0" smtClean="0">
                <a:solidFill>
                  <a:srgbClr val="FFC000"/>
                </a:solidFill>
              </a:rPr>
              <a:t> </a:t>
            </a:r>
            <a:r>
              <a:rPr lang="en-US" sz="1800" dirty="0" err="1" smtClean="0">
                <a:solidFill>
                  <a:srgbClr val="FFC000"/>
                </a:solidFill>
              </a:rPr>
              <a:t>đạt</a:t>
            </a:r>
            <a:r>
              <a:rPr lang="en-US" sz="1800" dirty="0" smtClean="0">
                <a:solidFill>
                  <a:srgbClr val="FFC000"/>
                </a:solidFill>
              </a:rPr>
              <a:t> </a:t>
            </a:r>
            <a:r>
              <a:rPr lang="en-US" sz="1800" dirty="0" err="1" smtClean="0">
                <a:solidFill>
                  <a:srgbClr val="FFC000"/>
                </a:solidFill>
              </a:rPr>
              <a:t>được</a:t>
            </a:r>
            <a:endParaRPr lang="en-US" sz="1800" dirty="0" smtClean="0">
              <a:solidFill>
                <a:srgbClr val="FFC000"/>
              </a:solidFill>
            </a:endParaRPr>
          </a:p>
        </p:txBody>
      </p:sp>
      <p:pic>
        <p:nvPicPr>
          <p:cNvPr id="8" name="Picture 7"/>
          <p:cNvPicPr/>
          <p:nvPr/>
        </p:nvPicPr>
        <p:blipFill>
          <a:blip r:embed="rId3"/>
          <a:stretch>
            <a:fillRect/>
          </a:stretch>
        </p:blipFill>
        <p:spPr>
          <a:xfrm>
            <a:off x="4864100" y="1691443"/>
            <a:ext cx="4107872" cy="2433509"/>
          </a:xfrm>
          <a:prstGeom prst="rect">
            <a:avLst/>
          </a:prstGeom>
        </p:spPr>
      </p:pic>
      <p:pic>
        <p:nvPicPr>
          <p:cNvPr id="2" name="Picture 1"/>
          <p:cNvPicPr>
            <a:picLocks noChangeAspect="1"/>
          </p:cNvPicPr>
          <p:nvPr/>
        </p:nvPicPr>
        <p:blipFill>
          <a:blip r:embed="rId4"/>
          <a:stretch>
            <a:fillRect/>
          </a:stretch>
        </p:blipFill>
        <p:spPr>
          <a:xfrm>
            <a:off x="287907" y="2023904"/>
            <a:ext cx="4244434" cy="2613825"/>
          </a:xfrm>
          <a:prstGeom prst="rect">
            <a:avLst/>
          </a:prstGeom>
        </p:spPr>
      </p:pic>
    </p:spTree>
    <p:extLst>
      <p:ext uri="{BB962C8B-B14F-4D97-AF65-F5344CB8AC3E}">
        <p14:creationId xmlns:p14="http://schemas.microsoft.com/office/powerpoint/2010/main" val="184343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21</a:t>
            </a:fld>
            <a:endParaRPr/>
          </a:p>
        </p:txBody>
      </p:sp>
      <p:cxnSp>
        <p:nvCxnSpPr>
          <p:cNvPr id="385" name="Google Shape;385;p17"/>
          <p:cNvCxnSpPr/>
          <p:nvPr/>
        </p:nvCxnSpPr>
        <p:spPr>
          <a:xfrm>
            <a:off x="1809764"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3062901" y="76534"/>
            <a:ext cx="4241908"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III.</a:t>
            </a:r>
            <a:r>
              <a:rPr lang="en-US" sz="2400" b="1" dirty="0" smtClean="0">
                <a:solidFill>
                  <a:schemeClr val="bg1"/>
                </a:solidFill>
              </a:rPr>
              <a:t> TRIỂN KHAI 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111883" y="1131886"/>
            <a:ext cx="7192926" cy="369332"/>
          </a:xfrm>
          <a:prstGeom prst="rect">
            <a:avLst/>
          </a:prstGeom>
          <a:noFill/>
        </p:spPr>
        <p:txBody>
          <a:bodyPr wrap="square" rtlCol="0">
            <a:spAutoFit/>
          </a:bodyPr>
          <a:lstStyle/>
          <a:p>
            <a:r>
              <a:rPr lang="en-US" sz="1800" b="1" smtClean="0">
                <a:solidFill>
                  <a:srgbClr val="FFC000"/>
                </a:solidFill>
              </a:rPr>
              <a:t>3. KIỂM TRA TÍNH BẢO MẬT HỆ THỐNG</a:t>
            </a:r>
            <a:endParaRPr lang="en-US" sz="1800" b="1">
              <a:solidFill>
                <a:srgbClr val="FFC000"/>
              </a:solidFill>
            </a:endParaRPr>
          </a:p>
        </p:txBody>
      </p:sp>
      <p:sp>
        <p:nvSpPr>
          <p:cNvPr id="3" name="TextBox 2"/>
          <p:cNvSpPr txBox="1"/>
          <p:nvPr/>
        </p:nvSpPr>
        <p:spPr>
          <a:xfrm>
            <a:off x="948267" y="1836693"/>
            <a:ext cx="7269610" cy="1754326"/>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en-US" sz="1800" dirty="0" err="1" smtClean="0">
                <a:solidFill>
                  <a:schemeClr val="bg1"/>
                </a:solidFill>
              </a:rPr>
              <a:t>Người</a:t>
            </a:r>
            <a:r>
              <a:rPr lang="en-US" sz="1800" dirty="0" smtClean="0">
                <a:solidFill>
                  <a:schemeClr val="bg1"/>
                </a:solidFill>
              </a:rPr>
              <a:t> </a:t>
            </a:r>
            <a:r>
              <a:rPr lang="en-US" sz="1800" dirty="0" err="1" smtClean="0">
                <a:solidFill>
                  <a:schemeClr val="bg1"/>
                </a:solidFill>
              </a:rPr>
              <a:t>dùng</a:t>
            </a:r>
            <a:r>
              <a:rPr lang="en-US" sz="1800" dirty="0" smtClean="0">
                <a:solidFill>
                  <a:schemeClr val="bg1"/>
                </a:solidFill>
              </a:rPr>
              <a:t> </a:t>
            </a:r>
            <a:r>
              <a:rPr lang="en-US" sz="1800" dirty="0" err="1" smtClean="0">
                <a:solidFill>
                  <a:schemeClr val="bg1"/>
                </a:solidFill>
              </a:rPr>
              <a:t>sẽ</a:t>
            </a:r>
            <a:r>
              <a:rPr lang="en-US" sz="1800" dirty="0" smtClean="0">
                <a:solidFill>
                  <a:schemeClr val="bg1"/>
                </a:solidFill>
              </a:rPr>
              <a:t> </a:t>
            </a:r>
            <a:r>
              <a:rPr lang="en-US" sz="1800" dirty="0" err="1" smtClean="0">
                <a:solidFill>
                  <a:schemeClr val="bg1"/>
                </a:solidFill>
              </a:rPr>
              <a:t>không</a:t>
            </a:r>
            <a:r>
              <a:rPr lang="en-US" sz="1800" dirty="0" smtClean="0">
                <a:solidFill>
                  <a:schemeClr val="bg1"/>
                </a:solidFill>
              </a:rPr>
              <a:t> </a:t>
            </a:r>
            <a:r>
              <a:rPr lang="en-US" sz="1800" dirty="0" err="1" smtClean="0">
                <a:solidFill>
                  <a:schemeClr val="bg1"/>
                </a:solidFill>
              </a:rPr>
              <a:t>đi</a:t>
            </a:r>
            <a:r>
              <a:rPr lang="en-US" sz="1800" dirty="0" smtClean="0">
                <a:solidFill>
                  <a:schemeClr val="bg1"/>
                </a:solidFill>
              </a:rPr>
              <a:t> </a:t>
            </a:r>
            <a:r>
              <a:rPr lang="en-US" sz="1800" dirty="0" err="1" smtClean="0">
                <a:solidFill>
                  <a:schemeClr val="bg1"/>
                </a:solidFill>
              </a:rPr>
              <a:t>vào</a:t>
            </a:r>
            <a:r>
              <a:rPr lang="en-US" sz="1800" dirty="0" smtClean="0">
                <a:solidFill>
                  <a:schemeClr val="bg1"/>
                </a:solidFill>
              </a:rPr>
              <a:t> </a:t>
            </a:r>
            <a:r>
              <a:rPr lang="en-US" sz="1800" dirty="0" err="1" smtClean="0">
                <a:solidFill>
                  <a:schemeClr val="bg1"/>
                </a:solidFill>
              </a:rPr>
              <a:t>trang</a:t>
            </a:r>
            <a:r>
              <a:rPr lang="en-US" sz="1800" dirty="0" smtClean="0">
                <a:solidFill>
                  <a:schemeClr val="bg1"/>
                </a:solidFill>
              </a:rPr>
              <a:t> </a:t>
            </a:r>
            <a:r>
              <a:rPr lang="en-US" sz="1800" dirty="0" err="1" smtClean="0">
                <a:solidFill>
                  <a:schemeClr val="bg1"/>
                </a:solidFill>
              </a:rPr>
              <a:t>quản</a:t>
            </a:r>
            <a:r>
              <a:rPr lang="en-US" sz="1800" dirty="0" smtClean="0">
                <a:solidFill>
                  <a:schemeClr val="bg1"/>
                </a:solidFill>
              </a:rPr>
              <a:t> </a:t>
            </a:r>
            <a:r>
              <a:rPr lang="en-US" sz="1800" dirty="0" err="1" smtClean="0">
                <a:solidFill>
                  <a:schemeClr val="bg1"/>
                </a:solidFill>
              </a:rPr>
              <a:t>trị</a:t>
            </a:r>
            <a:r>
              <a:rPr lang="en-US" sz="1800" dirty="0" smtClean="0">
                <a:solidFill>
                  <a:schemeClr val="bg1"/>
                </a:solidFill>
              </a:rPr>
              <a:t> </a:t>
            </a:r>
            <a:r>
              <a:rPr lang="en-US" sz="1800" dirty="0" err="1" smtClean="0">
                <a:solidFill>
                  <a:schemeClr val="bg1"/>
                </a:solidFill>
              </a:rPr>
              <a:t>nếu</a:t>
            </a:r>
            <a:r>
              <a:rPr lang="en-US" sz="1800" dirty="0" smtClean="0">
                <a:solidFill>
                  <a:schemeClr val="bg1"/>
                </a:solidFill>
              </a:rPr>
              <a:t> </a:t>
            </a:r>
            <a:r>
              <a:rPr lang="en-US" sz="1800" dirty="0" err="1" smtClean="0">
                <a:solidFill>
                  <a:schemeClr val="bg1"/>
                </a:solidFill>
              </a:rPr>
              <a:t>không</a:t>
            </a:r>
            <a:r>
              <a:rPr lang="en-US" sz="1800" dirty="0" smtClean="0">
                <a:solidFill>
                  <a:schemeClr val="bg1"/>
                </a:solidFill>
              </a:rPr>
              <a:t> </a:t>
            </a:r>
            <a:r>
              <a:rPr lang="en-US" sz="1800" dirty="0" err="1" smtClean="0">
                <a:solidFill>
                  <a:schemeClr val="bg1"/>
                </a:solidFill>
              </a:rPr>
              <a:t>có</a:t>
            </a:r>
            <a:r>
              <a:rPr lang="en-US" sz="1800" dirty="0" smtClean="0">
                <a:solidFill>
                  <a:schemeClr val="bg1"/>
                </a:solidFill>
              </a:rPr>
              <a:t> </a:t>
            </a:r>
            <a:r>
              <a:rPr lang="en-US" sz="1800" dirty="0" err="1" smtClean="0">
                <a:solidFill>
                  <a:schemeClr val="bg1"/>
                </a:solidFill>
              </a:rPr>
              <a:t>tài</a:t>
            </a:r>
            <a:r>
              <a:rPr lang="en-US" sz="1800" dirty="0" smtClean="0">
                <a:solidFill>
                  <a:schemeClr val="bg1"/>
                </a:solidFill>
              </a:rPr>
              <a:t> </a:t>
            </a:r>
            <a:r>
              <a:rPr lang="en-US" sz="1800" dirty="0" err="1" smtClean="0">
                <a:solidFill>
                  <a:schemeClr val="bg1"/>
                </a:solidFill>
              </a:rPr>
              <a:t>khoản</a:t>
            </a:r>
            <a:r>
              <a:rPr lang="en-US" sz="1800" dirty="0" smtClean="0">
                <a:solidFill>
                  <a:schemeClr val="bg1"/>
                </a:solidFill>
              </a:rPr>
              <a:t> </a:t>
            </a:r>
            <a:r>
              <a:rPr lang="en-US" sz="1800" dirty="0" err="1" smtClean="0">
                <a:solidFill>
                  <a:schemeClr val="bg1"/>
                </a:solidFill>
              </a:rPr>
              <a:t>quản</a:t>
            </a:r>
            <a:r>
              <a:rPr lang="en-US" sz="1800" dirty="0" smtClean="0">
                <a:solidFill>
                  <a:schemeClr val="bg1"/>
                </a:solidFill>
              </a:rPr>
              <a:t> </a:t>
            </a:r>
            <a:r>
              <a:rPr lang="en-US" sz="1800" dirty="0" err="1" smtClean="0">
                <a:solidFill>
                  <a:schemeClr val="bg1"/>
                </a:solidFill>
              </a:rPr>
              <a:t>trị</a:t>
            </a:r>
            <a:endParaRPr lang="en-US" sz="1800" dirty="0" smtClean="0">
              <a:solidFill>
                <a:schemeClr val="bg1"/>
              </a:solidFill>
            </a:endParaRPr>
          </a:p>
          <a:p>
            <a:pPr marL="285750" indent="-285750">
              <a:lnSpc>
                <a:spcPct val="150000"/>
              </a:lnSpc>
              <a:buClr>
                <a:schemeClr val="bg1"/>
              </a:buClr>
              <a:buFont typeface="Wingdings" panose="05000000000000000000" pitchFamily="2" charset="2"/>
              <a:buChar char="Ø"/>
            </a:pPr>
            <a:r>
              <a:rPr lang="en-US" sz="1800" dirty="0" err="1" smtClean="0">
                <a:solidFill>
                  <a:schemeClr val="bg1"/>
                </a:solidFill>
              </a:rPr>
              <a:t>Mật</a:t>
            </a:r>
            <a:r>
              <a:rPr lang="en-US" sz="1800" dirty="0" smtClean="0">
                <a:solidFill>
                  <a:schemeClr val="bg1"/>
                </a:solidFill>
              </a:rPr>
              <a:t> </a:t>
            </a:r>
            <a:r>
              <a:rPr lang="en-US" sz="1800" dirty="0" err="1" smtClean="0">
                <a:solidFill>
                  <a:schemeClr val="bg1"/>
                </a:solidFill>
              </a:rPr>
              <a:t>khẩu</a:t>
            </a:r>
            <a:r>
              <a:rPr lang="en-US" sz="1800" dirty="0" smtClean="0">
                <a:solidFill>
                  <a:schemeClr val="bg1"/>
                </a:solidFill>
              </a:rPr>
              <a:t> </a:t>
            </a:r>
            <a:r>
              <a:rPr lang="en-US" sz="1800" dirty="0" err="1" smtClean="0">
                <a:solidFill>
                  <a:schemeClr val="bg1"/>
                </a:solidFill>
              </a:rPr>
              <a:t>người</a:t>
            </a:r>
            <a:r>
              <a:rPr lang="en-US" sz="1800" dirty="0" smtClean="0">
                <a:solidFill>
                  <a:schemeClr val="bg1"/>
                </a:solidFill>
              </a:rPr>
              <a:t> </a:t>
            </a:r>
            <a:r>
              <a:rPr lang="en-US" sz="1800" dirty="0" err="1" smtClean="0">
                <a:solidFill>
                  <a:schemeClr val="bg1"/>
                </a:solidFill>
              </a:rPr>
              <a:t>dùng</a:t>
            </a:r>
            <a:r>
              <a:rPr lang="en-US" sz="1800" dirty="0" smtClean="0">
                <a:solidFill>
                  <a:schemeClr val="bg1"/>
                </a:solidFill>
              </a:rPr>
              <a:t> </a:t>
            </a:r>
            <a:r>
              <a:rPr lang="en-US" sz="1800" dirty="0" err="1" smtClean="0">
                <a:solidFill>
                  <a:schemeClr val="bg1"/>
                </a:solidFill>
              </a:rPr>
              <a:t>sẽ</a:t>
            </a:r>
            <a:r>
              <a:rPr lang="en-US" sz="1800" dirty="0" smtClean="0">
                <a:solidFill>
                  <a:schemeClr val="bg1"/>
                </a:solidFill>
              </a:rPr>
              <a:t> </a:t>
            </a:r>
            <a:r>
              <a:rPr lang="en-US" sz="1800" dirty="0" err="1" smtClean="0">
                <a:solidFill>
                  <a:schemeClr val="bg1"/>
                </a:solidFill>
              </a:rPr>
              <a:t>được</a:t>
            </a:r>
            <a:r>
              <a:rPr lang="en-US" sz="1800" dirty="0" smtClean="0">
                <a:solidFill>
                  <a:schemeClr val="bg1"/>
                </a:solidFill>
              </a:rPr>
              <a:t> </a:t>
            </a:r>
            <a:r>
              <a:rPr lang="en-US" sz="1800" dirty="0" err="1" smtClean="0">
                <a:solidFill>
                  <a:schemeClr val="bg1"/>
                </a:solidFill>
              </a:rPr>
              <a:t>mã</a:t>
            </a:r>
            <a:r>
              <a:rPr lang="en-US" sz="1800" dirty="0" smtClean="0">
                <a:solidFill>
                  <a:schemeClr val="bg1"/>
                </a:solidFill>
              </a:rPr>
              <a:t> </a:t>
            </a:r>
            <a:r>
              <a:rPr lang="en-US" sz="1800" dirty="0" err="1" smtClean="0">
                <a:solidFill>
                  <a:schemeClr val="bg1"/>
                </a:solidFill>
              </a:rPr>
              <a:t>hõa</a:t>
            </a:r>
            <a:r>
              <a:rPr lang="en-US" sz="1800" dirty="0" smtClean="0">
                <a:solidFill>
                  <a:schemeClr val="bg1"/>
                </a:solidFill>
              </a:rPr>
              <a:t> </a:t>
            </a:r>
            <a:r>
              <a:rPr lang="en-US" sz="1800" dirty="0" err="1" smtClean="0">
                <a:solidFill>
                  <a:schemeClr val="bg1"/>
                </a:solidFill>
              </a:rPr>
              <a:t>để</a:t>
            </a:r>
            <a:r>
              <a:rPr lang="en-US" sz="1800" dirty="0" smtClean="0">
                <a:solidFill>
                  <a:schemeClr val="bg1"/>
                </a:solidFill>
              </a:rPr>
              <a:t> </a:t>
            </a:r>
            <a:r>
              <a:rPr lang="en-US" sz="1800" dirty="0" err="1" smtClean="0">
                <a:solidFill>
                  <a:schemeClr val="bg1"/>
                </a:solidFill>
              </a:rPr>
              <a:t>bảo</a:t>
            </a:r>
            <a:r>
              <a:rPr lang="en-US" sz="1800" dirty="0" smtClean="0">
                <a:solidFill>
                  <a:schemeClr val="bg1"/>
                </a:solidFill>
              </a:rPr>
              <a:t> </a:t>
            </a:r>
            <a:r>
              <a:rPr lang="en-US" sz="1800" dirty="0" err="1" smtClean="0">
                <a:solidFill>
                  <a:schemeClr val="bg1"/>
                </a:solidFill>
              </a:rPr>
              <a:t>đảm</a:t>
            </a:r>
            <a:r>
              <a:rPr lang="en-US" sz="1800" dirty="0" smtClean="0">
                <a:solidFill>
                  <a:schemeClr val="bg1"/>
                </a:solidFill>
              </a:rPr>
              <a:t> </a:t>
            </a:r>
            <a:r>
              <a:rPr lang="en-US" sz="1800" dirty="0" err="1" smtClean="0">
                <a:solidFill>
                  <a:schemeClr val="bg1"/>
                </a:solidFill>
              </a:rPr>
              <a:t>tính</a:t>
            </a:r>
            <a:r>
              <a:rPr lang="en-US" sz="1800" dirty="0" smtClean="0">
                <a:solidFill>
                  <a:schemeClr val="bg1"/>
                </a:solidFill>
              </a:rPr>
              <a:t> </a:t>
            </a:r>
            <a:r>
              <a:rPr lang="en-US" sz="1800" dirty="0" err="1" smtClean="0">
                <a:solidFill>
                  <a:schemeClr val="bg1"/>
                </a:solidFill>
              </a:rPr>
              <a:t>bảo</a:t>
            </a:r>
            <a:r>
              <a:rPr lang="en-US" sz="1800" dirty="0" smtClean="0">
                <a:solidFill>
                  <a:schemeClr val="bg1"/>
                </a:solidFill>
              </a:rPr>
              <a:t> </a:t>
            </a:r>
            <a:r>
              <a:rPr lang="en-US" sz="1800" dirty="0" err="1" smtClean="0">
                <a:solidFill>
                  <a:schemeClr val="bg1"/>
                </a:solidFill>
              </a:rPr>
              <a:t>mật</a:t>
            </a:r>
            <a:endParaRPr lang="en-US" sz="1800" dirty="0" smtClean="0">
              <a:solidFill>
                <a:schemeClr val="bg1"/>
              </a:solidFill>
            </a:endParaRPr>
          </a:p>
          <a:p>
            <a:pPr marL="285750" indent="-285750">
              <a:lnSpc>
                <a:spcPct val="150000"/>
              </a:lnSpc>
              <a:buClr>
                <a:schemeClr val="bg1"/>
              </a:buClr>
              <a:buFont typeface="Wingdings" panose="05000000000000000000" pitchFamily="2" charset="2"/>
              <a:buChar char="Ø"/>
            </a:pPr>
            <a:r>
              <a:rPr lang="en-US" sz="1800" dirty="0" err="1" smtClean="0">
                <a:solidFill>
                  <a:schemeClr val="bg1"/>
                </a:solidFill>
              </a:rPr>
              <a:t>Xử</a:t>
            </a:r>
            <a:r>
              <a:rPr lang="en-US" sz="1800" dirty="0" smtClean="0">
                <a:solidFill>
                  <a:schemeClr val="bg1"/>
                </a:solidFill>
              </a:rPr>
              <a:t> </a:t>
            </a:r>
            <a:r>
              <a:rPr lang="en-US" sz="1800" dirty="0" err="1" smtClean="0">
                <a:solidFill>
                  <a:schemeClr val="bg1"/>
                </a:solidFill>
              </a:rPr>
              <a:t>lý</a:t>
            </a:r>
            <a:r>
              <a:rPr lang="en-US" sz="1800" dirty="0" smtClean="0">
                <a:solidFill>
                  <a:schemeClr val="bg1"/>
                </a:solidFill>
              </a:rPr>
              <a:t> </a:t>
            </a:r>
            <a:r>
              <a:rPr lang="en-US" sz="1800" dirty="0" err="1" smtClean="0">
                <a:solidFill>
                  <a:schemeClr val="bg1"/>
                </a:solidFill>
              </a:rPr>
              <a:t>các</a:t>
            </a:r>
            <a:r>
              <a:rPr lang="en-US" sz="1800" dirty="0" smtClean="0">
                <a:solidFill>
                  <a:schemeClr val="bg1"/>
                </a:solidFill>
              </a:rPr>
              <a:t> </a:t>
            </a:r>
            <a:r>
              <a:rPr lang="en-US" sz="1800" dirty="0" err="1" smtClean="0">
                <a:solidFill>
                  <a:schemeClr val="bg1"/>
                </a:solidFill>
              </a:rPr>
              <a:t>lỗi</a:t>
            </a:r>
            <a:r>
              <a:rPr lang="en-US" sz="1800" dirty="0" smtClean="0">
                <a:solidFill>
                  <a:schemeClr val="bg1"/>
                </a:solidFill>
              </a:rPr>
              <a:t> </a:t>
            </a:r>
            <a:r>
              <a:rPr lang="en-US" sz="1800" dirty="0" err="1" smtClean="0">
                <a:solidFill>
                  <a:schemeClr val="bg1"/>
                </a:solidFill>
              </a:rPr>
              <a:t>ngoại</a:t>
            </a:r>
            <a:r>
              <a:rPr lang="en-US" sz="1800" dirty="0" smtClean="0">
                <a:solidFill>
                  <a:schemeClr val="bg1"/>
                </a:solidFill>
              </a:rPr>
              <a:t> </a:t>
            </a:r>
            <a:r>
              <a:rPr lang="en-US" sz="1800" dirty="0" err="1" smtClean="0">
                <a:solidFill>
                  <a:schemeClr val="bg1"/>
                </a:solidFill>
              </a:rPr>
              <a:t>lệ</a:t>
            </a:r>
            <a:r>
              <a:rPr lang="en-US" sz="1800" dirty="0" smtClean="0">
                <a:solidFill>
                  <a:schemeClr val="bg1"/>
                </a:solidFill>
              </a:rPr>
              <a:t> </a:t>
            </a:r>
            <a:r>
              <a:rPr lang="en-US" sz="1800" dirty="0" err="1" smtClean="0">
                <a:solidFill>
                  <a:schemeClr val="bg1"/>
                </a:solidFill>
              </a:rPr>
              <a:t>được</a:t>
            </a:r>
            <a:r>
              <a:rPr lang="en-US" sz="1800" dirty="0" smtClean="0">
                <a:solidFill>
                  <a:schemeClr val="bg1"/>
                </a:solidFill>
              </a:rPr>
              <a:t> </a:t>
            </a:r>
            <a:r>
              <a:rPr lang="en-US" sz="1800" dirty="0" err="1" smtClean="0">
                <a:solidFill>
                  <a:schemeClr val="bg1"/>
                </a:solidFill>
              </a:rPr>
              <a:t>sinh</a:t>
            </a:r>
            <a:r>
              <a:rPr lang="en-US" sz="1800" dirty="0" smtClean="0">
                <a:solidFill>
                  <a:schemeClr val="bg1"/>
                </a:solidFill>
              </a:rPr>
              <a:t> </a:t>
            </a:r>
            <a:r>
              <a:rPr lang="en-US" sz="1800" dirty="0" err="1" smtClean="0">
                <a:solidFill>
                  <a:schemeClr val="bg1"/>
                </a:solidFill>
              </a:rPr>
              <a:t>ra</a:t>
            </a:r>
            <a:r>
              <a:rPr lang="en-US" sz="1800" dirty="0" smtClean="0">
                <a:solidFill>
                  <a:schemeClr val="bg1"/>
                </a:solidFill>
              </a:rPr>
              <a:t> </a:t>
            </a:r>
            <a:r>
              <a:rPr lang="en-US" sz="1800" dirty="0" err="1" smtClean="0">
                <a:solidFill>
                  <a:schemeClr val="bg1"/>
                </a:solidFill>
              </a:rPr>
              <a:t>trong</a:t>
            </a:r>
            <a:r>
              <a:rPr lang="en-US" sz="1800" dirty="0" smtClean="0">
                <a:solidFill>
                  <a:schemeClr val="bg1"/>
                </a:solidFill>
              </a:rPr>
              <a:t> </a:t>
            </a:r>
            <a:r>
              <a:rPr lang="en-US" sz="1800" dirty="0" err="1" smtClean="0">
                <a:solidFill>
                  <a:schemeClr val="bg1"/>
                </a:solidFill>
              </a:rPr>
              <a:t>quá</a:t>
            </a:r>
            <a:r>
              <a:rPr lang="en-US" sz="1800" dirty="0" smtClean="0">
                <a:solidFill>
                  <a:schemeClr val="bg1"/>
                </a:solidFill>
              </a:rPr>
              <a:t> </a:t>
            </a:r>
            <a:r>
              <a:rPr lang="en-US" sz="1800" dirty="0" err="1" smtClean="0">
                <a:solidFill>
                  <a:schemeClr val="bg1"/>
                </a:solidFill>
              </a:rPr>
              <a:t>trình</a:t>
            </a:r>
            <a:r>
              <a:rPr lang="en-US" sz="1800" dirty="0" smtClean="0">
                <a:solidFill>
                  <a:schemeClr val="bg1"/>
                </a:solidFill>
              </a:rPr>
              <a:t> </a:t>
            </a:r>
            <a:r>
              <a:rPr lang="en-US" sz="1800" dirty="0" err="1" smtClean="0">
                <a:solidFill>
                  <a:schemeClr val="bg1"/>
                </a:solidFill>
              </a:rPr>
              <a:t>sử</a:t>
            </a:r>
            <a:r>
              <a:rPr lang="en-US" sz="1800" dirty="0" smtClean="0">
                <a:solidFill>
                  <a:schemeClr val="bg1"/>
                </a:solidFill>
              </a:rPr>
              <a:t> </a:t>
            </a:r>
            <a:r>
              <a:rPr lang="en-US" sz="1800" dirty="0" err="1" smtClean="0">
                <a:solidFill>
                  <a:schemeClr val="bg1"/>
                </a:solidFill>
              </a:rPr>
              <a:t>dụng</a:t>
            </a:r>
            <a:endParaRPr lang="en-US" sz="1800" dirty="0">
              <a:solidFill>
                <a:schemeClr val="bg1"/>
              </a:solidFill>
            </a:endParaRPr>
          </a:p>
        </p:txBody>
      </p:sp>
    </p:spTree>
    <p:extLst>
      <p:ext uri="{BB962C8B-B14F-4D97-AF65-F5344CB8AC3E}">
        <p14:creationId xmlns:p14="http://schemas.microsoft.com/office/powerpoint/2010/main" val="207483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22</a:t>
            </a:fld>
            <a:endParaRPr dirty="0"/>
          </a:p>
        </p:txBody>
      </p:sp>
      <p:cxnSp>
        <p:nvCxnSpPr>
          <p:cNvPr id="385" name="Google Shape;385;p17"/>
          <p:cNvCxnSpPr/>
          <p:nvPr/>
        </p:nvCxnSpPr>
        <p:spPr>
          <a:xfrm>
            <a:off x="1809764"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3399935" y="78594"/>
            <a:ext cx="3358681"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IV.</a:t>
            </a:r>
            <a:r>
              <a:rPr lang="en-US" sz="2400" b="1" dirty="0" smtClean="0">
                <a:solidFill>
                  <a:schemeClr val="bg1"/>
                </a:solidFill>
              </a:rPr>
              <a:t> KẾT LUẬN</a:t>
            </a:r>
            <a:endParaRPr sz="2400" b="1" i="0" u="none" strike="noStrike" cap="none" dirty="0">
              <a:solidFill>
                <a:schemeClr val="bg1"/>
              </a:solidFill>
              <a:sym typeface="Arial"/>
            </a:endParaRPr>
          </a:p>
        </p:txBody>
      </p:sp>
      <p:sp>
        <p:nvSpPr>
          <p:cNvPr id="4" name="TextBox 3"/>
          <p:cNvSpPr txBox="1"/>
          <p:nvPr/>
        </p:nvSpPr>
        <p:spPr>
          <a:xfrm>
            <a:off x="948267" y="1132916"/>
            <a:ext cx="1581835" cy="369332"/>
          </a:xfrm>
          <a:prstGeom prst="rect">
            <a:avLst/>
          </a:prstGeom>
          <a:noFill/>
        </p:spPr>
        <p:txBody>
          <a:bodyPr wrap="square" rtlCol="0">
            <a:spAutoFit/>
          </a:bodyPr>
          <a:lstStyle/>
          <a:p>
            <a:r>
              <a:rPr lang="en-US" sz="1800" b="1" dirty="0" err="1" smtClean="0">
                <a:solidFill>
                  <a:srgbClr val="FFC000"/>
                </a:solidFill>
              </a:rPr>
              <a:t>Đạt</a:t>
            </a:r>
            <a:r>
              <a:rPr lang="en-US" sz="1800" b="1" dirty="0" smtClean="0">
                <a:solidFill>
                  <a:srgbClr val="FFC000"/>
                </a:solidFill>
              </a:rPr>
              <a:t> </a:t>
            </a:r>
            <a:r>
              <a:rPr lang="en-US" sz="1800" b="1" dirty="0" err="1" smtClean="0">
                <a:solidFill>
                  <a:srgbClr val="FFC000"/>
                </a:solidFill>
              </a:rPr>
              <a:t>được</a:t>
            </a:r>
            <a:r>
              <a:rPr lang="en-US" sz="1800" b="1" dirty="0" smtClean="0">
                <a:solidFill>
                  <a:srgbClr val="FFC000"/>
                </a:solidFill>
              </a:rPr>
              <a:t>:</a:t>
            </a:r>
            <a:endParaRPr lang="en-US" sz="1800" b="1" dirty="0">
              <a:solidFill>
                <a:srgbClr val="FFC000"/>
              </a:solidFill>
            </a:endParaRPr>
          </a:p>
        </p:txBody>
      </p:sp>
      <p:sp>
        <p:nvSpPr>
          <p:cNvPr id="3" name="TextBox 2"/>
          <p:cNvSpPr txBox="1"/>
          <p:nvPr/>
        </p:nvSpPr>
        <p:spPr>
          <a:xfrm>
            <a:off x="948267" y="1502248"/>
            <a:ext cx="7269610" cy="1754326"/>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en-US" sz="1800" dirty="0" err="1" smtClean="0">
                <a:solidFill>
                  <a:schemeClr val="bg1"/>
                </a:solidFill>
              </a:rPr>
              <a:t>Cơ</a:t>
            </a:r>
            <a:r>
              <a:rPr lang="en-US" sz="1800" dirty="0" smtClean="0">
                <a:solidFill>
                  <a:schemeClr val="bg1"/>
                </a:solidFill>
              </a:rPr>
              <a:t> </a:t>
            </a:r>
            <a:r>
              <a:rPr lang="en-US" sz="1800" dirty="0" err="1" smtClean="0">
                <a:solidFill>
                  <a:schemeClr val="bg1"/>
                </a:solidFill>
              </a:rPr>
              <a:t>bản</a:t>
            </a:r>
            <a:r>
              <a:rPr lang="en-US" sz="1800" dirty="0" smtClean="0">
                <a:solidFill>
                  <a:schemeClr val="bg1"/>
                </a:solidFill>
              </a:rPr>
              <a:t> </a:t>
            </a:r>
            <a:r>
              <a:rPr lang="en-US" sz="1800" dirty="0" err="1" smtClean="0">
                <a:solidFill>
                  <a:schemeClr val="bg1"/>
                </a:solidFill>
              </a:rPr>
              <a:t>đã</a:t>
            </a:r>
            <a:r>
              <a:rPr lang="en-US" sz="1800" dirty="0" smtClean="0">
                <a:solidFill>
                  <a:schemeClr val="bg1"/>
                </a:solidFill>
              </a:rPr>
              <a:t> </a:t>
            </a:r>
            <a:r>
              <a:rPr lang="en-US" sz="1800" dirty="0" err="1" smtClean="0">
                <a:solidFill>
                  <a:schemeClr val="bg1"/>
                </a:solidFill>
              </a:rPr>
              <a:t>biết</a:t>
            </a:r>
            <a:r>
              <a:rPr lang="en-US" sz="1800" dirty="0" smtClean="0">
                <a:solidFill>
                  <a:schemeClr val="bg1"/>
                </a:solidFill>
              </a:rPr>
              <a:t> </a:t>
            </a:r>
            <a:r>
              <a:rPr lang="en-US" sz="1800" dirty="0" err="1" smtClean="0">
                <a:solidFill>
                  <a:schemeClr val="bg1"/>
                </a:solidFill>
              </a:rPr>
              <a:t>quy</a:t>
            </a:r>
            <a:r>
              <a:rPr lang="en-US" sz="1800" dirty="0" smtClean="0">
                <a:solidFill>
                  <a:schemeClr val="bg1"/>
                </a:solidFill>
              </a:rPr>
              <a:t> </a:t>
            </a:r>
            <a:r>
              <a:rPr lang="en-US" sz="1800" dirty="0" err="1" smtClean="0">
                <a:solidFill>
                  <a:schemeClr val="bg1"/>
                </a:solidFill>
              </a:rPr>
              <a:t>trình</a:t>
            </a:r>
            <a:r>
              <a:rPr lang="en-US" sz="1800" dirty="0" smtClean="0">
                <a:solidFill>
                  <a:schemeClr val="bg1"/>
                </a:solidFill>
              </a:rPr>
              <a:t> </a:t>
            </a:r>
            <a:r>
              <a:rPr lang="en-US" sz="1800" dirty="0" err="1" smtClean="0">
                <a:solidFill>
                  <a:schemeClr val="bg1"/>
                </a:solidFill>
              </a:rPr>
              <a:t>xậy</a:t>
            </a:r>
            <a:r>
              <a:rPr lang="en-US" sz="1800" dirty="0" smtClean="0">
                <a:solidFill>
                  <a:schemeClr val="bg1"/>
                </a:solidFill>
              </a:rPr>
              <a:t> </a:t>
            </a:r>
            <a:r>
              <a:rPr lang="en-US" sz="1800" dirty="0" err="1" smtClean="0">
                <a:solidFill>
                  <a:schemeClr val="bg1"/>
                </a:solidFill>
              </a:rPr>
              <a:t>dựng</a:t>
            </a:r>
            <a:r>
              <a:rPr lang="en-US" sz="1800" dirty="0" smtClean="0">
                <a:solidFill>
                  <a:schemeClr val="bg1"/>
                </a:solidFill>
              </a:rPr>
              <a:t> </a:t>
            </a:r>
            <a:r>
              <a:rPr lang="en-US" sz="1800" dirty="0" err="1" smtClean="0">
                <a:solidFill>
                  <a:schemeClr val="bg1"/>
                </a:solidFill>
              </a:rPr>
              <a:t>một</a:t>
            </a:r>
            <a:r>
              <a:rPr lang="en-US" sz="1800" dirty="0">
                <a:solidFill>
                  <a:schemeClr val="bg1"/>
                </a:solidFill>
              </a:rPr>
              <a:t> </a:t>
            </a:r>
            <a:r>
              <a:rPr lang="en-US" sz="1800" dirty="0" smtClean="0">
                <a:solidFill>
                  <a:schemeClr val="bg1"/>
                </a:solidFill>
              </a:rPr>
              <a:t>website </a:t>
            </a:r>
          </a:p>
          <a:p>
            <a:pPr marL="285750" indent="-285750">
              <a:lnSpc>
                <a:spcPct val="150000"/>
              </a:lnSpc>
              <a:buClr>
                <a:schemeClr val="bg1"/>
              </a:buClr>
              <a:buFont typeface="Wingdings" panose="05000000000000000000" pitchFamily="2" charset="2"/>
              <a:buChar char="Ø"/>
            </a:pPr>
            <a:r>
              <a:rPr lang="vi-VN" sz="1800" dirty="0" smtClean="0">
                <a:solidFill>
                  <a:schemeClr val="bg1"/>
                </a:solidFill>
              </a:rPr>
              <a:t>Được </a:t>
            </a:r>
            <a:r>
              <a:rPr lang="vi-VN" sz="1800" dirty="0">
                <a:solidFill>
                  <a:schemeClr val="bg1"/>
                </a:solidFill>
              </a:rPr>
              <a:t>tiếp cận và làm những sản phẩm thực tế và </a:t>
            </a:r>
            <a:r>
              <a:rPr lang="vi-VN" sz="1800" dirty="0" smtClean="0">
                <a:solidFill>
                  <a:schemeClr val="bg1"/>
                </a:solidFill>
              </a:rPr>
              <a:t>rút </a:t>
            </a:r>
            <a:r>
              <a:rPr lang="vi-VN" sz="1800" dirty="0">
                <a:solidFill>
                  <a:schemeClr val="bg1"/>
                </a:solidFill>
              </a:rPr>
              <a:t>được những kinh nghiệm cho bản thân sau này tiếp tục theo nghề</a:t>
            </a:r>
            <a:endParaRPr lang="en-US" sz="1800" dirty="0" smtClean="0">
              <a:solidFill>
                <a:schemeClr val="bg1"/>
              </a:solidFill>
            </a:endParaRPr>
          </a:p>
          <a:p>
            <a:pPr marL="285750" indent="-285750">
              <a:lnSpc>
                <a:spcPct val="150000"/>
              </a:lnSpc>
              <a:buClr>
                <a:schemeClr val="bg1"/>
              </a:buClr>
              <a:buFont typeface="Wingdings" panose="05000000000000000000" pitchFamily="2" charset="2"/>
              <a:buChar char="Ø"/>
            </a:pPr>
            <a:r>
              <a:rPr lang="en-US" sz="1800" dirty="0" err="1" smtClean="0">
                <a:solidFill>
                  <a:schemeClr val="bg1"/>
                </a:solidFill>
              </a:rPr>
              <a:t>Được</a:t>
            </a:r>
            <a:r>
              <a:rPr lang="en-US" sz="1800" dirty="0" smtClean="0">
                <a:solidFill>
                  <a:schemeClr val="bg1"/>
                </a:solidFill>
              </a:rPr>
              <a:t> </a:t>
            </a:r>
            <a:r>
              <a:rPr lang="en-US" sz="1800" dirty="0" err="1" smtClean="0">
                <a:solidFill>
                  <a:schemeClr val="bg1"/>
                </a:solidFill>
              </a:rPr>
              <a:t>rèn</a:t>
            </a:r>
            <a:r>
              <a:rPr lang="en-US" sz="1800" dirty="0" smtClean="0">
                <a:solidFill>
                  <a:schemeClr val="bg1"/>
                </a:solidFill>
              </a:rPr>
              <a:t> </a:t>
            </a:r>
            <a:r>
              <a:rPr lang="en-US" sz="1800" dirty="0" err="1" smtClean="0">
                <a:solidFill>
                  <a:schemeClr val="bg1"/>
                </a:solidFill>
              </a:rPr>
              <a:t>luyện</a:t>
            </a:r>
            <a:r>
              <a:rPr lang="en-US" sz="1800" dirty="0" smtClean="0">
                <a:solidFill>
                  <a:schemeClr val="bg1"/>
                </a:solidFill>
              </a:rPr>
              <a:t> </a:t>
            </a:r>
            <a:r>
              <a:rPr lang="en-US" sz="1800" dirty="0" err="1" smtClean="0">
                <a:solidFill>
                  <a:schemeClr val="bg1"/>
                </a:solidFill>
              </a:rPr>
              <a:t>và</a:t>
            </a:r>
            <a:r>
              <a:rPr lang="en-US" sz="1800" dirty="0" smtClean="0">
                <a:solidFill>
                  <a:schemeClr val="bg1"/>
                </a:solidFill>
              </a:rPr>
              <a:t> </a:t>
            </a:r>
            <a:r>
              <a:rPr lang="en-US" sz="1800" dirty="0" err="1" smtClean="0">
                <a:solidFill>
                  <a:schemeClr val="bg1"/>
                </a:solidFill>
              </a:rPr>
              <a:t>nâng</a:t>
            </a:r>
            <a:r>
              <a:rPr lang="en-US" sz="1800" dirty="0" smtClean="0">
                <a:solidFill>
                  <a:schemeClr val="bg1"/>
                </a:solidFill>
              </a:rPr>
              <a:t> </a:t>
            </a:r>
            <a:r>
              <a:rPr lang="en-US" sz="1800" dirty="0" err="1" smtClean="0">
                <a:solidFill>
                  <a:schemeClr val="bg1"/>
                </a:solidFill>
              </a:rPr>
              <a:t>cao</a:t>
            </a:r>
            <a:r>
              <a:rPr lang="en-US" sz="1800" dirty="0" smtClean="0">
                <a:solidFill>
                  <a:schemeClr val="bg1"/>
                </a:solidFill>
              </a:rPr>
              <a:t> </a:t>
            </a:r>
            <a:r>
              <a:rPr lang="en-US" sz="1800" dirty="0" err="1" smtClean="0">
                <a:solidFill>
                  <a:schemeClr val="bg1"/>
                </a:solidFill>
              </a:rPr>
              <a:t>khả</a:t>
            </a:r>
            <a:r>
              <a:rPr lang="en-US" sz="1800" dirty="0" smtClean="0">
                <a:solidFill>
                  <a:schemeClr val="bg1"/>
                </a:solidFill>
              </a:rPr>
              <a:t> </a:t>
            </a:r>
            <a:r>
              <a:rPr lang="en-US" sz="1800" dirty="0" err="1" smtClean="0">
                <a:solidFill>
                  <a:schemeClr val="bg1"/>
                </a:solidFill>
              </a:rPr>
              <a:t>năng</a:t>
            </a:r>
            <a:r>
              <a:rPr lang="en-US" sz="1800" dirty="0" smtClean="0">
                <a:solidFill>
                  <a:schemeClr val="bg1"/>
                </a:solidFill>
              </a:rPr>
              <a:t> </a:t>
            </a:r>
            <a:r>
              <a:rPr lang="en-US" sz="1800" dirty="0" err="1" smtClean="0">
                <a:solidFill>
                  <a:schemeClr val="bg1"/>
                </a:solidFill>
              </a:rPr>
              <a:t>lập</a:t>
            </a:r>
            <a:r>
              <a:rPr lang="en-US" sz="1800" dirty="0" smtClean="0">
                <a:solidFill>
                  <a:schemeClr val="bg1"/>
                </a:solidFill>
              </a:rPr>
              <a:t> </a:t>
            </a:r>
            <a:r>
              <a:rPr lang="en-US" sz="1800" dirty="0" err="1" smtClean="0">
                <a:solidFill>
                  <a:schemeClr val="bg1"/>
                </a:solidFill>
              </a:rPr>
              <a:t>trình</a:t>
            </a:r>
            <a:endParaRPr lang="en-US" sz="1800" dirty="0">
              <a:solidFill>
                <a:schemeClr val="bg1"/>
              </a:solidFill>
            </a:endParaRPr>
          </a:p>
        </p:txBody>
      </p:sp>
      <p:sp>
        <p:nvSpPr>
          <p:cNvPr id="7" name="TextBox 6"/>
          <p:cNvSpPr txBox="1"/>
          <p:nvPr/>
        </p:nvSpPr>
        <p:spPr>
          <a:xfrm>
            <a:off x="948266" y="3323139"/>
            <a:ext cx="1581835" cy="369332"/>
          </a:xfrm>
          <a:prstGeom prst="rect">
            <a:avLst/>
          </a:prstGeom>
          <a:noFill/>
        </p:spPr>
        <p:txBody>
          <a:bodyPr wrap="square" rtlCol="0">
            <a:spAutoFit/>
          </a:bodyPr>
          <a:lstStyle/>
          <a:p>
            <a:r>
              <a:rPr lang="en-US" sz="1800" b="1" dirty="0" err="1" smtClean="0">
                <a:solidFill>
                  <a:srgbClr val="FFC000"/>
                </a:solidFill>
              </a:rPr>
              <a:t>Hạn</a:t>
            </a:r>
            <a:r>
              <a:rPr lang="en-US" sz="1800" b="1" dirty="0" smtClean="0">
                <a:solidFill>
                  <a:srgbClr val="FFC000"/>
                </a:solidFill>
              </a:rPr>
              <a:t> </a:t>
            </a:r>
            <a:r>
              <a:rPr lang="en-US" sz="1800" b="1" dirty="0" err="1" smtClean="0">
                <a:solidFill>
                  <a:srgbClr val="FFC000"/>
                </a:solidFill>
              </a:rPr>
              <a:t>chế</a:t>
            </a:r>
            <a:r>
              <a:rPr lang="en-US" sz="1800" b="1" dirty="0" smtClean="0">
                <a:solidFill>
                  <a:srgbClr val="FFC000"/>
                </a:solidFill>
              </a:rPr>
              <a:t>:</a:t>
            </a:r>
            <a:endParaRPr lang="en-US" sz="1800" b="1" dirty="0">
              <a:solidFill>
                <a:srgbClr val="FFC000"/>
              </a:solidFill>
            </a:endParaRPr>
          </a:p>
        </p:txBody>
      </p:sp>
      <p:sp>
        <p:nvSpPr>
          <p:cNvPr id="8" name="TextBox 7"/>
          <p:cNvSpPr txBox="1"/>
          <p:nvPr/>
        </p:nvSpPr>
        <p:spPr>
          <a:xfrm>
            <a:off x="948267" y="3625906"/>
            <a:ext cx="7269610" cy="872034"/>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en-US" sz="1800" dirty="0" err="1" smtClean="0">
                <a:solidFill>
                  <a:schemeClr val="bg1"/>
                </a:solidFill>
              </a:rPr>
              <a:t>Kiến</a:t>
            </a:r>
            <a:r>
              <a:rPr lang="en-US" sz="1800" dirty="0" smtClean="0">
                <a:solidFill>
                  <a:schemeClr val="bg1"/>
                </a:solidFill>
              </a:rPr>
              <a:t> </a:t>
            </a:r>
            <a:r>
              <a:rPr lang="en-US" sz="1800" dirty="0" err="1" smtClean="0">
                <a:solidFill>
                  <a:schemeClr val="bg1"/>
                </a:solidFill>
              </a:rPr>
              <a:t>thức</a:t>
            </a:r>
            <a:r>
              <a:rPr lang="en-US" sz="1800" dirty="0" smtClean="0">
                <a:solidFill>
                  <a:schemeClr val="bg1"/>
                </a:solidFill>
              </a:rPr>
              <a:t> </a:t>
            </a:r>
            <a:r>
              <a:rPr lang="en-US" sz="1800" dirty="0" err="1" smtClean="0">
                <a:solidFill>
                  <a:schemeClr val="bg1"/>
                </a:solidFill>
              </a:rPr>
              <a:t>còn</a:t>
            </a:r>
            <a:r>
              <a:rPr lang="en-US" sz="1800" dirty="0" smtClean="0">
                <a:solidFill>
                  <a:schemeClr val="bg1"/>
                </a:solidFill>
              </a:rPr>
              <a:t> </a:t>
            </a:r>
            <a:r>
              <a:rPr lang="en-US" sz="1800" dirty="0" err="1" smtClean="0">
                <a:solidFill>
                  <a:schemeClr val="bg1"/>
                </a:solidFill>
              </a:rPr>
              <a:t>hạn</a:t>
            </a:r>
            <a:r>
              <a:rPr lang="en-US" sz="1800" dirty="0" smtClean="0">
                <a:solidFill>
                  <a:schemeClr val="bg1"/>
                </a:solidFill>
              </a:rPr>
              <a:t> </a:t>
            </a:r>
            <a:r>
              <a:rPr lang="en-US" sz="1800" dirty="0" err="1" smtClean="0">
                <a:solidFill>
                  <a:schemeClr val="bg1"/>
                </a:solidFill>
              </a:rPr>
              <a:t>hẹp</a:t>
            </a:r>
            <a:endParaRPr lang="en-US" sz="1800" dirty="0" smtClean="0">
              <a:solidFill>
                <a:schemeClr val="bg1"/>
              </a:solidFill>
            </a:endParaRPr>
          </a:p>
          <a:p>
            <a:pPr marL="285750" indent="-285750">
              <a:lnSpc>
                <a:spcPct val="150000"/>
              </a:lnSpc>
              <a:buClr>
                <a:schemeClr val="bg1"/>
              </a:buClr>
              <a:buFont typeface="Wingdings" panose="05000000000000000000" pitchFamily="2" charset="2"/>
              <a:buChar char="Ø"/>
            </a:pPr>
            <a:r>
              <a:rPr lang="en-US" sz="1800" dirty="0" err="1" smtClean="0">
                <a:solidFill>
                  <a:schemeClr val="bg1"/>
                </a:solidFill>
              </a:rPr>
              <a:t>Tính</a:t>
            </a:r>
            <a:r>
              <a:rPr lang="en-US" sz="1800" dirty="0" smtClean="0">
                <a:solidFill>
                  <a:schemeClr val="bg1"/>
                </a:solidFill>
              </a:rPr>
              <a:t> </a:t>
            </a:r>
            <a:r>
              <a:rPr lang="en-US" sz="1800" dirty="0" err="1" smtClean="0">
                <a:solidFill>
                  <a:schemeClr val="bg1"/>
                </a:solidFill>
              </a:rPr>
              <a:t>bảo</a:t>
            </a:r>
            <a:r>
              <a:rPr lang="en-US" sz="1800" dirty="0" smtClean="0">
                <a:solidFill>
                  <a:schemeClr val="bg1"/>
                </a:solidFill>
              </a:rPr>
              <a:t> </a:t>
            </a:r>
            <a:r>
              <a:rPr lang="en-US" sz="1800" dirty="0" err="1" smtClean="0">
                <a:solidFill>
                  <a:schemeClr val="bg1"/>
                </a:solidFill>
              </a:rPr>
              <a:t>mật</a:t>
            </a:r>
            <a:r>
              <a:rPr lang="en-US" sz="1800" dirty="0" smtClean="0">
                <a:solidFill>
                  <a:schemeClr val="bg1"/>
                </a:solidFill>
              </a:rPr>
              <a:t> </a:t>
            </a:r>
            <a:r>
              <a:rPr lang="en-US" sz="1800" dirty="0" err="1" smtClean="0">
                <a:solidFill>
                  <a:schemeClr val="bg1"/>
                </a:solidFill>
              </a:rPr>
              <a:t>vẫn</a:t>
            </a:r>
            <a:r>
              <a:rPr lang="en-US" sz="1800" dirty="0" smtClean="0">
                <a:solidFill>
                  <a:schemeClr val="bg1"/>
                </a:solidFill>
              </a:rPr>
              <a:t> </a:t>
            </a:r>
            <a:r>
              <a:rPr lang="en-US" sz="1800" dirty="0" err="1" smtClean="0">
                <a:solidFill>
                  <a:schemeClr val="bg1"/>
                </a:solidFill>
              </a:rPr>
              <a:t>của</a:t>
            </a:r>
            <a:r>
              <a:rPr lang="en-US" sz="1800" dirty="0" smtClean="0">
                <a:solidFill>
                  <a:schemeClr val="bg1"/>
                </a:solidFill>
              </a:rPr>
              <a:t> </a:t>
            </a:r>
            <a:r>
              <a:rPr lang="en-US" sz="1800" dirty="0" err="1" smtClean="0">
                <a:solidFill>
                  <a:schemeClr val="bg1"/>
                </a:solidFill>
              </a:rPr>
              <a:t>hệ</a:t>
            </a:r>
            <a:r>
              <a:rPr lang="en-US" sz="1800" dirty="0" smtClean="0">
                <a:solidFill>
                  <a:schemeClr val="bg1"/>
                </a:solidFill>
              </a:rPr>
              <a:t> </a:t>
            </a:r>
            <a:r>
              <a:rPr lang="en-US" sz="1800" dirty="0" err="1" smtClean="0">
                <a:solidFill>
                  <a:schemeClr val="bg1"/>
                </a:solidFill>
              </a:rPr>
              <a:t>thống</a:t>
            </a:r>
            <a:r>
              <a:rPr lang="en-US" sz="1800" dirty="0" smtClean="0">
                <a:solidFill>
                  <a:schemeClr val="bg1"/>
                </a:solidFill>
              </a:rPr>
              <a:t> </a:t>
            </a:r>
            <a:r>
              <a:rPr lang="en-US" sz="1800" dirty="0" err="1" smtClean="0">
                <a:solidFill>
                  <a:schemeClr val="bg1"/>
                </a:solidFill>
              </a:rPr>
              <a:t>vẫn</a:t>
            </a:r>
            <a:r>
              <a:rPr lang="en-US" sz="1800" dirty="0" smtClean="0">
                <a:solidFill>
                  <a:schemeClr val="bg1"/>
                </a:solidFill>
              </a:rPr>
              <a:t> </a:t>
            </a:r>
            <a:r>
              <a:rPr lang="en-US" sz="1800" dirty="0" err="1" smtClean="0">
                <a:solidFill>
                  <a:schemeClr val="bg1"/>
                </a:solidFill>
              </a:rPr>
              <a:t>chưa</a:t>
            </a:r>
            <a:r>
              <a:rPr lang="en-US" sz="1800" dirty="0" smtClean="0">
                <a:solidFill>
                  <a:schemeClr val="bg1"/>
                </a:solidFill>
              </a:rPr>
              <a:t> </a:t>
            </a:r>
            <a:r>
              <a:rPr lang="en-US" sz="1800" dirty="0" err="1" smtClean="0">
                <a:solidFill>
                  <a:schemeClr val="bg1"/>
                </a:solidFill>
              </a:rPr>
              <a:t>cao</a:t>
            </a:r>
            <a:r>
              <a:rPr lang="en-US" sz="1800" dirty="0" smtClean="0">
                <a:solidFill>
                  <a:schemeClr val="bg1"/>
                </a:solidFill>
              </a:rPr>
              <a:t> </a:t>
            </a:r>
            <a:r>
              <a:rPr lang="en-US" sz="1800" dirty="0" err="1" smtClean="0">
                <a:solidFill>
                  <a:schemeClr val="bg1"/>
                </a:solidFill>
              </a:rPr>
              <a:t>lắm</a:t>
            </a:r>
            <a:endParaRPr lang="en-US" sz="1800" dirty="0">
              <a:solidFill>
                <a:schemeClr val="bg1"/>
              </a:solidFill>
            </a:endParaRPr>
          </a:p>
        </p:txBody>
      </p:sp>
    </p:spTree>
    <p:extLst>
      <p:ext uri="{BB962C8B-B14F-4D97-AF65-F5344CB8AC3E}">
        <p14:creationId xmlns:p14="http://schemas.microsoft.com/office/powerpoint/2010/main" val="267681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additive="base">
                                        <p:cTn id="2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 calcmode="lin" valueType="num">
                                      <p:cBhvr additive="base">
                                        <p:cTn id="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46"/>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746" name="Google Shape;746;p46"/>
          <p:cNvSpPr txBox="1">
            <a:spLocks noGrp="1"/>
          </p:cNvSpPr>
          <p:nvPr>
            <p:ph type="ctrTitle" idx="4294967295"/>
          </p:nvPr>
        </p:nvSpPr>
        <p:spPr>
          <a:xfrm>
            <a:off x="3152775" y="1354750"/>
            <a:ext cx="456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19BBD5"/>
              </a:buClr>
              <a:buSzPts val="4000"/>
              <a:buFont typeface="Nixie One"/>
              <a:buNone/>
            </a:pPr>
            <a:r>
              <a:rPr lang="en" sz="8000" b="1" i="0" u="none" strike="noStrike" cap="none" dirty="0">
                <a:solidFill>
                  <a:schemeClr val="bg1"/>
                </a:solidFill>
                <a:latin typeface="Nixie One"/>
                <a:ea typeface="Nixie One"/>
                <a:cs typeface="Nixie One"/>
                <a:sym typeface="Nixie One"/>
              </a:rPr>
              <a:t>Thanks!</a:t>
            </a:r>
            <a:endParaRPr sz="8000" b="1" i="0" u="none" strike="noStrike" cap="none" dirty="0">
              <a:solidFill>
                <a:schemeClr val="bg1"/>
              </a:solidFill>
              <a:latin typeface="Nixie One"/>
              <a:ea typeface="Nixie One"/>
              <a:cs typeface="Nixie One"/>
              <a:sym typeface="Nixie One"/>
            </a:endParaRPr>
          </a:p>
        </p:txBody>
      </p:sp>
      <p:sp>
        <p:nvSpPr>
          <p:cNvPr id="747" name="Google Shape;747;p46"/>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4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23</a:t>
            </a:fld>
            <a:endParaRPr/>
          </a:p>
        </p:txBody>
      </p:sp>
      <p:pic>
        <p:nvPicPr>
          <p:cNvPr id="749" name="Google Shape;749;p46"/>
          <p:cNvPicPr preferRelativeResize="0"/>
          <p:nvPr/>
        </p:nvPicPr>
        <p:blipFill>
          <a:blip r:embed="rId3">
            <a:alphaModFix/>
          </a:blip>
          <a:stretch>
            <a:fillRect/>
          </a:stretch>
        </p:blipFill>
        <p:spPr>
          <a:xfrm>
            <a:off x="4971905" y="2640325"/>
            <a:ext cx="3205725" cy="2324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6"/>
                                        </p:tgtEl>
                                        <p:attrNameLst>
                                          <p:attrName>style.visibility</p:attrName>
                                        </p:attrNameLst>
                                      </p:cBhvr>
                                      <p:to>
                                        <p:strVal val="visible"/>
                                      </p:to>
                                    </p:set>
                                    <p:animEffect transition="in" filter="fade">
                                      <p:cBhvr>
                                        <p:cTn id="7" dur="1000"/>
                                        <p:tgtEl>
                                          <p:spTgt spid="746"/>
                                        </p:tgtEl>
                                      </p:cBhvr>
                                    </p:animEffect>
                                    <p:anim calcmode="lin" valueType="num">
                                      <p:cBhvr>
                                        <p:cTn id="8" dur="1000" fill="hold"/>
                                        <p:tgtEl>
                                          <p:spTgt spid="746"/>
                                        </p:tgtEl>
                                        <p:attrNameLst>
                                          <p:attrName>ppt_x</p:attrName>
                                        </p:attrNameLst>
                                      </p:cBhvr>
                                      <p:tavLst>
                                        <p:tav tm="0">
                                          <p:val>
                                            <p:strVal val="#ppt_x"/>
                                          </p:val>
                                        </p:tav>
                                        <p:tav tm="100000">
                                          <p:val>
                                            <p:strVal val="#ppt_x"/>
                                          </p:val>
                                        </p:tav>
                                      </p:tavLst>
                                    </p:anim>
                                    <p:anim calcmode="lin" valueType="num">
                                      <p:cBhvr>
                                        <p:cTn id="9" dur="1000" fill="hold"/>
                                        <p:tgtEl>
                                          <p:spTgt spid="7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txBox="1">
            <a:spLocks noGrp="1"/>
          </p:cNvSpPr>
          <p:nvPr>
            <p:ph type="body" idx="4294967295"/>
          </p:nvPr>
        </p:nvSpPr>
        <p:spPr>
          <a:xfrm>
            <a:off x="990755" y="1485306"/>
            <a:ext cx="7696045" cy="2915124"/>
          </a:xfrm>
          <a:prstGeom prst="rect">
            <a:avLst/>
          </a:prstGeom>
          <a:noFill/>
          <a:ln>
            <a:noFill/>
          </a:ln>
        </p:spPr>
        <p:txBody>
          <a:bodyPr spcFirstLastPara="1" wrap="square" lIns="91425" tIns="91425" rIns="91425" bIns="91425" anchor="t" anchorCtr="0">
            <a:noAutofit/>
          </a:bodyPr>
          <a:lstStyle/>
          <a:p>
            <a:pPr marL="285750" lvl="0" indent="-285750" algn="just">
              <a:lnSpc>
                <a:spcPct val="150000"/>
              </a:lnSpc>
              <a:buFont typeface="Wingdings" panose="05000000000000000000" pitchFamily="2" charset="2"/>
              <a:buChar char="Ø"/>
            </a:pPr>
            <a:r>
              <a:rPr lang="en-US" sz="1800" dirty="0" err="1" smtClean="0"/>
              <a:t>Thị</a:t>
            </a:r>
            <a:r>
              <a:rPr lang="en-US" sz="1800" dirty="0" smtClean="0"/>
              <a:t> </a:t>
            </a:r>
            <a:r>
              <a:rPr lang="en-US" sz="1800" dirty="0" err="1" smtClean="0"/>
              <a:t>trường</a:t>
            </a:r>
            <a:r>
              <a:rPr lang="en-US" sz="1800" dirty="0" smtClean="0"/>
              <a:t> website </a:t>
            </a:r>
            <a:r>
              <a:rPr lang="en-US" sz="1800" dirty="0" err="1" smtClean="0"/>
              <a:t>rộng</a:t>
            </a:r>
            <a:r>
              <a:rPr lang="en-US" sz="1800" dirty="0" smtClean="0"/>
              <a:t> </a:t>
            </a:r>
            <a:r>
              <a:rPr lang="en-US" sz="1800" dirty="0" err="1" smtClean="0"/>
              <a:t>lớn</a:t>
            </a:r>
            <a:r>
              <a:rPr lang="en-US" sz="1800" dirty="0" smtClean="0"/>
              <a:t> </a:t>
            </a:r>
            <a:r>
              <a:rPr lang="en-US" sz="1800" dirty="0" err="1" smtClean="0"/>
              <a:t>và</a:t>
            </a:r>
            <a:r>
              <a:rPr lang="en-US" sz="1800" dirty="0" smtClean="0"/>
              <a:t> </a:t>
            </a:r>
            <a:r>
              <a:rPr lang="en-US" sz="1800" dirty="0" err="1" smtClean="0"/>
              <a:t>lượng</a:t>
            </a:r>
            <a:r>
              <a:rPr lang="en-US" sz="1800" dirty="0" smtClean="0"/>
              <a:t> </a:t>
            </a:r>
            <a:r>
              <a:rPr lang="en-US" sz="1800" dirty="0" err="1" smtClean="0"/>
              <a:t>người</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lớn</a:t>
            </a:r>
            <a:endParaRPr lang="en-US" sz="1800" dirty="0" smtClean="0"/>
          </a:p>
          <a:p>
            <a:pPr marL="285750" lvl="0" indent="-285750" algn="just">
              <a:lnSpc>
                <a:spcPct val="150000"/>
              </a:lnSpc>
              <a:buFont typeface="Wingdings" panose="05000000000000000000" pitchFamily="2" charset="2"/>
              <a:buChar char="Ø"/>
            </a:pPr>
            <a:r>
              <a:rPr lang="en-US" sz="1800" dirty="0" err="1" smtClean="0"/>
              <a:t>Nhiều</a:t>
            </a:r>
            <a:r>
              <a:rPr lang="en-US" sz="1800" dirty="0" smtClean="0"/>
              <a:t> </a:t>
            </a:r>
            <a:r>
              <a:rPr lang="en-US" sz="1800" dirty="0" err="1" smtClean="0"/>
              <a:t>người</a:t>
            </a:r>
            <a:r>
              <a:rPr lang="en-US" sz="1800" dirty="0" smtClean="0"/>
              <a:t> </a:t>
            </a:r>
            <a:r>
              <a:rPr lang="en-US" sz="1800" dirty="0" err="1" smtClean="0"/>
              <a:t>đã</a:t>
            </a:r>
            <a:r>
              <a:rPr lang="en-US" sz="1800" dirty="0" smtClean="0"/>
              <a:t> </a:t>
            </a:r>
            <a:r>
              <a:rPr lang="en-US" sz="1800" dirty="0" err="1" smtClean="0"/>
              <a:t>có</a:t>
            </a:r>
            <a:r>
              <a:rPr lang="en-US" sz="1800" dirty="0" smtClean="0"/>
              <a:t> </a:t>
            </a:r>
            <a:r>
              <a:rPr lang="en-US" sz="1800" dirty="0" err="1" smtClean="0"/>
              <a:t>giấy</a:t>
            </a:r>
            <a:r>
              <a:rPr lang="en-US" sz="1800" dirty="0" smtClean="0"/>
              <a:t> </a:t>
            </a:r>
            <a:r>
              <a:rPr lang="en-US" sz="1800" dirty="0" err="1" smtClean="0"/>
              <a:t>phép</a:t>
            </a:r>
            <a:r>
              <a:rPr lang="en-US" sz="1800" dirty="0" smtClean="0"/>
              <a:t> </a:t>
            </a:r>
            <a:r>
              <a:rPr lang="en-US" sz="1800" dirty="0" err="1" smtClean="0"/>
              <a:t>lái</a:t>
            </a:r>
            <a:r>
              <a:rPr lang="en-US" sz="1800" dirty="0" smtClean="0"/>
              <a:t> </a:t>
            </a:r>
            <a:r>
              <a:rPr lang="en-US" sz="1800" dirty="0" err="1" smtClean="0"/>
              <a:t>xe</a:t>
            </a:r>
            <a:r>
              <a:rPr lang="en-US" sz="1800" dirty="0" smtClean="0"/>
              <a:t> </a:t>
            </a:r>
            <a:r>
              <a:rPr lang="en-US" sz="1800" dirty="0" err="1" smtClean="0"/>
              <a:t>nhưng</a:t>
            </a:r>
            <a:r>
              <a:rPr lang="en-US" sz="1800" dirty="0" smtClean="0"/>
              <a:t> </a:t>
            </a:r>
            <a:r>
              <a:rPr lang="en-US" sz="1800" dirty="0" err="1" smtClean="0"/>
              <a:t>chưa</a:t>
            </a:r>
            <a:r>
              <a:rPr lang="en-US" sz="1800" dirty="0" smtClean="0"/>
              <a:t> </a:t>
            </a:r>
            <a:r>
              <a:rPr lang="en-US" sz="1800" dirty="0" err="1" smtClean="0"/>
              <a:t>sở</a:t>
            </a:r>
            <a:r>
              <a:rPr lang="en-US" sz="1800" dirty="0" smtClean="0"/>
              <a:t> </a:t>
            </a:r>
            <a:r>
              <a:rPr lang="en-US" sz="1800" dirty="0" err="1" smtClean="0"/>
              <a:t>xe</a:t>
            </a:r>
            <a:r>
              <a:rPr lang="en-US" sz="1800" dirty="0" smtClean="0"/>
              <a:t> </a:t>
            </a:r>
            <a:r>
              <a:rPr lang="en-US" sz="1800" dirty="0" err="1" smtClean="0"/>
              <a:t>để</a:t>
            </a:r>
            <a:r>
              <a:rPr lang="en-US" sz="1800" dirty="0" smtClean="0"/>
              <a:t> </a:t>
            </a:r>
            <a:r>
              <a:rPr lang="en-US" sz="1800" dirty="0" err="1" smtClean="0"/>
              <a:t>phục</a:t>
            </a:r>
            <a:r>
              <a:rPr lang="en-US" sz="1800" dirty="0" smtClean="0"/>
              <a:t> </a:t>
            </a:r>
            <a:r>
              <a:rPr lang="en-US" sz="1800" dirty="0" err="1" smtClean="0"/>
              <a:t>vụ</a:t>
            </a:r>
            <a:r>
              <a:rPr lang="en-US" sz="1800" dirty="0" smtClean="0"/>
              <a:t> </a:t>
            </a:r>
            <a:r>
              <a:rPr lang="en-US" sz="1800" dirty="0" err="1" smtClean="0"/>
              <a:t>công</a:t>
            </a:r>
            <a:r>
              <a:rPr lang="en-US" sz="1800" dirty="0" smtClean="0"/>
              <a:t> </a:t>
            </a:r>
            <a:r>
              <a:rPr lang="en-US" sz="1800" dirty="0" err="1" smtClean="0"/>
              <a:t>việc</a:t>
            </a:r>
            <a:r>
              <a:rPr lang="en-US" sz="1800" dirty="0" smtClean="0"/>
              <a:t> </a:t>
            </a:r>
            <a:r>
              <a:rPr lang="en-US" sz="1800" dirty="0" err="1" smtClean="0"/>
              <a:t>cũng</a:t>
            </a:r>
            <a:r>
              <a:rPr lang="en-US" sz="1800" dirty="0" smtClean="0"/>
              <a:t> </a:t>
            </a:r>
            <a:r>
              <a:rPr lang="en-US" sz="1800" dirty="0" err="1" smtClean="0"/>
              <a:t>như</a:t>
            </a:r>
            <a:r>
              <a:rPr lang="en-US" sz="1800" dirty="0" smtClean="0"/>
              <a:t> </a:t>
            </a:r>
            <a:r>
              <a:rPr lang="en-US" sz="1800" dirty="0" err="1" smtClean="0"/>
              <a:t>một</a:t>
            </a:r>
            <a:r>
              <a:rPr lang="en-US" sz="1800" dirty="0" smtClean="0"/>
              <a:t> </a:t>
            </a:r>
            <a:r>
              <a:rPr lang="en-US" sz="1800" dirty="0" err="1" smtClean="0"/>
              <a:t>số</a:t>
            </a:r>
            <a:r>
              <a:rPr lang="en-US" sz="1800" dirty="0" smtClean="0"/>
              <a:t> </a:t>
            </a:r>
            <a:r>
              <a:rPr lang="en-US" sz="1800" dirty="0" err="1" smtClean="0"/>
              <a:t>mục</a:t>
            </a:r>
            <a:r>
              <a:rPr lang="en-US" sz="1800" dirty="0" smtClean="0"/>
              <a:t> </a:t>
            </a:r>
            <a:r>
              <a:rPr lang="en-US" sz="1800" dirty="0" err="1" smtClean="0"/>
              <a:t>đích</a:t>
            </a:r>
            <a:r>
              <a:rPr lang="en-US" sz="1800" dirty="0" smtClean="0"/>
              <a:t> </a:t>
            </a:r>
            <a:r>
              <a:rPr lang="en-US" sz="1800" dirty="0" err="1" smtClean="0"/>
              <a:t>cá</a:t>
            </a:r>
            <a:r>
              <a:rPr lang="en-US" sz="1800" dirty="0" smtClean="0"/>
              <a:t> </a:t>
            </a:r>
            <a:r>
              <a:rPr lang="en-US" sz="1800" dirty="0" err="1" smtClean="0"/>
              <a:t>nhân</a:t>
            </a:r>
            <a:endParaRPr lang="en-US" sz="1800" dirty="0" smtClean="0"/>
          </a:p>
          <a:p>
            <a:pPr marL="285750" lvl="0" indent="-285750" algn="just">
              <a:lnSpc>
                <a:spcPct val="150000"/>
              </a:lnSpc>
              <a:buFont typeface="Wingdings" panose="05000000000000000000" pitchFamily="2" charset="2"/>
              <a:buChar char="Ø"/>
            </a:pPr>
            <a:r>
              <a:rPr lang="en-US" sz="1800" dirty="0" err="1" smtClean="0"/>
              <a:t>Các</a:t>
            </a:r>
            <a:r>
              <a:rPr lang="en-US" sz="1800" dirty="0" smtClean="0"/>
              <a:t> </a:t>
            </a:r>
            <a:r>
              <a:rPr lang="en-US" sz="1800" dirty="0" err="1" smtClean="0"/>
              <a:t>cuộc</a:t>
            </a:r>
            <a:r>
              <a:rPr lang="en-US" sz="1800" dirty="0" smtClean="0"/>
              <a:t> </a:t>
            </a:r>
            <a:r>
              <a:rPr lang="en-US" sz="1800" dirty="0" err="1" smtClean="0"/>
              <a:t>giao</a:t>
            </a:r>
            <a:r>
              <a:rPr lang="en-US" sz="1800" dirty="0" smtClean="0"/>
              <a:t> </a:t>
            </a:r>
            <a:r>
              <a:rPr lang="en-US" sz="1800" dirty="0" err="1" smtClean="0"/>
              <a:t>dịch</a:t>
            </a:r>
            <a:r>
              <a:rPr lang="en-US" sz="1800" dirty="0" smtClean="0"/>
              <a:t> </a:t>
            </a:r>
            <a:r>
              <a:rPr lang="en-US" sz="1800" dirty="0" err="1" smtClean="0"/>
              <a:t>cho</a:t>
            </a:r>
            <a:r>
              <a:rPr lang="en-US" sz="1800" dirty="0" smtClean="0"/>
              <a:t> </a:t>
            </a:r>
            <a:r>
              <a:rPr lang="en-US" sz="1800" dirty="0" err="1" smtClean="0"/>
              <a:t>thuê</a:t>
            </a:r>
            <a:r>
              <a:rPr lang="en-US" sz="1800" dirty="0" smtClean="0"/>
              <a:t> </a:t>
            </a:r>
            <a:r>
              <a:rPr lang="en-US" sz="1800" dirty="0" err="1" smtClean="0"/>
              <a:t>xe</a:t>
            </a:r>
            <a:r>
              <a:rPr lang="en-US" sz="1800" dirty="0" smtClean="0"/>
              <a:t> </a:t>
            </a:r>
            <a:r>
              <a:rPr lang="en-US" sz="1800" dirty="0" err="1" smtClean="0"/>
              <a:t>khó</a:t>
            </a:r>
            <a:r>
              <a:rPr lang="en-US" sz="1800" dirty="0" smtClean="0"/>
              <a:t> </a:t>
            </a:r>
            <a:r>
              <a:rPr lang="en-US" sz="1800" dirty="0" err="1" smtClean="0"/>
              <a:t>khắn</a:t>
            </a:r>
            <a:r>
              <a:rPr lang="en-US" sz="1800" dirty="0" smtClean="0"/>
              <a:t> </a:t>
            </a:r>
            <a:r>
              <a:rPr lang="en-US" sz="1800" dirty="0" err="1" smtClean="0"/>
              <a:t>vì</a:t>
            </a:r>
            <a:r>
              <a:rPr lang="en-US" sz="1800" dirty="0" smtClean="0"/>
              <a:t> </a:t>
            </a:r>
            <a:r>
              <a:rPr lang="en-US" sz="1800" dirty="0" err="1" smtClean="0"/>
              <a:t>thiếu</a:t>
            </a:r>
            <a:r>
              <a:rPr lang="en-US" sz="1800" dirty="0" smtClean="0"/>
              <a:t> </a:t>
            </a:r>
            <a:r>
              <a:rPr lang="en-US" sz="1800" dirty="0" err="1" smtClean="0"/>
              <a:t>thông</a:t>
            </a:r>
            <a:r>
              <a:rPr lang="en-US" sz="1800" dirty="0" smtClean="0"/>
              <a:t> tin</a:t>
            </a:r>
          </a:p>
          <a:p>
            <a:pPr marL="0" lvl="0" indent="0" algn="just">
              <a:lnSpc>
                <a:spcPct val="150000"/>
              </a:lnSpc>
              <a:buNone/>
            </a:pPr>
            <a:r>
              <a:rPr lang="en-US" sz="1800" dirty="0" smtClean="0">
                <a:sym typeface="Wingdings" panose="05000000000000000000" pitchFamily="2" charset="2"/>
              </a:rPr>
              <a:t> </a:t>
            </a:r>
            <a:r>
              <a:rPr lang="en-US" sz="1800" dirty="0" err="1" smtClean="0">
                <a:sym typeface="Wingdings" panose="05000000000000000000" pitchFamily="2" charset="2"/>
              </a:rPr>
              <a:t>Vì</a:t>
            </a:r>
            <a:r>
              <a:rPr lang="en-US" sz="1800" dirty="0" smtClean="0">
                <a:sym typeface="Wingdings" panose="05000000000000000000" pitchFamily="2" charset="2"/>
              </a:rPr>
              <a:t> </a:t>
            </a:r>
            <a:r>
              <a:rPr lang="en-US" sz="1800" dirty="0" err="1" smtClean="0">
                <a:sym typeface="Wingdings" panose="05000000000000000000" pitchFamily="2" charset="2"/>
              </a:rPr>
              <a:t>vậy</a:t>
            </a:r>
            <a:r>
              <a:rPr lang="en-US" sz="1800" dirty="0" smtClean="0">
                <a:sym typeface="Wingdings" panose="05000000000000000000" pitchFamily="2" charset="2"/>
              </a:rPr>
              <a:t>, </a:t>
            </a:r>
            <a:r>
              <a:rPr lang="en-US" sz="1800" dirty="0" err="1" smtClean="0">
                <a:sym typeface="Wingdings" panose="05000000000000000000" pitchFamily="2" charset="2"/>
              </a:rPr>
              <a:t>Việc</a:t>
            </a:r>
            <a:r>
              <a:rPr lang="en-US" sz="1800" dirty="0" smtClean="0">
                <a:sym typeface="Wingdings" panose="05000000000000000000" pitchFamily="2" charset="2"/>
              </a:rPr>
              <a:t> </a:t>
            </a:r>
            <a:r>
              <a:rPr lang="en-US" sz="1800" dirty="0" err="1" smtClean="0">
                <a:sym typeface="Wingdings" panose="05000000000000000000" pitchFamily="2" charset="2"/>
              </a:rPr>
              <a:t>xây</a:t>
            </a:r>
            <a:r>
              <a:rPr lang="en-US" sz="1800" dirty="0" smtClean="0">
                <a:sym typeface="Wingdings" panose="05000000000000000000" pitchFamily="2" charset="2"/>
              </a:rPr>
              <a:t> </a:t>
            </a:r>
            <a:r>
              <a:rPr lang="en-US" sz="1800" dirty="0" err="1" smtClean="0">
                <a:sym typeface="Wingdings" panose="05000000000000000000" pitchFamily="2" charset="2"/>
              </a:rPr>
              <a:t>dựng</a:t>
            </a:r>
            <a:r>
              <a:rPr lang="en-US" sz="1800" dirty="0">
                <a:sym typeface="Wingdings" panose="05000000000000000000" pitchFamily="2" charset="2"/>
              </a:rPr>
              <a:t> </a:t>
            </a:r>
            <a:r>
              <a:rPr lang="en-US" sz="1800" dirty="0" smtClean="0">
                <a:sym typeface="Wingdings" panose="05000000000000000000" pitchFamily="2" charset="2"/>
              </a:rPr>
              <a:t>web </a:t>
            </a:r>
            <a:r>
              <a:rPr lang="en-US" sz="1800" dirty="0" err="1" smtClean="0">
                <a:sym typeface="Wingdings" panose="05000000000000000000" pitchFamily="2" charset="2"/>
              </a:rPr>
              <a:t>thuê</a:t>
            </a:r>
            <a:r>
              <a:rPr lang="en-US" sz="1800" dirty="0" smtClean="0">
                <a:sym typeface="Wingdings" panose="05000000000000000000" pitchFamily="2" charset="2"/>
              </a:rPr>
              <a:t> </a:t>
            </a:r>
            <a:r>
              <a:rPr lang="en-US" sz="1800" dirty="0" err="1" smtClean="0">
                <a:sym typeface="Wingdings" panose="05000000000000000000" pitchFamily="2" charset="2"/>
              </a:rPr>
              <a:t>xe</a:t>
            </a:r>
            <a:r>
              <a:rPr lang="en-US" sz="1800" dirty="0" smtClean="0">
                <a:sym typeface="Wingdings" panose="05000000000000000000" pitchFamily="2" charset="2"/>
              </a:rPr>
              <a:t> </a:t>
            </a:r>
            <a:r>
              <a:rPr lang="en-US" sz="1800" dirty="0" err="1" smtClean="0">
                <a:sym typeface="Wingdings" panose="05000000000000000000" pitchFamily="2" charset="2"/>
              </a:rPr>
              <a:t>để</a:t>
            </a:r>
            <a:r>
              <a:rPr lang="en-US" sz="1800" dirty="0" smtClean="0">
                <a:sym typeface="Wingdings" panose="05000000000000000000" pitchFamily="2" charset="2"/>
              </a:rPr>
              <a:t> </a:t>
            </a:r>
            <a:r>
              <a:rPr lang="en-US" sz="1800" dirty="0" err="1" smtClean="0">
                <a:sym typeface="Wingdings" panose="05000000000000000000" pitchFamily="2" charset="2"/>
              </a:rPr>
              <a:t>giải</a:t>
            </a:r>
            <a:r>
              <a:rPr lang="en-US" sz="1800" dirty="0" smtClean="0">
                <a:sym typeface="Wingdings" panose="05000000000000000000" pitchFamily="2" charset="2"/>
              </a:rPr>
              <a:t> </a:t>
            </a:r>
            <a:r>
              <a:rPr lang="en-US" sz="1800" dirty="0" err="1" smtClean="0">
                <a:sym typeface="Wingdings" panose="05000000000000000000" pitchFamily="2" charset="2"/>
              </a:rPr>
              <a:t>quyết</a:t>
            </a:r>
            <a:r>
              <a:rPr lang="en-US" sz="1800" dirty="0" smtClean="0">
                <a:sym typeface="Wingdings" panose="05000000000000000000" pitchFamily="2" charset="2"/>
              </a:rPr>
              <a:t> </a:t>
            </a:r>
            <a:r>
              <a:rPr lang="en-US" sz="1800" dirty="0" err="1" smtClean="0">
                <a:sym typeface="Wingdings" panose="05000000000000000000" pitchFamily="2" charset="2"/>
              </a:rPr>
              <a:t>vấn</a:t>
            </a:r>
            <a:r>
              <a:rPr lang="en-US" sz="1800" dirty="0" smtClean="0">
                <a:sym typeface="Wingdings" panose="05000000000000000000" pitchFamily="2" charset="2"/>
              </a:rPr>
              <a:t> </a:t>
            </a:r>
            <a:r>
              <a:rPr lang="en-US" sz="1800" dirty="0" err="1" smtClean="0">
                <a:sym typeface="Wingdings" panose="05000000000000000000" pitchFamily="2" charset="2"/>
              </a:rPr>
              <a:t>đề</a:t>
            </a:r>
            <a:r>
              <a:rPr lang="en-US" sz="1800" dirty="0" smtClean="0">
                <a:sym typeface="Wingdings" panose="05000000000000000000" pitchFamily="2" charset="2"/>
              </a:rPr>
              <a:t> </a:t>
            </a:r>
            <a:r>
              <a:rPr lang="en-US" sz="1800" dirty="0" err="1" smtClean="0">
                <a:sym typeface="Wingdings" panose="05000000000000000000" pitchFamily="2" charset="2"/>
              </a:rPr>
              <a:t>trên</a:t>
            </a:r>
            <a:endParaRPr lang="en-US" sz="1800" dirty="0" smtClean="0"/>
          </a:p>
        </p:txBody>
      </p:sp>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3</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3234527" y="25431"/>
            <a:ext cx="4178596" cy="719877"/>
          </a:xfrm>
          <a:prstGeom prst="rect">
            <a:avLst/>
          </a:prstGeom>
          <a:noFill/>
          <a:ln>
            <a:noFill/>
          </a:ln>
        </p:spPr>
        <p:txBody>
          <a:bodyPr spcFirstLastPara="1" wrap="square" lIns="91425" tIns="45700" rIns="91425" bIns="45700" anchor="t" anchorCtr="0">
            <a:noAutofit/>
          </a:bodyPr>
          <a:lstStyle/>
          <a:p>
            <a:pPr lvl="0">
              <a:lnSpc>
                <a:spcPct val="200000"/>
              </a:lnSpc>
            </a:pPr>
            <a:r>
              <a:rPr lang="en-US" sz="2400" b="1" i="0" u="none" strike="noStrike" cap="none" dirty="0" smtClean="0">
                <a:solidFill>
                  <a:schemeClr val="bg1"/>
                </a:solidFill>
                <a:sym typeface="Arial"/>
              </a:rPr>
              <a:t>I. </a:t>
            </a:r>
            <a:r>
              <a:rPr lang="en-US" sz="2400" b="1" dirty="0" smtClean="0">
                <a:solidFill>
                  <a:schemeClr val="bg1"/>
                </a:solidFill>
              </a:rPr>
              <a:t>TỔNG QUAN VỀ ĐỀ TÀI</a:t>
            </a:r>
            <a:endParaRPr lang="en-US" sz="2400" b="1" i="0" u="none" strike="noStrike" cap="none" dirty="0">
              <a:solidFill>
                <a:schemeClr val="bg1"/>
              </a:solidFill>
              <a:sym typeface="Arial"/>
            </a:endParaRPr>
          </a:p>
        </p:txBody>
      </p:sp>
      <p:sp>
        <p:nvSpPr>
          <p:cNvPr id="2" name="TextBox 1"/>
          <p:cNvSpPr txBox="1"/>
          <p:nvPr/>
        </p:nvSpPr>
        <p:spPr>
          <a:xfrm>
            <a:off x="789709" y="1085196"/>
            <a:ext cx="2867891" cy="400110"/>
          </a:xfrm>
          <a:prstGeom prst="rect">
            <a:avLst/>
          </a:prstGeom>
          <a:noFill/>
        </p:spPr>
        <p:txBody>
          <a:bodyPr wrap="square" rtlCol="0">
            <a:spAutoFit/>
          </a:bodyPr>
          <a:lstStyle/>
          <a:p>
            <a:r>
              <a:rPr lang="vi-VN" sz="2000" dirty="0" smtClean="0">
                <a:solidFill>
                  <a:schemeClr val="bg1"/>
                </a:solidFill>
              </a:rPr>
              <a:t>LÝ DO CHỌN ĐÈ TÀI:</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83">
                                            <p:txEl>
                                              <p:pRg st="0" end="0"/>
                                            </p:txEl>
                                          </p:spTgt>
                                        </p:tgtEl>
                                        <p:attrNameLst>
                                          <p:attrName>style.visibility</p:attrName>
                                        </p:attrNameLst>
                                      </p:cBhvr>
                                      <p:to>
                                        <p:strVal val="visible"/>
                                      </p:to>
                                    </p:set>
                                    <p:animEffect transition="in" filter="wipe(down)">
                                      <p:cBhvr>
                                        <p:cTn id="14" dur="500"/>
                                        <p:tgtEl>
                                          <p:spTgt spid="38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83">
                                            <p:txEl>
                                              <p:pRg st="1" end="1"/>
                                            </p:txEl>
                                          </p:spTgt>
                                        </p:tgtEl>
                                        <p:attrNameLst>
                                          <p:attrName>style.visibility</p:attrName>
                                        </p:attrNameLst>
                                      </p:cBhvr>
                                      <p:to>
                                        <p:strVal val="visible"/>
                                      </p:to>
                                    </p:set>
                                    <p:animEffect transition="in" filter="wipe(down)">
                                      <p:cBhvr>
                                        <p:cTn id="19" dur="500"/>
                                        <p:tgtEl>
                                          <p:spTgt spid="3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83">
                                            <p:txEl>
                                              <p:pRg st="2" end="2"/>
                                            </p:txEl>
                                          </p:spTgt>
                                        </p:tgtEl>
                                        <p:attrNameLst>
                                          <p:attrName>style.visibility</p:attrName>
                                        </p:attrNameLst>
                                      </p:cBhvr>
                                      <p:to>
                                        <p:strVal val="visible"/>
                                      </p:to>
                                    </p:set>
                                    <p:animEffect transition="in" filter="wipe(down)">
                                      <p:cBhvr>
                                        <p:cTn id="24" dur="500"/>
                                        <p:tgtEl>
                                          <p:spTgt spid="38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83">
                                            <p:txEl>
                                              <p:pRg st="3" end="3"/>
                                            </p:txEl>
                                          </p:spTgt>
                                        </p:tgtEl>
                                        <p:attrNameLst>
                                          <p:attrName>style.visibility</p:attrName>
                                        </p:attrNameLst>
                                      </p:cBhvr>
                                      <p:to>
                                        <p:strVal val="visible"/>
                                      </p:to>
                                    </p:set>
                                    <p:animEffect transition="in" filter="wipe(down)">
                                      <p:cBhvr>
                                        <p:cTn id="29" dur="500"/>
                                        <p:tgtEl>
                                          <p:spTgt spid="3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txBox="1">
            <a:spLocks noGrp="1"/>
          </p:cNvSpPr>
          <p:nvPr>
            <p:ph type="body" idx="4294967295"/>
          </p:nvPr>
        </p:nvSpPr>
        <p:spPr>
          <a:xfrm>
            <a:off x="71277" y="974803"/>
            <a:ext cx="3966072" cy="493975"/>
          </a:xfrm>
          <a:prstGeom prst="rect">
            <a:avLst/>
          </a:prstGeom>
          <a:noFill/>
          <a:ln>
            <a:noFill/>
          </a:ln>
        </p:spPr>
        <p:txBody>
          <a:bodyPr spcFirstLastPara="1" wrap="square" lIns="91425" tIns="91425" rIns="91425" bIns="91425" anchor="t" anchorCtr="0">
            <a:noAutofit/>
          </a:bodyPr>
          <a:lstStyle/>
          <a:p>
            <a:pPr marL="285750" lvl="0" indent="-285750" algn="just">
              <a:buFont typeface="Wingdings" panose="05000000000000000000" pitchFamily="2" charset="2"/>
              <a:buChar char="Ø"/>
            </a:pPr>
            <a:r>
              <a:rPr lang="en-US" sz="1800" b="1" dirty="0" smtClean="0"/>
              <a:t>CÁC VẤN ĐỀ CỦA BÀI TOÁN: </a:t>
            </a:r>
          </a:p>
        </p:txBody>
      </p:sp>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4</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3234527" y="25431"/>
            <a:ext cx="4178596" cy="719877"/>
          </a:xfrm>
          <a:prstGeom prst="rect">
            <a:avLst/>
          </a:prstGeom>
          <a:noFill/>
          <a:ln>
            <a:noFill/>
          </a:ln>
        </p:spPr>
        <p:txBody>
          <a:bodyPr spcFirstLastPara="1" wrap="square" lIns="91425" tIns="45700" rIns="91425" bIns="45700" anchor="t" anchorCtr="0">
            <a:noAutofit/>
          </a:bodyPr>
          <a:lstStyle/>
          <a:p>
            <a:pPr lvl="0">
              <a:lnSpc>
                <a:spcPct val="200000"/>
              </a:lnSpc>
            </a:pPr>
            <a:r>
              <a:rPr lang="en-US" sz="2400" b="1" i="0" u="none" strike="noStrike" cap="none" dirty="0" smtClean="0">
                <a:solidFill>
                  <a:schemeClr val="bg1"/>
                </a:solidFill>
                <a:sym typeface="Arial"/>
              </a:rPr>
              <a:t>I. </a:t>
            </a:r>
            <a:r>
              <a:rPr lang="en-US" sz="2400" b="1" dirty="0" smtClean="0">
                <a:solidFill>
                  <a:schemeClr val="bg1"/>
                </a:solidFill>
              </a:rPr>
              <a:t>TỔNG QUAN VỀ ĐỀ TÀI</a:t>
            </a:r>
            <a:endParaRPr lang="en-US" sz="2400" b="1" i="0" u="none" strike="noStrike" cap="none" dirty="0">
              <a:solidFill>
                <a:schemeClr val="bg1"/>
              </a:solidFill>
              <a:sym typeface="Arial"/>
            </a:endParaRPr>
          </a:p>
        </p:txBody>
      </p:sp>
      <p:sp>
        <p:nvSpPr>
          <p:cNvPr id="2" name="TextBox 1"/>
          <p:cNvSpPr txBox="1"/>
          <p:nvPr/>
        </p:nvSpPr>
        <p:spPr>
          <a:xfrm>
            <a:off x="282006" y="2177933"/>
            <a:ext cx="5905041" cy="2346593"/>
          </a:xfrm>
          <a:prstGeom prst="rect">
            <a:avLst/>
          </a:prstGeom>
          <a:noFill/>
        </p:spPr>
        <p:txBody>
          <a:bodyPr wrap="square" rtlCol="0">
            <a:spAutoFit/>
          </a:bodyPr>
          <a:lstStyle/>
          <a:p>
            <a:endParaRPr lang="en-US"/>
          </a:p>
        </p:txBody>
      </p:sp>
      <p:sp>
        <p:nvSpPr>
          <p:cNvPr id="4" name="TextBox 3"/>
          <p:cNvSpPr txBox="1"/>
          <p:nvPr/>
        </p:nvSpPr>
        <p:spPr>
          <a:xfrm>
            <a:off x="282006" y="1551641"/>
            <a:ext cx="8571123" cy="3250121"/>
          </a:xfrm>
          <a:prstGeom prst="rect">
            <a:avLst/>
          </a:prstGeom>
          <a:noFill/>
        </p:spPr>
        <p:txBody>
          <a:bodyPr wrap="square" rtlCol="0">
            <a:spAutoFit/>
          </a:bodyPr>
          <a:lstStyle/>
          <a:p>
            <a:pPr marL="285750" indent="-285750">
              <a:lnSpc>
                <a:spcPct val="130000"/>
              </a:lnSpc>
              <a:buClr>
                <a:schemeClr val="bg1"/>
              </a:buClr>
              <a:buFont typeface="Wingdings" panose="05000000000000000000" pitchFamily="2" charset="2"/>
              <a:buChar char="ü"/>
            </a:pPr>
            <a:r>
              <a:rPr lang="vi-VN" sz="1800" dirty="0">
                <a:solidFill>
                  <a:schemeClr val="bg1"/>
                </a:solidFill>
              </a:rPr>
              <a:t>Giao diện website cần phải trực quan, dễ </a:t>
            </a:r>
            <a:r>
              <a:rPr lang="vi-VN" sz="1800" dirty="0" smtClean="0">
                <a:solidFill>
                  <a:schemeClr val="bg1"/>
                </a:solidFill>
              </a:rPr>
              <a:t>dùng, phải </a:t>
            </a:r>
            <a:r>
              <a:rPr lang="vi-VN" sz="1800" dirty="0">
                <a:solidFill>
                  <a:schemeClr val="bg1"/>
                </a:solidFill>
              </a:rPr>
              <a:t>đảm bảo được dấu ấn cho khách </a:t>
            </a:r>
            <a:r>
              <a:rPr lang="vi-VN" sz="1800" dirty="0" smtClean="0">
                <a:solidFill>
                  <a:schemeClr val="bg1"/>
                </a:solidFill>
              </a:rPr>
              <a:t>khàng</a:t>
            </a:r>
            <a:endParaRPr lang="en-US" sz="1800" dirty="0" smtClean="0">
              <a:solidFill>
                <a:schemeClr val="bg1"/>
              </a:solidFill>
            </a:endParaRPr>
          </a:p>
          <a:p>
            <a:pPr marL="285750" indent="-285750">
              <a:lnSpc>
                <a:spcPct val="130000"/>
              </a:lnSpc>
              <a:buClr>
                <a:schemeClr val="bg1"/>
              </a:buClr>
              <a:buFont typeface="Wingdings" panose="05000000000000000000" pitchFamily="2" charset="2"/>
              <a:buChar char="ü"/>
            </a:pPr>
            <a:r>
              <a:rPr lang="en-US" sz="1800" dirty="0" smtClean="0">
                <a:solidFill>
                  <a:schemeClr val="bg1"/>
                </a:solidFill>
              </a:rPr>
              <a:t>H</a:t>
            </a:r>
            <a:r>
              <a:rPr lang="vi-VN" sz="1800" dirty="0" smtClean="0">
                <a:solidFill>
                  <a:schemeClr val="bg1"/>
                </a:solidFill>
              </a:rPr>
              <a:t>ệ </a:t>
            </a:r>
            <a:r>
              <a:rPr lang="vi-VN" sz="1800" dirty="0">
                <a:solidFill>
                  <a:schemeClr val="bg1"/>
                </a:solidFill>
              </a:rPr>
              <a:t>thống cần phải đảm bảo tính bảo mật và an toàn của hệ thống và của người </a:t>
            </a:r>
            <a:r>
              <a:rPr lang="vi-VN" sz="1800" dirty="0" smtClean="0">
                <a:solidFill>
                  <a:schemeClr val="bg1"/>
                </a:solidFill>
              </a:rPr>
              <a:t>dùng</a:t>
            </a:r>
            <a:endParaRPr lang="en-US" sz="1800" dirty="0" smtClean="0">
              <a:solidFill>
                <a:schemeClr val="bg1"/>
              </a:solidFill>
            </a:endParaRPr>
          </a:p>
          <a:p>
            <a:pPr marL="285750" indent="-285750">
              <a:lnSpc>
                <a:spcPct val="130000"/>
              </a:lnSpc>
              <a:buClr>
                <a:schemeClr val="bg1"/>
              </a:buClr>
              <a:buFont typeface="Wingdings" panose="05000000000000000000" pitchFamily="2" charset="2"/>
              <a:buChar char="ü"/>
            </a:pPr>
            <a:r>
              <a:rPr lang="vi-VN" sz="1800" dirty="0">
                <a:solidFill>
                  <a:schemeClr val="bg1"/>
                </a:solidFill>
              </a:rPr>
              <a:t> </a:t>
            </a:r>
            <a:r>
              <a:rPr lang="en-US" sz="1800" dirty="0" smtClean="0">
                <a:solidFill>
                  <a:schemeClr val="bg1"/>
                </a:solidFill>
              </a:rPr>
              <a:t>H</a:t>
            </a:r>
            <a:r>
              <a:rPr lang="vi-VN" sz="1800" dirty="0" smtClean="0">
                <a:solidFill>
                  <a:schemeClr val="bg1"/>
                </a:solidFill>
              </a:rPr>
              <a:t>ệ </a:t>
            </a:r>
            <a:r>
              <a:rPr lang="vi-VN" sz="1800" dirty="0">
                <a:solidFill>
                  <a:schemeClr val="bg1"/>
                </a:solidFill>
              </a:rPr>
              <a:t>thống cần phải tích hợp được tính năng tương thích các thiết bị. Vì hiện nay số lượng các thiết bị truy cập internet là rất nhiều với nhiều kích thước màn hình khác </a:t>
            </a:r>
            <a:r>
              <a:rPr lang="vi-VN" sz="1800" dirty="0" smtClean="0">
                <a:solidFill>
                  <a:schemeClr val="bg1"/>
                </a:solidFill>
              </a:rPr>
              <a:t>nhau</a:t>
            </a:r>
            <a:endParaRPr lang="en-US" sz="1800" dirty="0" smtClean="0">
              <a:solidFill>
                <a:schemeClr val="bg1"/>
              </a:solidFill>
            </a:endParaRPr>
          </a:p>
          <a:p>
            <a:pPr marL="285750" indent="-285750">
              <a:lnSpc>
                <a:spcPct val="130000"/>
              </a:lnSpc>
              <a:buClr>
                <a:schemeClr val="bg1"/>
              </a:buClr>
              <a:buFont typeface="Wingdings" panose="05000000000000000000" pitchFamily="2" charset="2"/>
              <a:buChar char="ü"/>
            </a:pPr>
            <a:r>
              <a:rPr lang="en-US" sz="1800" dirty="0" err="1" smtClean="0">
                <a:solidFill>
                  <a:schemeClr val="bg1"/>
                </a:solidFill>
              </a:rPr>
              <a:t>Hệ</a:t>
            </a:r>
            <a:r>
              <a:rPr lang="en-US" sz="1800" dirty="0" smtClean="0">
                <a:solidFill>
                  <a:schemeClr val="bg1"/>
                </a:solidFill>
              </a:rPr>
              <a:t> </a:t>
            </a:r>
            <a:r>
              <a:rPr lang="en-US" sz="1800" dirty="0" err="1" smtClean="0">
                <a:solidFill>
                  <a:schemeClr val="bg1"/>
                </a:solidFill>
              </a:rPr>
              <a:t>thống</a:t>
            </a:r>
            <a:r>
              <a:rPr lang="en-US" sz="1800" dirty="0" smtClean="0">
                <a:solidFill>
                  <a:schemeClr val="bg1"/>
                </a:solidFill>
              </a:rPr>
              <a:t> </a:t>
            </a:r>
            <a:r>
              <a:rPr lang="en-US" sz="1800" dirty="0" err="1" smtClean="0">
                <a:solidFill>
                  <a:schemeClr val="bg1"/>
                </a:solidFill>
              </a:rPr>
              <a:t>cần</a:t>
            </a:r>
            <a:r>
              <a:rPr lang="en-US" sz="1800" dirty="0" smtClean="0">
                <a:solidFill>
                  <a:schemeClr val="bg1"/>
                </a:solidFill>
              </a:rPr>
              <a:t> </a:t>
            </a:r>
            <a:r>
              <a:rPr lang="en-US" sz="1800" dirty="0" err="1" smtClean="0">
                <a:solidFill>
                  <a:schemeClr val="bg1"/>
                </a:solidFill>
              </a:rPr>
              <a:t>phải</a:t>
            </a:r>
            <a:r>
              <a:rPr lang="en-US" sz="1800" dirty="0" smtClean="0">
                <a:solidFill>
                  <a:schemeClr val="bg1"/>
                </a:solidFill>
              </a:rPr>
              <a:t> </a:t>
            </a:r>
            <a:r>
              <a:rPr lang="en-US" sz="1800" dirty="0" err="1" smtClean="0">
                <a:solidFill>
                  <a:schemeClr val="bg1"/>
                </a:solidFill>
              </a:rPr>
              <a:t>tải</a:t>
            </a:r>
            <a:r>
              <a:rPr lang="en-US" sz="1800" dirty="0" smtClean="0">
                <a:solidFill>
                  <a:schemeClr val="bg1"/>
                </a:solidFill>
              </a:rPr>
              <a:t> </a:t>
            </a:r>
            <a:r>
              <a:rPr lang="en-US" sz="1800" dirty="0" err="1" smtClean="0">
                <a:solidFill>
                  <a:schemeClr val="bg1"/>
                </a:solidFill>
              </a:rPr>
              <a:t>nhanh</a:t>
            </a:r>
            <a:r>
              <a:rPr lang="en-US" sz="1800" dirty="0">
                <a:solidFill>
                  <a:schemeClr val="bg1"/>
                </a:solidFill>
              </a:rPr>
              <a:t> </a:t>
            </a:r>
            <a:r>
              <a:rPr lang="en-US" sz="1800" dirty="0" err="1" smtClean="0">
                <a:solidFill>
                  <a:schemeClr val="bg1"/>
                </a:solidFill>
              </a:rPr>
              <a:t>và</a:t>
            </a:r>
            <a:r>
              <a:rPr lang="en-US" sz="1800" dirty="0" smtClean="0">
                <a:solidFill>
                  <a:schemeClr val="bg1"/>
                </a:solidFill>
              </a:rPr>
              <a:t> </a:t>
            </a:r>
            <a:r>
              <a:rPr lang="en-US" sz="1800" dirty="0" err="1" smtClean="0">
                <a:solidFill>
                  <a:schemeClr val="bg1"/>
                </a:solidFill>
              </a:rPr>
              <a:t>tối</a:t>
            </a:r>
            <a:r>
              <a:rPr lang="en-US" sz="1800" dirty="0" smtClean="0">
                <a:solidFill>
                  <a:schemeClr val="bg1"/>
                </a:solidFill>
              </a:rPr>
              <a:t> </a:t>
            </a:r>
            <a:r>
              <a:rPr lang="en-US" sz="1800" dirty="0" err="1" smtClean="0">
                <a:solidFill>
                  <a:schemeClr val="bg1"/>
                </a:solidFill>
              </a:rPr>
              <a:t>ưu</a:t>
            </a:r>
            <a:endParaRPr lang="en-US" sz="1800" dirty="0" smtClean="0">
              <a:solidFill>
                <a:schemeClr val="bg1"/>
              </a:solidFill>
            </a:endParaRPr>
          </a:p>
          <a:p>
            <a:pPr marL="285750" indent="-285750">
              <a:buClr>
                <a:schemeClr val="bg1"/>
              </a:buClr>
              <a:buFont typeface="Wingdings" panose="05000000000000000000" pitchFamily="2" charset="2"/>
              <a:buChar char="ü"/>
            </a:pPr>
            <a:endParaRPr lang="en-US" sz="1800" dirty="0">
              <a:solidFill>
                <a:schemeClr val="bg1"/>
              </a:solidFill>
            </a:endParaRPr>
          </a:p>
        </p:txBody>
      </p:sp>
    </p:spTree>
    <p:extLst>
      <p:ext uri="{BB962C8B-B14F-4D97-AF65-F5344CB8AC3E}">
        <p14:creationId xmlns:p14="http://schemas.microsoft.com/office/powerpoint/2010/main" val="68322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animEffect transition="in" filter="wipe(down)">
                                      <p:cBhvr>
                                        <p:cTn id="7" dur="500"/>
                                        <p:tgtEl>
                                          <p:spTgt spid="3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txBox="1">
            <a:spLocks noGrp="1"/>
          </p:cNvSpPr>
          <p:nvPr>
            <p:ph type="body" idx="4294967295"/>
          </p:nvPr>
        </p:nvSpPr>
        <p:spPr>
          <a:xfrm>
            <a:off x="287907" y="972574"/>
            <a:ext cx="5152742" cy="562496"/>
          </a:xfrm>
          <a:prstGeom prst="rect">
            <a:avLst/>
          </a:prstGeom>
          <a:noFill/>
          <a:ln>
            <a:noFill/>
          </a:ln>
        </p:spPr>
        <p:txBody>
          <a:bodyPr spcFirstLastPara="1" wrap="square" lIns="91425" tIns="91425" rIns="91425" bIns="91425" anchor="t" anchorCtr="0">
            <a:noAutofit/>
          </a:bodyPr>
          <a:lstStyle/>
          <a:p>
            <a:pPr marL="0" lvl="0" indent="0" algn="just">
              <a:buNone/>
            </a:pPr>
            <a:r>
              <a:rPr lang="en-US" sz="1800" b="1" dirty="0" smtClean="0">
                <a:solidFill>
                  <a:srgbClr val="FFC000"/>
                </a:solidFill>
              </a:rPr>
              <a:t>MỤC ĐÍCH CỦA HỆ THỐNG WEB CHO THUÊ:</a:t>
            </a:r>
            <a:endParaRPr lang="en-US" sz="1800" dirty="0" smtClean="0"/>
          </a:p>
          <a:p>
            <a:pPr marL="285750" lvl="0" indent="-285750" algn="just">
              <a:buFont typeface="Wingdings" panose="05000000000000000000" pitchFamily="2" charset="2"/>
              <a:buChar char="ü"/>
            </a:pPr>
            <a:endParaRPr lang="en-US" dirty="0"/>
          </a:p>
        </p:txBody>
      </p:sp>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5</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3298322" y="14799"/>
            <a:ext cx="4051005" cy="719877"/>
          </a:xfrm>
          <a:prstGeom prst="rect">
            <a:avLst/>
          </a:prstGeom>
          <a:noFill/>
          <a:ln>
            <a:noFill/>
          </a:ln>
        </p:spPr>
        <p:txBody>
          <a:bodyPr spcFirstLastPara="1" wrap="square" lIns="91425" tIns="45700" rIns="91425" bIns="45700" anchor="t" anchorCtr="0">
            <a:noAutofit/>
          </a:bodyPr>
          <a:lstStyle/>
          <a:p>
            <a:pPr lvl="0">
              <a:lnSpc>
                <a:spcPct val="200000"/>
              </a:lnSpc>
            </a:pPr>
            <a:r>
              <a:rPr lang="en-US" sz="2400" b="1" i="0" u="none" strike="noStrike" cap="none" dirty="0" smtClean="0">
                <a:solidFill>
                  <a:schemeClr val="bg1"/>
                </a:solidFill>
                <a:sym typeface="Arial"/>
              </a:rPr>
              <a:t>I. </a:t>
            </a:r>
            <a:r>
              <a:rPr lang="en-US" sz="2400" b="1" dirty="0" smtClean="0">
                <a:solidFill>
                  <a:schemeClr val="bg1"/>
                </a:solidFill>
              </a:rPr>
              <a:t>TỔNG QUAN VỀ ĐỀ TÀI</a:t>
            </a:r>
            <a:endParaRPr lang="en-US" sz="2400" b="1" i="0" u="none" strike="noStrike" cap="none" dirty="0">
              <a:solidFill>
                <a:schemeClr val="bg1"/>
              </a:solidFill>
              <a:sym typeface="Arial"/>
            </a:endParaRPr>
          </a:p>
        </p:txBody>
      </p:sp>
      <p:sp>
        <p:nvSpPr>
          <p:cNvPr id="3" name="Rounded Rectangle 2"/>
          <p:cNvSpPr/>
          <p:nvPr/>
        </p:nvSpPr>
        <p:spPr>
          <a:xfrm>
            <a:off x="721900" y="1598865"/>
            <a:ext cx="7912853" cy="5847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vi-VN" smtClean="0">
                <a:solidFill>
                  <a:srgbClr val="002060"/>
                </a:solidFill>
              </a:rPr>
              <a:t>Thu </a:t>
            </a:r>
            <a:r>
              <a:rPr lang="vi-VN">
                <a:solidFill>
                  <a:srgbClr val="002060"/>
                </a:solidFill>
              </a:rPr>
              <a:t>hút được người sử dụng hệ thống, và tỉ lệ khách hàng trung thành giữ vững ổn định và có thể tăng dần theo thời gian.</a:t>
            </a:r>
            <a:endParaRPr lang="en-US">
              <a:solidFill>
                <a:srgbClr val="002060"/>
              </a:solidFill>
            </a:endParaRPr>
          </a:p>
        </p:txBody>
      </p:sp>
      <p:sp>
        <p:nvSpPr>
          <p:cNvPr id="11" name="Rounded Rectangle 10"/>
          <p:cNvSpPr/>
          <p:nvPr/>
        </p:nvSpPr>
        <p:spPr>
          <a:xfrm>
            <a:off x="680483" y="2488455"/>
            <a:ext cx="7912853" cy="5847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vi-VN" dirty="0" smtClean="0">
                <a:solidFill>
                  <a:srgbClr val="002060"/>
                </a:solidFill>
              </a:rPr>
              <a:t>Hệ </a:t>
            </a:r>
            <a:r>
              <a:rPr lang="vi-VN" dirty="0">
                <a:solidFill>
                  <a:srgbClr val="002060"/>
                </a:solidFill>
              </a:rPr>
              <a:t>thống web </a:t>
            </a:r>
            <a:r>
              <a:rPr lang="vi-VN" dirty="0" smtClean="0">
                <a:solidFill>
                  <a:srgbClr val="002060"/>
                </a:solidFill>
              </a:rPr>
              <a:t>được </a:t>
            </a:r>
            <a:r>
              <a:rPr lang="vi-VN" dirty="0">
                <a:solidFill>
                  <a:srgbClr val="002060"/>
                </a:solidFill>
              </a:rPr>
              <a:t>triển khai trên hosting, hoạt động thương mại hóa trên thị trường</a:t>
            </a:r>
            <a:endParaRPr lang="en-US" dirty="0">
              <a:solidFill>
                <a:srgbClr val="002060"/>
              </a:solidFill>
            </a:endParaRPr>
          </a:p>
        </p:txBody>
      </p:sp>
      <p:sp>
        <p:nvSpPr>
          <p:cNvPr id="12" name="Rounded Rectangle 11"/>
          <p:cNvSpPr/>
          <p:nvPr/>
        </p:nvSpPr>
        <p:spPr>
          <a:xfrm>
            <a:off x="680483" y="3247347"/>
            <a:ext cx="7912853" cy="5847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vi-VN" smtClean="0">
                <a:solidFill>
                  <a:srgbClr val="002060"/>
                </a:solidFill>
              </a:rPr>
              <a:t>Đáp </a:t>
            </a:r>
            <a:r>
              <a:rPr lang="vi-VN">
                <a:solidFill>
                  <a:srgbClr val="002060"/>
                </a:solidFill>
              </a:rPr>
              <a:t>ứng được các nhu cầu cơ bản cho người dùng, phát triển lâu dài. </a:t>
            </a:r>
            <a:endParaRPr lang="en-US">
              <a:solidFill>
                <a:srgbClr val="002060"/>
              </a:solidFill>
            </a:endParaRPr>
          </a:p>
        </p:txBody>
      </p:sp>
      <p:sp>
        <p:nvSpPr>
          <p:cNvPr id="13" name="Rounded Rectangle 12"/>
          <p:cNvSpPr/>
          <p:nvPr/>
        </p:nvSpPr>
        <p:spPr>
          <a:xfrm>
            <a:off x="721900" y="4026632"/>
            <a:ext cx="7912853" cy="5847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vi-VN" dirty="0" smtClean="0">
                <a:solidFill>
                  <a:srgbClr val="002060"/>
                </a:solidFill>
              </a:rPr>
              <a:t>Hệ </a:t>
            </a:r>
            <a:r>
              <a:rPr lang="vi-VN" dirty="0">
                <a:solidFill>
                  <a:srgbClr val="002060"/>
                </a:solidFill>
              </a:rPr>
              <a:t>thống có thể tạo ra doanh thu </a:t>
            </a:r>
            <a:r>
              <a:rPr lang="en-US" dirty="0" err="1" smtClean="0">
                <a:solidFill>
                  <a:srgbClr val="002060"/>
                </a:solidFill>
              </a:rPr>
              <a:t>thông</a:t>
            </a:r>
            <a:r>
              <a:rPr lang="en-US" dirty="0" smtClean="0">
                <a:solidFill>
                  <a:srgbClr val="002060"/>
                </a:solidFill>
              </a:rPr>
              <a:t> qua </a:t>
            </a:r>
            <a:r>
              <a:rPr lang="en-US" dirty="0" err="1" smtClean="0">
                <a:solidFill>
                  <a:srgbClr val="002060"/>
                </a:solidFill>
              </a:rPr>
              <a:t>hoa</a:t>
            </a:r>
            <a:r>
              <a:rPr lang="en-US" dirty="0" smtClean="0">
                <a:solidFill>
                  <a:srgbClr val="002060"/>
                </a:solidFill>
              </a:rPr>
              <a:t> </a:t>
            </a:r>
            <a:r>
              <a:rPr lang="en-US" dirty="0" err="1" smtClean="0">
                <a:solidFill>
                  <a:srgbClr val="002060"/>
                </a:solidFill>
              </a:rPr>
              <a:t>hồng</a:t>
            </a:r>
            <a:r>
              <a:rPr lang="en-US" dirty="0" smtClean="0">
                <a:solidFill>
                  <a:srgbClr val="002060"/>
                </a:solidFill>
              </a:rPr>
              <a:t> </a:t>
            </a:r>
            <a:r>
              <a:rPr lang="en-US" dirty="0" err="1" smtClean="0">
                <a:solidFill>
                  <a:srgbClr val="002060"/>
                </a:solidFill>
              </a:rPr>
              <a:t>cho</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chuyến</a:t>
            </a:r>
            <a:r>
              <a:rPr lang="en-US" dirty="0" smtClean="0">
                <a:solidFill>
                  <a:srgbClr val="002060"/>
                </a:solidFill>
              </a:rPr>
              <a:t> </a:t>
            </a:r>
            <a:r>
              <a:rPr lang="en-US" dirty="0" err="1" smtClean="0">
                <a:solidFill>
                  <a:srgbClr val="002060"/>
                </a:solidFill>
              </a:rPr>
              <a:t>đặt</a:t>
            </a:r>
            <a:r>
              <a:rPr lang="en-US" dirty="0" smtClean="0">
                <a:solidFill>
                  <a:srgbClr val="002060"/>
                </a:solidFill>
              </a:rPr>
              <a:t> </a:t>
            </a:r>
            <a:r>
              <a:rPr lang="en-US" dirty="0" err="1" smtClean="0">
                <a:solidFill>
                  <a:srgbClr val="002060"/>
                </a:solidFill>
              </a:rPr>
              <a:t>xe</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vi-VN" dirty="0" smtClean="0">
                <a:solidFill>
                  <a:srgbClr val="002060"/>
                </a:solidFill>
              </a:rPr>
              <a:t>nhờ </a:t>
            </a:r>
            <a:r>
              <a:rPr lang="vi-VN" dirty="0">
                <a:solidFill>
                  <a:srgbClr val="002060"/>
                </a:solidFill>
              </a:rPr>
              <a:t>các banner quảng cáo sản phẩm, hoặc từ Google Adsense..</a:t>
            </a:r>
            <a:endParaRPr lang="en-US" dirty="0">
              <a:solidFill>
                <a:srgbClr val="002060"/>
              </a:solidFill>
            </a:endParaRPr>
          </a:p>
        </p:txBody>
      </p:sp>
    </p:spTree>
    <p:extLst>
      <p:ext uri="{BB962C8B-B14F-4D97-AF65-F5344CB8AC3E}">
        <p14:creationId xmlns:p14="http://schemas.microsoft.com/office/powerpoint/2010/main" val="11369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1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1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1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ircle(in)">
                                      <p:cBhvr>
                                        <p:cTn id="26"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6</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2" name="Rectangle 1"/>
          <p:cNvSpPr/>
          <p:nvPr/>
        </p:nvSpPr>
        <p:spPr>
          <a:xfrm>
            <a:off x="2898304" y="2417862"/>
            <a:ext cx="184731" cy="307777"/>
          </a:xfrm>
          <a:prstGeom prst="rect">
            <a:avLst/>
          </a:prstGeom>
        </p:spPr>
        <p:txBody>
          <a:bodyPr wrap="none">
            <a:spAutoFit/>
          </a:bodyPr>
          <a:lstStyle/>
          <a:p>
            <a:endParaRPr lang="en-US" dirty="0"/>
          </a:p>
        </p:txBody>
      </p:sp>
      <p:sp>
        <p:nvSpPr>
          <p:cNvPr id="4" name="TextBox 3"/>
          <p:cNvSpPr txBox="1"/>
          <p:nvPr/>
        </p:nvSpPr>
        <p:spPr>
          <a:xfrm>
            <a:off x="105057" y="1142471"/>
            <a:ext cx="362570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3" name="Rounded Rectangle 2"/>
          <p:cNvSpPr/>
          <p:nvPr/>
        </p:nvSpPr>
        <p:spPr>
          <a:xfrm>
            <a:off x="531627" y="1568602"/>
            <a:ext cx="3296093" cy="490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Yêu cầu của hệ thống</a:t>
            </a:r>
            <a:endParaRPr lang="en-US"/>
          </a:p>
        </p:txBody>
      </p:sp>
      <p:sp>
        <p:nvSpPr>
          <p:cNvPr id="7" name="Curved Right Arrow 6"/>
          <p:cNvSpPr/>
          <p:nvPr/>
        </p:nvSpPr>
        <p:spPr>
          <a:xfrm>
            <a:off x="701749" y="2028124"/>
            <a:ext cx="616688" cy="8882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1318437" y="2335901"/>
            <a:ext cx="7591646" cy="58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smtClean="0"/>
              <a:t>Giao diện </a:t>
            </a:r>
            <a:r>
              <a:rPr lang="vi-VN" dirty="0"/>
              <a:t>đơn giản, dễ sử dụng </a:t>
            </a:r>
            <a:r>
              <a:rPr lang="en-US" dirty="0" err="1" smtClean="0"/>
              <a:t>gây</a:t>
            </a:r>
            <a:r>
              <a:rPr lang="vi-VN" dirty="0" smtClean="0"/>
              <a:t> </a:t>
            </a:r>
            <a:r>
              <a:rPr lang="vi-VN" dirty="0"/>
              <a:t>ấn tượng để phục vụ mọi đối tượng khách hàng</a:t>
            </a:r>
            <a:endParaRPr lang="en-US" dirty="0"/>
          </a:p>
        </p:txBody>
      </p:sp>
      <p:sp>
        <p:nvSpPr>
          <p:cNvPr id="9" name="Curved Right Arrow 8"/>
          <p:cNvSpPr/>
          <p:nvPr/>
        </p:nvSpPr>
        <p:spPr>
          <a:xfrm>
            <a:off x="701749" y="2059417"/>
            <a:ext cx="616688" cy="15343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9"/>
          <p:cNvSpPr/>
          <p:nvPr/>
        </p:nvSpPr>
        <p:spPr>
          <a:xfrm>
            <a:off x="1382232" y="3192904"/>
            <a:ext cx="7464055" cy="542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Trang</a:t>
            </a:r>
            <a:r>
              <a:rPr lang="vi-VN" dirty="0" smtClean="0"/>
              <a:t> </a:t>
            </a:r>
            <a:r>
              <a:rPr lang="vi-VN" dirty="0"/>
              <a:t>sản phẩm đơn giản nhưng mang lại hiệu quả, phân loại rõ ràng các mục </a:t>
            </a:r>
            <a:r>
              <a:rPr lang="vi-VN" dirty="0" smtClean="0"/>
              <a:t>sản </a:t>
            </a:r>
            <a:r>
              <a:rPr lang="vi-VN" dirty="0"/>
              <a:t>phẩm để người xem dễ dàng phân loại tìm kiếm sản phẩm </a:t>
            </a:r>
            <a:r>
              <a:rPr lang="vi-VN" dirty="0" smtClean="0"/>
              <a:t>mình</a:t>
            </a:r>
            <a:r>
              <a:rPr lang="en-US" dirty="0" smtClean="0"/>
              <a:t> </a:t>
            </a:r>
            <a:r>
              <a:rPr lang="en-US" dirty="0" err="1" smtClean="0"/>
              <a:t>mong</a:t>
            </a:r>
            <a:r>
              <a:rPr lang="en-US" dirty="0" smtClean="0"/>
              <a:t> </a:t>
            </a:r>
            <a:r>
              <a:rPr lang="en-US" dirty="0" err="1" smtClean="0"/>
              <a:t>muốn</a:t>
            </a:r>
            <a:endParaRPr lang="en-US" dirty="0"/>
          </a:p>
        </p:txBody>
      </p:sp>
      <p:sp>
        <p:nvSpPr>
          <p:cNvPr id="11" name="Curved Right Arrow 10"/>
          <p:cNvSpPr/>
          <p:nvPr/>
        </p:nvSpPr>
        <p:spPr>
          <a:xfrm>
            <a:off x="615420" y="2028125"/>
            <a:ext cx="639222" cy="25196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1338435" y="4011648"/>
            <a:ext cx="7464055" cy="536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Hỗ</a:t>
            </a:r>
            <a:r>
              <a:rPr lang="en-US" dirty="0" smtClean="0"/>
              <a:t> </a:t>
            </a:r>
            <a:r>
              <a:rPr lang="en-US" dirty="0" err="1" smtClean="0"/>
              <a:t>trợ</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lọc</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theo</a:t>
            </a:r>
            <a:r>
              <a:rPr lang="en-US" dirty="0" smtClean="0"/>
              <a:t> </a:t>
            </a:r>
            <a:r>
              <a:rPr lang="en-US" dirty="0" err="1" smtClean="0"/>
              <a:t>nhiều</a:t>
            </a:r>
            <a:r>
              <a:rPr lang="en-US" dirty="0" smtClean="0"/>
              <a:t> </a:t>
            </a:r>
            <a:r>
              <a:rPr lang="en-US" dirty="0" err="1" smtClean="0"/>
              <a:t>tiêu</a:t>
            </a:r>
            <a:r>
              <a:rPr lang="en-US" dirty="0" smtClean="0"/>
              <a:t> </a:t>
            </a:r>
            <a:r>
              <a:rPr lang="en-US" dirty="0" err="1" smtClean="0"/>
              <a:t>chí</a:t>
            </a:r>
            <a:endParaRPr lang="en-US" dirty="0"/>
          </a:p>
        </p:txBody>
      </p:sp>
    </p:spTree>
    <p:extLst>
      <p:ext uri="{BB962C8B-B14F-4D97-AF65-F5344CB8AC3E}">
        <p14:creationId xmlns:p14="http://schemas.microsoft.com/office/powerpoint/2010/main" val="2474838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edge">
                                      <p:cBhvr>
                                        <p:cTn id="15" dur="1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1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edge">
                                      <p:cBhvr>
                                        <p:cTn id="25" dur="1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in)">
                                      <p:cBhvr>
                                        <p:cTn id="30" dur="1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edge">
                                      <p:cBhvr>
                                        <p:cTn id="35" dur="1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ircle(in)">
                                      <p:cBhvr>
                                        <p:cTn id="40"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7"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7</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2" name="Rectangle 1"/>
          <p:cNvSpPr/>
          <p:nvPr/>
        </p:nvSpPr>
        <p:spPr>
          <a:xfrm>
            <a:off x="4072477" y="2472300"/>
            <a:ext cx="184731" cy="307777"/>
          </a:xfrm>
          <a:prstGeom prst="rect">
            <a:avLst/>
          </a:prstGeom>
        </p:spPr>
        <p:txBody>
          <a:bodyPr wrap="none">
            <a:spAutoFit/>
          </a:bodyPr>
          <a:lstStyle/>
          <a:p>
            <a:endParaRPr lang="en-US" dirty="0"/>
          </a:p>
        </p:txBody>
      </p:sp>
      <p:sp>
        <p:nvSpPr>
          <p:cNvPr id="4" name="TextBox 3"/>
          <p:cNvSpPr txBox="1"/>
          <p:nvPr/>
        </p:nvSpPr>
        <p:spPr>
          <a:xfrm>
            <a:off x="63071" y="1053396"/>
            <a:ext cx="3625702" cy="369332"/>
          </a:xfrm>
          <a:prstGeom prst="rect">
            <a:avLst/>
          </a:prstGeom>
          <a:noFill/>
        </p:spPr>
        <p:txBody>
          <a:bodyPr wrap="square" rtlCol="0">
            <a:spAutoFit/>
          </a:bodyPr>
          <a:lstStyle/>
          <a:p>
            <a:r>
              <a:rPr lang="en-US" sz="1800" b="1" dirty="0" smtClean="0">
                <a:solidFill>
                  <a:srgbClr val="FFC000"/>
                </a:solidFill>
              </a:rPr>
              <a:t>1. PHÂN TÍCH</a:t>
            </a:r>
            <a:endParaRPr lang="en-US" sz="1800" b="1" dirty="0">
              <a:solidFill>
                <a:srgbClr val="FFC000"/>
              </a:solidFill>
            </a:endParaRPr>
          </a:p>
        </p:txBody>
      </p:sp>
      <p:sp>
        <p:nvSpPr>
          <p:cNvPr id="3" name="Rounded Rectangle 2"/>
          <p:cNvSpPr/>
          <p:nvPr/>
        </p:nvSpPr>
        <p:spPr>
          <a:xfrm>
            <a:off x="1705800" y="1623040"/>
            <a:ext cx="3296093" cy="490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Yêu cầu của hệ thống</a:t>
            </a:r>
            <a:endParaRPr lang="en-US"/>
          </a:p>
        </p:txBody>
      </p:sp>
      <p:sp>
        <p:nvSpPr>
          <p:cNvPr id="7" name="Curved Right Arrow 6"/>
          <p:cNvSpPr/>
          <p:nvPr/>
        </p:nvSpPr>
        <p:spPr>
          <a:xfrm>
            <a:off x="1875922" y="2082562"/>
            <a:ext cx="616688" cy="8882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2492610" y="2390339"/>
            <a:ext cx="4832981" cy="58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Chức</a:t>
            </a:r>
            <a:r>
              <a:rPr lang="en-US" dirty="0" smtClean="0"/>
              <a:t> </a:t>
            </a:r>
            <a:r>
              <a:rPr lang="en-US" dirty="0" err="1" smtClean="0"/>
              <a:t>năng</a:t>
            </a:r>
            <a:r>
              <a:rPr lang="en-US" dirty="0" smtClean="0"/>
              <a:t> </a:t>
            </a:r>
            <a:r>
              <a:rPr lang="en-US" dirty="0" err="1" smtClean="0"/>
              <a:t>đặt</a:t>
            </a:r>
            <a:r>
              <a:rPr lang="en-US" dirty="0" smtClean="0"/>
              <a:t> </a:t>
            </a:r>
            <a:r>
              <a:rPr lang="en-US" dirty="0" err="1" smtClean="0"/>
              <a:t>xe</a:t>
            </a:r>
            <a:r>
              <a:rPr lang="en-US" dirty="0" smtClean="0"/>
              <a:t> </a:t>
            </a:r>
            <a:r>
              <a:rPr lang="en-US" dirty="0" err="1" smtClean="0"/>
              <a:t>phải</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tốt</a:t>
            </a:r>
            <a:r>
              <a:rPr lang="en-US" dirty="0" smtClean="0"/>
              <a:t> </a:t>
            </a:r>
            <a:r>
              <a:rPr lang="en-US" dirty="0" err="1" smtClean="0"/>
              <a:t>nhu</a:t>
            </a:r>
            <a:r>
              <a:rPr lang="en-US" dirty="0" smtClean="0"/>
              <a:t> </a:t>
            </a:r>
            <a:r>
              <a:rPr lang="en-US" dirty="0" err="1" smtClean="0"/>
              <a:t>cầu</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hỗ</a:t>
            </a:r>
            <a:r>
              <a:rPr lang="en-US" dirty="0" smtClean="0"/>
              <a:t> </a:t>
            </a:r>
            <a:r>
              <a:rPr lang="en-US" dirty="0" err="1" smtClean="0"/>
              <a:t>trợ</a:t>
            </a:r>
            <a:r>
              <a:rPr lang="en-US" dirty="0" smtClean="0"/>
              <a:t> SEO</a:t>
            </a:r>
            <a:endParaRPr lang="en-US" dirty="0"/>
          </a:p>
        </p:txBody>
      </p:sp>
      <p:sp>
        <p:nvSpPr>
          <p:cNvPr id="9" name="Curved Right Arrow 8"/>
          <p:cNvSpPr/>
          <p:nvPr/>
        </p:nvSpPr>
        <p:spPr>
          <a:xfrm>
            <a:off x="1875922" y="2113855"/>
            <a:ext cx="616688" cy="15343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9"/>
          <p:cNvSpPr/>
          <p:nvPr/>
        </p:nvSpPr>
        <p:spPr>
          <a:xfrm>
            <a:off x="2556406" y="3247342"/>
            <a:ext cx="4769186" cy="542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t>Hi</a:t>
            </a:r>
            <a:r>
              <a:rPr lang="en-US" dirty="0"/>
              <a:t>ể</a:t>
            </a:r>
            <a:r>
              <a:rPr lang="vi-VN" dirty="0"/>
              <a:t>n thị tối ưu trên mọi thiết </a:t>
            </a:r>
            <a:r>
              <a:rPr lang="vi-VN" dirty="0" smtClean="0"/>
              <a:t>bị</a:t>
            </a:r>
            <a:r>
              <a:rPr lang="en-US" dirty="0" smtClean="0"/>
              <a:t>, </a:t>
            </a:r>
            <a:r>
              <a:rPr lang="en-US" dirty="0" err="1" smtClean="0"/>
              <a:t>tùy</a:t>
            </a:r>
            <a:r>
              <a:rPr lang="en-US" dirty="0" smtClean="0"/>
              <a:t> </a:t>
            </a:r>
            <a:r>
              <a:rPr lang="en-US" dirty="0" err="1" smtClean="0"/>
              <a:t>biến</a:t>
            </a:r>
            <a:r>
              <a:rPr lang="en-US" dirty="0" smtClean="0"/>
              <a:t> </a:t>
            </a:r>
            <a:r>
              <a:rPr lang="en-US" dirty="0" err="1" smtClean="0"/>
              <a:t>và</a:t>
            </a:r>
            <a:r>
              <a:rPr lang="en-US" dirty="0" smtClean="0"/>
              <a:t> </a:t>
            </a:r>
            <a:r>
              <a:rPr lang="en-US" dirty="0" err="1" smtClean="0"/>
              <a:t>linh</a:t>
            </a:r>
            <a:r>
              <a:rPr lang="en-US" dirty="0" smtClean="0"/>
              <a:t> </a:t>
            </a:r>
            <a:r>
              <a:rPr lang="en-US" dirty="0" err="1" smtClean="0"/>
              <a:t>hoạt</a:t>
            </a:r>
            <a:endParaRPr lang="en-US" dirty="0"/>
          </a:p>
        </p:txBody>
      </p:sp>
      <p:sp>
        <p:nvSpPr>
          <p:cNvPr id="11" name="Curved Right Arrow 10"/>
          <p:cNvSpPr/>
          <p:nvPr/>
        </p:nvSpPr>
        <p:spPr>
          <a:xfrm>
            <a:off x="1821491" y="2007529"/>
            <a:ext cx="639222" cy="25870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2556406" y="4066086"/>
            <a:ext cx="4769186" cy="528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Tốc</a:t>
            </a:r>
            <a:r>
              <a:rPr lang="en-US" dirty="0"/>
              <a:t> </a:t>
            </a:r>
            <a:r>
              <a:rPr lang="en-US" dirty="0" err="1"/>
              <a:t>độ</a:t>
            </a:r>
            <a:r>
              <a:rPr lang="en-US" dirty="0"/>
              <a:t> </a:t>
            </a:r>
            <a:r>
              <a:rPr lang="en-US" dirty="0" err="1"/>
              <a:t>tải</a:t>
            </a:r>
            <a:r>
              <a:rPr lang="en-US" dirty="0"/>
              <a:t> </a:t>
            </a:r>
            <a:r>
              <a:rPr lang="en-US" dirty="0" err="1"/>
              <a:t>trang</a:t>
            </a:r>
            <a:r>
              <a:rPr lang="en-US" dirty="0"/>
              <a:t> </a:t>
            </a:r>
            <a:r>
              <a:rPr lang="en-US" dirty="0" err="1"/>
              <a:t>phải</a:t>
            </a:r>
            <a:r>
              <a:rPr lang="en-US" dirty="0"/>
              <a:t> </a:t>
            </a:r>
            <a:r>
              <a:rPr lang="en-US" dirty="0" err="1" smtClean="0"/>
              <a:t>nhanh</a:t>
            </a:r>
            <a:endParaRPr lang="en-US" dirty="0"/>
          </a:p>
        </p:txBody>
      </p:sp>
    </p:spTree>
    <p:extLst>
      <p:ext uri="{BB962C8B-B14F-4D97-AF65-F5344CB8AC3E}">
        <p14:creationId xmlns:p14="http://schemas.microsoft.com/office/powerpoint/2010/main" val="2381773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edge">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edge">
                                      <p:cBhvr>
                                        <p:cTn id="27" dur="1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8</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43491" y="1140904"/>
            <a:ext cx="2010822" cy="369332"/>
          </a:xfrm>
          <a:prstGeom prst="rect">
            <a:avLst/>
          </a:prstGeom>
          <a:noFill/>
        </p:spPr>
        <p:txBody>
          <a:bodyPr wrap="square" rtlCol="0">
            <a:spAutoFit/>
          </a:bodyPr>
          <a:lstStyle/>
          <a:p>
            <a:r>
              <a:rPr lang="en-US" sz="1800" b="1" smtClean="0">
                <a:solidFill>
                  <a:srgbClr val="FFC000"/>
                </a:solidFill>
              </a:rPr>
              <a:t>1. PHÂN TÍCH</a:t>
            </a:r>
            <a:endParaRPr lang="en-US" sz="1800" b="1">
              <a:solidFill>
                <a:srgbClr val="FFC000"/>
              </a:solidFill>
            </a:endParaRPr>
          </a:p>
        </p:txBody>
      </p:sp>
      <p:sp>
        <p:nvSpPr>
          <p:cNvPr id="10" name="TextBox 9"/>
          <p:cNvSpPr txBox="1"/>
          <p:nvPr/>
        </p:nvSpPr>
        <p:spPr>
          <a:xfrm>
            <a:off x="287906" y="1510236"/>
            <a:ext cx="4603071" cy="369332"/>
          </a:xfrm>
          <a:prstGeom prst="rect">
            <a:avLst/>
          </a:prstGeom>
          <a:noFill/>
        </p:spPr>
        <p:txBody>
          <a:bodyPr wrap="square" rtlCol="0">
            <a:spAutoFit/>
          </a:bodyPr>
          <a:lstStyle/>
          <a:p>
            <a:r>
              <a:rPr lang="en-US" sz="1800" smtClean="0">
                <a:solidFill>
                  <a:schemeClr val="accent1">
                    <a:lumMod val="60000"/>
                    <a:lumOff val="40000"/>
                  </a:schemeClr>
                </a:solidFill>
              </a:rPr>
              <a:t>CÁC CA SỬ DỤNG TRONG HỆ THỐNG</a:t>
            </a:r>
            <a:endParaRPr lang="en-US" sz="1800">
              <a:solidFill>
                <a:schemeClr val="accent1">
                  <a:lumMod val="60000"/>
                  <a:lumOff val="40000"/>
                </a:schemeClr>
              </a:solidFill>
            </a:endParaRPr>
          </a:p>
        </p:txBody>
      </p:sp>
      <p:sp>
        <p:nvSpPr>
          <p:cNvPr id="12" name="TextBox 11"/>
          <p:cNvSpPr txBox="1"/>
          <p:nvPr/>
        </p:nvSpPr>
        <p:spPr>
          <a:xfrm>
            <a:off x="287906" y="1973421"/>
            <a:ext cx="3639858" cy="338554"/>
          </a:xfrm>
          <a:prstGeom prst="rect">
            <a:avLst/>
          </a:prstGeom>
          <a:noFill/>
        </p:spPr>
        <p:txBody>
          <a:bodyPr wrap="square" rtlCol="0">
            <a:spAutoFit/>
          </a:bodyPr>
          <a:lstStyle/>
          <a:p>
            <a:r>
              <a:rPr lang="en-US" sz="1600" dirty="0" err="1" smtClean="0">
                <a:solidFill>
                  <a:srgbClr val="FFC000"/>
                </a:solidFill>
              </a:rPr>
              <a:t>Biểu</a:t>
            </a:r>
            <a:r>
              <a:rPr lang="en-US" sz="1600" dirty="0" smtClean="0">
                <a:solidFill>
                  <a:srgbClr val="FFC000"/>
                </a:solidFill>
              </a:rPr>
              <a:t> </a:t>
            </a:r>
            <a:r>
              <a:rPr lang="en-US" sz="1600" dirty="0" err="1" smtClean="0">
                <a:solidFill>
                  <a:srgbClr val="FFC000"/>
                </a:solidFill>
              </a:rPr>
              <a:t>đồ</a:t>
            </a:r>
            <a:r>
              <a:rPr lang="en-US" sz="1600" dirty="0" smtClean="0">
                <a:solidFill>
                  <a:srgbClr val="FFC000"/>
                </a:solidFill>
              </a:rPr>
              <a:t> use case </a:t>
            </a:r>
            <a:r>
              <a:rPr lang="en-US" sz="1600" dirty="0" err="1" smtClean="0">
                <a:solidFill>
                  <a:srgbClr val="FFC000"/>
                </a:solidFill>
              </a:rPr>
              <a:t>tổng</a:t>
            </a:r>
            <a:r>
              <a:rPr lang="en-US" sz="1600" dirty="0" smtClean="0">
                <a:solidFill>
                  <a:srgbClr val="FFC000"/>
                </a:solidFill>
              </a:rPr>
              <a:t> </a:t>
            </a:r>
            <a:r>
              <a:rPr lang="en-US" sz="1600" dirty="0" err="1" smtClean="0">
                <a:solidFill>
                  <a:srgbClr val="FFC000"/>
                </a:solidFill>
              </a:rPr>
              <a:t>quát</a:t>
            </a:r>
            <a:endParaRPr lang="en-US" sz="1600" dirty="0">
              <a:solidFill>
                <a:srgbClr val="FFC000"/>
              </a:solidFill>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366654" y="1879568"/>
            <a:ext cx="5486400" cy="3170004"/>
          </a:xfrm>
          <a:prstGeom prst="rect">
            <a:avLst/>
          </a:prstGeom>
        </p:spPr>
      </p:pic>
    </p:spTree>
    <p:extLst>
      <p:ext uri="{BB962C8B-B14F-4D97-AF65-F5344CB8AC3E}">
        <p14:creationId xmlns:p14="http://schemas.microsoft.com/office/powerpoint/2010/main" val="2121728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
              <a:t>9</a:t>
            </a:fld>
            <a:endParaRPr/>
          </a:p>
        </p:txBody>
      </p:sp>
      <p:cxnSp>
        <p:nvCxnSpPr>
          <p:cNvPr id="385" name="Google Shape;385;p17"/>
          <p:cNvCxnSpPr/>
          <p:nvPr/>
        </p:nvCxnSpPr>
        <p:spPr>
          <a:xfrm>
            <a:off x="2054313" y="798471"/>
            <a:ext cx="6539024" cy="0"/>
          </a:xfrm>
          <a:prstGeom prst="straightConnector1">
            <a:avLst/>
          </a:prstGeom>
          <a:noFill/>
          <a:ln w="19050" cap="flat" cmpd="sng">
            <a:solidFill>
              <a:srgbClr val="347EB8"/>
            </a:solidFill>
            <a:prstDash val="solid"/>
            <a:round/>
            <a:headEnd type="none" w="sm" len="sm"/>
            <a:tailEnd type="none" w="sm" len="sm"/>
          </a:ln>
        </p:spPr>
      </p:cxnSp>
      <p:sp>
        <p:nvSpPr>
          <p:cNvPr id="386" name="Google Shape;386;p17"/>
          <p:cNvSpPr/>
          <p:nvPr/>
        </p:nvSpPr>
        <p:spPr>
          <a:xfrm>
            <a:off x="2179674" y="77565"/>
            <a:ext cx="6539024" cy="719877"/>
          </a:xfrm>
          <a:prstGeom prst="rect">
            <a:avLst/>
          </a:prstGeom>
          <a:noFill/>
          <a:ln>
            <a:noFill/>
          </a:ln>
        </p:spPr>
        <p:txBody>
          <a:bodyPr spcFirstLastPara="1" wrap="square" lIns="91425" tIns="45700" rIns="91425" bIns="45700" anchor="t" anchorCtr="0">
            <a:noAutofit/>
          </a:bodyPr>
          <a:lstStyle/>
          <a:p>
            <a:pPr lvl="0">
              <a:lnSpc>
                <a:spcPct val="200000"/>
              </a:lnSpc>
            </a:pPr>
            <a:r>
              <a:rPr lang="en" sz="2400" b="1" i="0" u="none" strike="noStrike" cap="none" dirty="0" smtClean="0">
                <a:solidFill>
                  <a:schemeClr val="bg1"/>
                </a:solidFill>
                <a:sym typeface="Arial"/>
              </a:rPr>
              <a:t>II.</a:t>
            </a:r>
            <a:r>
              <a:rPr lang="en-US" sz="2400" b="1" dirty="0" smtClean="0">
                <a:solidFill>
                  <a:schemeClr val="bg1"/>
                </a:solidFill>
              </a:rPr>
              <a:t> </a:t>
            </a:r>
            <a:r>
              <a:rPr lang="en-US" sz="2400" b="1" dirty="0">
                <a:solidFill>
                  <a:schemeClr val="bg1"/>
                </a:solidFill>
              </a:rPr>
              <a:t>PHÂN TÍCH VÀ THIẾT </a:t>
            </a:r>
            <a:r>
              <a:rPr lang="en-US" sz="2400" b="1" dirty="0" smtClean="0">
                <a:solidFill>
                  <a:schemeClr val="bg1"/>
                </a:solidFill>
              </a:rPr>
              <a:t>KẾ </a:t>
            </a:r>
            <a:r>
              <a:rPr lang="en-US" sz="2400" b="1" dirty="0">
                <a:solidFill>
                  <a:schemeClr val="bg1"/>
                </a:solidFill>
              </a:rPr>
              <a:t>HỆ THỐNG</a:t>
            </a:r>
            <a:r>
              <a:rPr lang="en" sz="2400" b="1" i="0" u="none" strike="noStrike" cap="none" dirty="0" smtClean="0">
                <a:solidFill>
                  <a:schemeClr val="bg1"/>
                </a:solidFill>
                <a:sym typeface="Arial"/>
              </a:rPr>
              <a:t> </a:t>
            </a:r>
            <a:endParaRPr sz="2400" b="1" i="0" u="none" strike="noStrike" cap="none" dirty="0">
              <a:solidFill>
                <a:schemeClr val="bg1"/>
              </a:solidFill>
              <a:sym typeface="Arial"/>
            </a:endParaRPr>
          </a:p>
        </p:txBody>
      </p:sp>
      <p:sp>
        <p:nvSpPr>
          <p:cNvPr id="4" name="TextBox 3"/>
          <p:cNvSpPr txBox="1"/>
          <p:nvPr/>
        </p:nvSpPr>
        <p:spPr>
          <a:xfrm>
            <a:off x="43491" y="1140904"/>
            <a:ext cx="2010822" cy="369332"/>
          </a:xfrm>
          <a:prstGeom prst="rect">
            <a:avLst/>
          </a:prstGeom>
          <a:noFill/>
        </p:spPr>
        <p:txBody>
          <a:bodyPr wrap="square" rtlCol="0">
            <a:spAutoFit/>
          </a:bodyPr>
          <a:lstStyle/>
          <a:p>
            <a:r>
              <a:rPr lang="en-US" sz="1800" b="1" smtClean="0">
                <a:solidFill>
                  <a:srgbClr val="FFC000"/>
                </a:solidFill>
              </a:rPr>
              <a:t>1. PHÂN TÍCH</a:t>
            </a:r>
            <a:endParaRPr lang="en-US" sz="1800" b="1">
              <a:solidFill>
                <a:srgbClr val="FFC000"/>
              </a:solidFill>
            </a:endParaRPr>
          </a:p>
        </p:txBody>
      </p:sp>
      <p:sp>
        <p:nvSpPr>
          <p:cNvPr id="10" name="TextBox 9"/>
          <p:cNvSpPr txBox="1"/>
          <p:nvPr/>
        </p:nvSpPr>
        <p:spPr>
          <a:xfrm>
            <a:off x="287906" y="1510236"/>
            <a:ext cx="4603071" cy="369332"/>
          </a:xfrm>
          <a:prstGeom prst="rect">
            <a:avLst/>
          </a:prstGeom>
          <a:noFill/>
        </p:spPr>
        <p:txBody>
          <a:bodyPr wrap="square" rtlCol="0">
            <a:spAutoFit/>
          </a:bodyPr>
          <a:lstStyle/>
          <a:p>
            <a:r>
              <a:rPr lang="en-US" sz="1800" smtClean="0">
                <a:solidFill>
                  <a:schemeClr val="accent1">
                    <a:lumMod val="60000"/>
                    <a:lumOff val="40000"/>
                  </a:schemeClr>
                </a:solidFill>
              </a:rPr>
              <a:t>CÁC CA SỬ DỤNG TRONG HỆ THỐNG</a:t>
            </a:r>
            <a:endParaRPr lang="en-US" sz="1800">
              <a:solidFill>
                <a:schemeClr val="accent1">
                  <a:lumMod val="60000"/>
                  <a:lumOff val="40000"/>
                </a:schemeClr>
              </a:solidFill>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88907" y="2005616"/>
            <a:ext cx="3130812" cy="2840843"/>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4249882" y="1821110"/>
            <a:ext cx="4615325" cy="3209853"/>
          </a:xfrm>
          <a:prstGeom prst="rect">
            <a:avLst/>
          </a:prstGeom>
        </p:spPr>
      </p:pic>
    </p:spTree>
    <p:extLst>
      <p:ext uri="{BB962C8B-B14F-4D97-AF65-F5344CB8AC3E}">
        <p14:creationId xmlns:p14="http://schemas.microsoft.com/office/powerpoint/2010/main" val="259631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950</Words>
  <Application>Microsoft Office PowerPoint</Application>
  <PresentationFormat>On-screen Show (16:9)</PresentationFormat>
  <Paragraphs>125</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Helvetica Neue</vt:lpstr>
      <vt:lpstr>Arial</vt:lpstr>
      <vt:lpstr>Courier New</vt:lpstr>
      <vt:lpstr>Times New Roman</vt:lpstr>
      <vt:lpstr>Nixie One</vt:lpstr>
      <vt:lpstr>Wingdings</vt:lpstr>
      <vt:lpstr>Imogen template</vt:lpstr>
      <vt:lpstr>PowerPoint Presentation</vt:lpstr>
      <vt:lpstr>TÓM TẮT PHẦN 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 dang</dc:creator>
  <cp:lastModifiedBy>dangnam</cp:lastModifiedBy>
  <cp:revision>95</cp:revision>
  <dcterms:modified xsi:type="dcterms:W3CDTF">2023-05-14T00:20:04Z</dcterms:modified>
</cp:coreProperties>
</file>