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64" r:id="rId4"/>
    <p:sldId id="267" r:id="rId5"/>
    <p:sldId id="271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89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9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79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5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7615-6738-465A-A5F8-74C0B7814A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1CCD1A5-CF2A-419E-813F-4D7A983A6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36D71-685D-4CFB-8B17-BB1880150C9C}"/>
              </a:ext>
            </a:extLst>
          </p:cNvPr>
          <p:cNvSpPr txBox="1"/>
          <p:nvPr/>
        </p:nvSpPr>
        <p:spPr>
          <a:xfrm>
            <a:off x="2886270" y="2237930"/>
            <a:ext cx="7707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badi" panose="020B0604020202020204" pitchFamily="34" charset="0"/>
                <a:cs typeface="Times New Roman" panose="02020603050405020304" pitchFamily="18" charset="0"/>
              </a:rPr>
              <a:t>Đề tài: Thiết kế phòng trọ thông minh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63152-CC36-4EDD-92B2-9C70F593244F}"/>
              </a:ext>
            </a:extLst>
          </p:cNvPr>
          <p:cNvSpPr txBox="1">
            <a:spLocks/>
          </p:cNvSpPr>
          <p:nvPr/>
        </p:nvSpPr>
        <p:spPr>
          <a:xfrm>
            <a:off x="371705" y="411446"/>
            <a:ext cx="4197220" cy="89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badi" panose="020B0604020202020204" pitchFamily="34" charset="0"/>
                <a:cs typeface="Times New Roman" panose="02020603050405020304" pitchFamily="18" charset="0"/>
              </a:rPr>
              <a:t>Trường ĐHSPKT Hưng Yên</a:t>
            </a:r>
          </a:p>
          <a:p>
            <a:r>
              <a:rPr lang="en-US">
                <a:latin typeface="Abadi" panose="020B0604020202020204" pitchFamily="34" charset="0"/>
                <a:cs typeface="Times New Roman" panose="02020603050405020304" pitchFamily="18" charset="0"/>
              </a:rPr>
              <a:t>Khoa Công Nghệ Thông Tin </a:t>
            </a:r>
            <a:endParaRPr lang="en-US" dirty="0">
              <a:latin typeface="Abadi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839BB-3967-498D-8C92-DBB4836AD12E}"/>
              </a:ext>
            </a:extLst>
          </p:cNvPr>
          <p:cNvSpPr txBox="1"/>
          <p:nvPr/>
        </p:nvSpPr>
        <p:spPr>
          <a:xfrm>
            <a:off x="2598574" y="1559366"/>
            <a:ext cx="7707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badi" panose="020B0604020202020204" pitchFamily="34" charset="0"/>
                <a:cs typeface="Times New Roman" panose="02020603050405020304" pitchFamily="18" charset="0"/>
              </a:rPr>
              <a:t>Bảo Vệ Đồ Án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8569A-45D1-648B-9CCF-5D6D2311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73" y="367062"/>
            <a:ext cx="1015526" cy="9391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562741-73E5-AD7A-1E55-FDE570A51753}"/>
              </a:ext>
            </a:extLst>
          </p:cNvPr>
          <p:cNvCxnSpPr>
            <a:cxnSpLocks/>
          </p:cNvCxnSpPr>
          <p:nvPr/>
        </p:nvCxnSpPr>
        <p:spPr>
          <a:xfrm>
            <a:off x="1259632" y="2967138"/>
            <a:ext cx="9875520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B6D191-74B2-1FB6-A78A-3321CDF22E77}"/>
              </a:ext>
            </a:extLst>
          </p:cNvPr>
          <p:cNvSpPr txBox="1"/>
          <p:nvPr/>
        </p:nvSpPr>
        <p:spPr>
          <a:xfrm>
            <a:off x="1184987" y="3183497"/>
            <a:ext cx="6988629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Abadi" panose="020B0604020202020204" pitchFamily="34" charset="0"/>
                <a:cs typeface="Times New Roman" pitchFamily="18" charset="0"/>
              </a:rPr>
              <a:t>Sinh viên thực hiện: </a:t>
            </a:r>
            <a:r>
              <a:rPr lang="en-US" sz="2800" b="1">
                <a:latin typeface="Abadi" panose="020B0604020202020204" pitchFamily="34" charset="0"/>
                <a:cs typeface="Times New Roman" pitchFamily="18" charset="0"/>
              </a:rPr>
              <a:t>Đặng Ngọc Nhân</a:t>
            </a:r>
            <a:endParaRPr lang="en-US" sz="3600" b="1">
              <a:latin typeface="Abadi" panose="020B0604020202020204" pitchFamily="34" charset="0"/>
              <a:cs typeface="Times New Roman" pitchFamily="18" charset="0"/>
            </a:endParaRPr>
          </a:p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Abadi" panose="020B0604020202020204" pitchFamily="34" charset="0"/>
                <a:cs typeface="Times New Roman" pitchFamily="18" charset="0"/>
              </a:rPr>
              <a:t>Mã SV: </a:t>
            </a:r>
            <a:r>
              <a:rPr lang="en-US" sz="2800" b="1">
                <a:latin typeface="Abadi" panose="020B0604020202020204" pitchFamily="34" charset="0"/>
                <a:cs typeface="Times New Roman" pitchFamily="18" charset="0"/>
              </a:rPr>
              <a:t>10120683</a:t>
            </a:r>
          </a:p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Abadi" panose="020B0604020202020204" pitchFamily="34" charset="0"/>
                <a:cs typeface="Times New Roman" pitchFamily="18" charset="0"/>
              </a:rPr>
              <a:t>Lớp: </a:t>
            </a:r>
            <a:r>
              <a:rPr lang="en-US" sz="2800" b="1">
                <a:latin typeface="Abadi" panose="020B0604020202020204" pitchFamily="34" charset="0"/>
                <a:cs typeface="Times New Roman" pitchFamily="18" charset="0"/>
              </a:rPr>
              <a:t>10120TN</a:t>
            </a:r>
          </a:p>
          <a:p>
            <a:pPr marL="457200" lvl="1" indent="-457200">
              <a:lnSpc>
                <a:spcPct val="150000"/>
              </a:lnSpc>
              <a:buNone/>
            </a:pPr>
            <a:r>
              <a:rPr lang="en-US" sz="2800">
                <a:latin typeface="Abadi" panose="020B0604020202020204" pitchFamily="34" charset="0"/>
                <a:cs typeface="Times New Roman" pitchFamily="18" charset="0"/>
              </a:rPr>
              <a:t>Giáo viên hướng dẫn: </a:t>
            </a:r>
            <a:r>
              <a:rPr lang="en-US" sz="2800" b="1">
                <a:latin typeface="Abadi" panose="020B0604020202020204" pitchFamily="34" charset="0"/>
                <a:cs typeface="Times New Roman" pitchFamily="18" charset="0"/>
              </a:rPr>
              <a:t>Trịnh Văn Loan</a:t>
            </a:r>
            <a:endParaRPr lang="en-US" sz="2800">
              <a:latin typeface="Abadi" panose="020B0604020202020204" pitchFamily="34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E77D8-1702-4AC7-A4BF-272CCEFC5537}"/>
              </a:ext>
            </a:extLst>
          </p:cNvPr>
          <p:cNvSpPr txBox="1"/>
          <p:nvPr/>
        </p:nvSpPr>
        <p:spPr>
          <a:xfrm>
            <a:off x="5030880" y="6435470"/>
            <a:ext cx="2657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cs typeface="Times New Roman" panose="02020603050405020304" pitchFamily="18" charset="0"/>
              </a:rPr>
              <a:t>NĂM HỌC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cs typeface="Times New Roman" panose="02020603050405020304" pitchFamily="18" charset="0"/>
              </a:rPr>
              <a:t>: 2022-2023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363892" y="297228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badi" panose="020B060402010402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b="1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>
                <a:latin typeface="Abadi" panose="020B0604020104020204" pitchFamily="34" charset="0"/>
                <a:cs typeface="Times New Roman" panose="02020603050405020304" pitchFamily="18" charset="0"/>
              </a:rPr>
              <a:t>Dung</a:t>
            </a:r>
            <a:endParaRPr lang="en-US" sz="2400" b="1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364688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Google Shape;182;p30">
            <a:extLst>
              <a:ext uri="{FF2B5EF4-FFF2-40B4-BE49-F238E27FC236}">
                <a16:creationId xmlns:a16="http://schemas.microsoft.com/office/drawing/2014/main" id="{55A3C8DF-871D-2FC0-F51E-6683F3AA6BDD}"/>
              </a:ext>
            </a:extLst>
          </p:cNvPr>
          <p:cNvSpPr txBox="1">
            <a:spLocks/>
          </p:cNvSpPr>
          <p:nvPr/>
        </p:nvSpPr>
        <p:spPr>
          <a:xfrm>
            <a:off x="1977911" y="1957887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2" name="Google Shape;183;p30">
            <a:extLst>
              <a:ext uri="{FF2B5EF4-FFF2-40B4-BE49-F238E27FC236}">
                <a16:creationId xmlns:a16="http://schemas.microsoft.com/office/drawing/2014/main" id="{DA753864-95ED-F41D-029D-233363A67EE4}"/>
              </a:ext>
            </a:extLst>
          </p:cNvPr>
          <p:cNvSpPr txBox="1">
            <a:spLocks/>
          </p:cNvSpPr>
          <p:nvPr/>
        </p:nvSpPr>
        <p:spPr>
          <a:xfrm>
            <a:off x="2844611" y="1898276"/>
            <a:ext cx="4634372" cy="599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>
                <a:latin typeface="Abadi" panose="020B0604020104020204" pitchFamily="34" charset="0"/>
                <a:cs typeface="Times New Roman" panose="02020603050405020304" pitchFamily="18" charset="0"/>
              </a:rPr>
              <a:t>Tổng quan đề tài</a:t>
            </a:r>
          </a:p>
        </p:txBody>
      </p:sp>
      <p:sp>
        <p:nvSpPr>
          <p:cNvPr id="13" name="Google Shape;185;p30">
            <a:extLst>
              <a:ext uri="{FF2B5EF4-FFF2-40B4-BE49-F238E27FC236}">
                <a16:creationId xmlns:a16="http://schemas.microsoft.com/office/drawing/2014/main" id="{4875254A-77D0-B097-B6B7-56DB7A805BDA}"/>
              </a:ext>
            </a:extLst>
          </p:cNvPr>
          <p:cNvSpPr txBox="1">
            <a:spLocks/>
          </p:cNvSpPr>
          <p:nvPr/>
        </p:nvSpPr>
        <p:spPr>
          <a:xfrm>
            <a:off x="1952335" y="3551873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4" name="Google Shape;186;p30">
            <a:extLst>
              <a:ext uri="{FF2B5EF4-FFF2-40B4-BE49-F238E27FC236}">
                <a16:creationId xmlns:a16="http://schemas.microsoft.com/office/drawing/2014/main" id="{27602DF1-3B5E-446D-2BDF-681D87BE06BD}"/>
              </a:ext>
            </a:extLst>
          </p:cNvPr>
          <p:cNvSpPr txBox="1">
            <a:spLocks/>
          </p:cNvSpPr>
          <p:nvPr/>
        </p:nvSpPr>
        <p:spPr>
          <a:xfrm>
            <a:off x="2819035" y="3420688"/>
            <a:ext cx="4948979" cy="531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>
                <a:latin typeface="Abadi" panose="020B0604020104020204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5" name="Google Shape;188;p30">
            <a:extLst>
              <a:ext uri="{FF2B5EF4-FFF2-40B4-BE49-F238E27FC236}">
                <a16:creationId xmlns:a16="http://schemas.microsoft.com/office/drawing/2014/main" id="{3456BBC3-6BC8-DCED-AEFD-06B3224213FA}"/>
              </a:ext>
            </a:extLst>
          </p:cNvPr>
          <p:cNvSpPr txBox="1">
            <a:spLocks/>
          </p:cNvSpPr>
          <p:nvPr/>
        </p:nvSpPr>
        <p:spPr>
          <a:xfrm>
            <a:off x="1952335" y="2781985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>
                <a:solidFill>
                  <a:schemeClr val="accent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6" name="Google Shape;189;p30">
            <a:extLst>
              <a:ext uri="{FF2B5EF4-FFF2-40B4-BE49-F238E27FC236}">
                <a16:creationId xmlns:a16="http://schemas.microsoft.com/office/drawing/2014/main" id="{095DA5CE-6CBD-820B-9B8F-59842AB58859}"/>
              </a:ext>
            </a:extLst>
          </p:cNvPr>
          <p:cNvSpPr txBox="1">
            <a:spLocks/>
          </p:cNvSpPr>
          <p:nvPr/>
        </p:nvSpPr>
        <p:spPr>
          <a:xfrm>
            <a:off x="2819035" y="2626404"/>
            <a:ext cx="5307928" cy="53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>
                <a:latin typeface="Abadi" panose="020B0604020104020204" pitchFamily="34" charset="0"/>
                <a:cs typeface="Times New Roman" panose="02020603050405020304" pitchFamily="18" charset="0"/>
              </a:rPr>
              <a:t>Phân tích và thiết kế hệ thống</a:t>
            </a:r>
          </a:p>
        </p:txBody>
      </p:sp>
      <p:sp>
        <p:nvSpPr>
          <p:cNvPr id="17" name="Google Shape;191;p30">
            <a:extLst>
              <a:ext uri="{FF2B5EF4-FFF2-40B4-BE49-F238E27FC236}">
                <a16:creationId xmlns:a16="http://schemas.microsoft.com/office/drawing/2014/main" id="{C7439374-D6DC-973A-A64A-D8CC0C7B262D}"/>
              </a:ext>
            </a:extLst>
          </p:cNvPr>
          <p:cNvSpPr txBox="1">
            <a:spLocks/>
          </p:cNvSpPr>
          <p:nvPr/>
        </p:nvSpPr>
        <p:spPr>
          <a:xfrm>
            <a:off x="5651935" y="2781985"/>
            <a:ext cx="17334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>
              <a:solidFill>
                <a:schemeClr val="accent1"/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2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89251" y="294112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badi" panose="020B060402010402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0C5845-9AAC-697B-E0E1-ACAAAFE1E8B8}"/>
              </a:ext>
            </a:extLst>
          </p:cNvPr>
          <p:cNvSpPr txBox="1"/>
          <p:nvPr/>
        </p:nvSpPr>
        <p:spPr>
          <a:xfrm>
            <a:off x="289251" y="1138554"/>
            <a:ext cx="860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badi" panose="020B0604020104020204" pitchFamily="34" charset="0"/>
                <a:cs typeface="Times New Roman" panose="02020603050405020304" pitchFamily="18" charset="0"/>
              </a:rPr>
              <a:t>Nhiệm vụ hệ thống phòng trọ thông minh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A2704-7BB3-C064-9029-BCECD004EEC6}"/>
              </a:ext>
            </a:extLst>
          </p:cNvPr>
          <p:cNvSpPr txBox="1"/>
          <p:nvPr/>
        </p:nvSpPr>
        <p:spPr>
          <a:xfrm>
            <a:off x="1537566" y="1759728"/>
            <a:ext cx="7227055" cy="444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Đo nhiệt độ trong phòng hiển thị lcd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Kiểm tra số người trong phòng hiển thị lcd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Tự động điều khiển thiết bị (đèn, quạt)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Điều khiển khoảng nhiệt độ cho phép bật quạt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Điều khiển thiết bị qua blutooth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Điều khiển thiết bị qua nút nhấn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Hệ thống báo cháy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" panose="020B0604020104020204" pitchFamily="34" charset="0"/>
              </a:rPr>
              <a:t>Hệ thống cảnh báo trộm</a:t>
            </a:r>
          </a:p>
        </p:txBody>
      </p:sp>
    </p:spTree>
    <p:extLst>
      <p:ext uri="{BB962C8B-B14F-4D97-AF65-F5344CB8AC3E}">
        <p14:creationId xmlns:p14="http://schemas.microsoft.com/office/powerpoint/2010/main" val="8427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89251" y="294112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badi" panose="020B0604020104020204" pitchFamily="34" charset="0"/>
                <a:cs typeface="Times New Roman" panose="02020603050405020304" pitchFamily="18" charset="0"/>
              </a:rPr>
              <a:t>2. Phân tích và thiết kế hệ thống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0C5845-9AAC-697B-E0E1-ACAAAFE1E8B8}"/>
              </a:ext>
            </a:extLst>
          </p:cNvPr>
          <p:cNvSpPr txBox="1"/>
          <p:nvPr/>
        </p:nvSpPr>
        <p:spPr>
          <a:xfrm>
            <a:off x="363891" y="989265"/>
            <a:ext cx="77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badi" panose="020B0604020104020204" pitchFamily="34" charset="0"/>
                <a:cs typeface="Times New Roman" panose="02020603050405020304" pitchFamily="18" charset="0"/>
              </a:rPr>
              <a:t>2.1 </a:t>
            </a:r>
            <a:r>
              <a:rPr lang="vi-VN" sz="2400" b="1"/>
              <a:t>Linh kiện điện tử, vi điều khiển, cảm biến</a:t>
            </a:r>
          </a:p>
        </p:txBody>
      </p:sp>
      <p:pic>
        <p:nvPicPr>
          <p:cNvPr id="3" name="Picture 2" descr="Đặc điểm của vi điều khiển PIC16F877A - Điện Lạnh Minh Bảo">
            <a:extLst>
              <a:ext uri="{FF2B5EF4-FFF2-40B4-BE49-F238E27FC236}">
                <a16:creationId xmlns:a16="http://schemas.microsoft.com/office/drawing/2014/main" id="{0A7D4143-39F4-AF05-4B86-3D6913ACE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4" r="6156" b="9023"/>
          <a:stretch/>
        </p:blipFill>
        <p:spPr bwMode="auto">
          <a:xfrm>
            <a:off x="111150" y="1347766"/>
            <a:ext cx="2745852" cy="212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EAC4E-95E0-C404-0CDA-8D603762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21" y="1636904"/>
            <a:ext cx="2088061" cy="1546994"/>
          </a:xfrm>
          <a:prstGeom prst="rect">
            <a:avLst/>
          </a:prstGeom>
        </p:spPr>
      </p:pic>
      <p:pic>
        <p:nvPicPr>
          <p:cNvPr id="1026" name="Picture 2" descr="Màn Hình LCD 2004 5V xanh lá Linh Kiện 888">
            <a:extLst>
              <a:ext uri="{FF2B5EF4-FFF2-40B4-BE49-F238E27FC236}">
                <a16:creationId xmlns:a16="http://schemas.microsoft.com/office/drawing/2014/main" id="{1F2EE9C6-6DA4-D33A-EEBB-5003CA9C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73" y="130793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adapter&#10;&#10;Description automatically generated">
            <a:extLst>
              <a:ext uri="{FF2B5EF4-FFF2-40B4-BE49-F238E27FC236}">
                <a16:creationId xmlns:a16="http://schemas.microsoft.com/office/drawing/2014/main" id="{F321D59E-0119-653B-9E8D-9E786B6A7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8" y="3262334"/>
            <a:ext cx="22479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CFDDEB51-1C14-F325-CC55-87BA719B31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5" r="14472"/>
          <a:stretch/>
        </p:blipFill>
        <p:spPr bwMode="auto">
          <a:xfrm>
            <a:off x="3283398" y="3700099"/>
            <a:ext cx="2589016" cy="2903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73519-D8B9-4A25-397A-81B396BF4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33" y="4797621"/>
            <a:ext cx="1813560" cy="18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Quạt tản nhiệt 5020 ít tiếng ồn 5cm">
            <a:extLst>
              <a:ext uri="{FF2B5EF4-FFF2-40B4-BE49-F238E27FC236}">
                <a16:creationId xmlns:a16="http://schemas.microsoft.com/office/drawing/2014/main" id="{E22AF8D9-7848-3029-AE68-B194DA3E6D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872" y="4215927"/>
            <a:ext cx="2461260" cy="246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0952DA-3DEB-082D-CF0C-04B98127E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6243" y="1452381"/>
            <a:ext cx="1912620" cy="1891030"/>
          </a:xfrm>
          <a:prstGeom prst="rect">
            <a:avLst/>
          </a:prstGeom>
        </p:spPr>
      </p:pic>
      <p:pic>
        <p:nvPicPr>
          <p:cNvPr id="14" name="Picture 13" descr="cảm biến ir là gì">
            <a:extLst>
              <a:ext uri="{FF2B5EF4-FFF2-40B4-BE49-F238E27FC236}">
                <a16:creationId xmlns:a16="http://schemas.microsoft.com/office/drawing/2014/main" id="{23B58137-5E20-665C-5E11-400ECB2A15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469" y="3393954"/>
            <a:ext cx="1845310" cy="166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787F5C1-BF61-4136-09C9-3D0C9D4903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95" y="5235892"/>
            <a:ext cx="2161354" cy="152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Tổng hợp Role 5v giá rẻ, bán chạy tháng 12/2022 - BeeCost">
            <a:extLst>
              <a:ext uri="{FF2B5EF4-FFF2-40B4-BE49-F238E27FC236}">
                <a16:creationId xmlns:a16="http://schemas.microsoft.com/office/drawing/2014/main" id="{EC529127-2420-1D39-4981-7C7ADEE1ABC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4" b="15804"/>
          <a:stretch/>
        </p:blipFill>
        <p:spPr bwMode="auto">
          <a:xfrm>
            <a:off x="9986252" y="2973192"/>
            <a:ext cx="1960880" cy="1119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Cảm Biến Phát Hiện Lửa (Flame Sensor)">
            <a:extLst>
              <a:ext uri="{FF2B5EF4-FFF2-40B4-BE49-F238E27FC236}">
                <a16:creationId xmlns:a16="http://schemas.microsoft.com/office/drawing/2014/main" id="{49B2C84E-713A-00E9-D3AC-F93FAAA4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067" y="1068528"/>
            <a:ext cx="1700042" cy="170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89251" y="294112"/>
            <a:ext cx="9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badi" panose="020B0604020104020204" pitchFamily="34" charset="0"/>
                <a:cs typeface="Times New Roman" panose="02020603050405020304" pitchFamily="18" charset="0"/>
              </a:rPr>
              <a:t>2. Phân tích và thiết kế hệ thống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63892" y="83042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63892" y="86152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0C5845-9AAC-697B-E0E1-ACAAAFE1E8B8}"/>
              </a:ext>
            </a:extLst>
          </p:cNvPr>
          <p:cNvSpPr txBox="1"/>
          <p:nvPr/>
        </p:nvSpPr>
        <p:spPr>
          <a:xfrm>
            <a:off x="363891" y="989265"/>
            <a:ext cx="77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badi" panose="020B0604020104020204" pitchFamily="34" charset="0"/>
                <a:cs typeface="Times New Roman" panose="02020603050405020304" pitchFamily="18" charset="0"/>
              </a:rPr>
              <a:t>2.1. Sơ đồ khối</a:t>
            </a:r>
            <a:endParaRPr lang="vi-VN" sz="2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F7AD5-EA2D-D0A2-48D4-DC6B5417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4" y="2260843"/>
            <a:ext cx="8746761" cy="28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05572" y="92503"/>
            <a:ext cx="980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badi" panose="020B0604020104020204" pitchFamily="34" charset="0"/>
                <a:cs typeface="Times New Roman" panose="02020603050405020304" pitchFamily="18" charset="0"/>
              </a:rPr>
              <a:t>2.2 Sơ đồ nguyên lý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05526" y="55416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05526" y="58526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6F4B3C-2D0D-D41F-6B71-6D828CBE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1" y="585267"/>
            <a:ext cx="8560341" cy="61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1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05572" y="92503"/>
            <a:ext cx="980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badi" panose="020B0604020104020204" pitchFamily="34" charset="0"/>
                <a:cs typeface="Times New Roman" panose="02020603050405020304" pitchFamily="18" charset="0"/>
              </a:rPr>
              <a:t>2.3 Mạch PCB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05526" y="55416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05526" y="58526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87DBE8-985B-C7CF-1FE3-978EFBD4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08" y="1046932"/>
            <a:ext cx="7103995" cy="50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E327D-4760-4492-958B-FD1400FB54F9}"/>
              </a:ext>
            </a:extLst>
          </p:cNvPr>
          <p:cNvSpPr txBox="1"/>
          <p:nvPr/>
        </p:nvSpPr>
        <p:spPr>
          <a:xfrm>
            <a:off x="205572" y="92503"/>
            <a:ext cx="980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badi" panose="020B0604020104020204" pitchFamily="34" charset="0"/>
                <a:cs typeface="Times New Roman" panose="02020603050405020304" pitchFamily="18" charset="0"/>
              </a:rPr>
              <a:t>2.4 Mạch 3D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CB7478-1FF5-B270-4E5D-0C500E0E3608}"/>
              </a:ext>
            </a:extLst>
          </p:cNvPr>
          <p:cNvCxnSpPr>
            <a:cxnSpLocks/>
          </p:cNvCxnSpPr>
          <p:nvPr/>
        </p:nvCxnSpPr>
        <p:spPr>
          <a:xfrm>
            <a:off x="305526" y="554168"/>
            <a:ext cx="11262051" cy="3109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B1497-E849-7F8F-FEE8-E34B8D822A52}"/>
              </a:ext>
            </a:extLst>
          </p:cNvPr>
          <p:cNvCxnSpPr>
            <a:cxnSpLocks/>
          </p:cNvCxnSpPr>
          <p:nvPr/>
        </p:nvCxnSpPr>
        <p:spPr>
          <a:xfrm>
            <a:off x="305526" y="585267"/>
            <a:ext cx="485192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6FE979-6785-08EC-018E-A768DFCB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82" y="936747"/>
            <a:ext cx="8367485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A0AC1C-EE8E-5B94-381D-C7C4A26A9979}"/>
              </a:ext>
            </a:extLst>
          </p:cNvPr>
          <p:cNvSpPr txBox="1"/>
          <p:nvPr/>
        </p:nvSpPr>
        <p:spPr>
          <a:xfrm>
            <a:off x="226167" y="2232656"/>
            <a:ext cx="1031861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11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8356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</TotalTime>
  <Words>189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nhan</dc:creator>
  <cp:lastModifiedBy>dang ngoc</cp:lastModifiedBy>
  <cp:revision>28</cp:revision>
  <dcterms:created xsi:type="dcterms:W3CDTF">2022-03-11T05:45:36Z</dcterms:created>
  <dcterms:modified xsi:type="dcterms:W3CDTF">2023-01-11T09:07:10Z</dcterms:modified>
</cp:coreProperties>
</file>