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58" r:id="rId4"/>
    <p:sldId id="261" r:id="rId5"/>
    <p:sldId id="296" r:id="rId6"/>
    <p:sldId id="298" r:id="rId7"/>
    <p:sldId id="301" r:id="rId8"/>
    <p:sldId id="302" r:id="rId9"/>
    <p:sldId id="303" r:id="rId10"/>
    <p:sldId id="297" r:id="rId11"/>
    <p:sldId id="278" r:id="rId1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3017458" y="2497738"/>
            <a:ext cx="1002113" cy="542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Nhóm 6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-294446" y="218948"/>
            <a:ext cx="4150827" cy="76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dirty="0">
                <a:solidFill>
                  <a:schemeClr val="tx1"/>
                </a:solidFill>
              </a:rPr>
              <a:t>TRƯỜNG ĐẠI HỌC SPKT HƯNG YÊN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dirty="0">
                <a:solidFill>
                  <a:schemeClr val="tx1"/>
                </a:solidFill>
              </a:rPr>
              <a:t>KHOA CÔNG NGHỆ THÔNG TIN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68" y="218947"/>
            <a:ext cx="830266" cy="767852"/>
          </a:xfrm>
          <a:prstGeom prst="rect">
            <a:avLst/>
          </a:prstGeom>
        </p:spPr>
      </p:pic>
      <p:sp>
        <p:nvSpPr>
          <p:cNvPr id="9" name="Google Shape;67;p13"/>
          <p:cNvSpPr txBox="1"/>
          <p:nvPr/>
        </p:nvSpPr>
        <p:spPr>
          <a:xfrm>
            <a:off x="3017458" y="986799"/>
            <a:ext cx="3109084" cy="76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>
                <a:solidFill>
                  <a:schemeClr val="tx1"/>
                </a:solidFill>
              </a:rPr>
              <a:t>HỆ THỐNG NHÚNG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" name="Google Shape;67;p13"/>
          <p:cNvSpPr txBox="1"/>
          <p:nvPr/>
        </p:nvSpPr>
        <p:spPr>
          <a:xfrm>
            <a:off x="2496586" y="1602247"/>
            <a:ext cx="4150827" cy="76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tài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400" b="1">
                <a:solidFill>
                  <a:srgbClr val="7C7F91"/>
                </a:solidFill>
              </a:rPr>
              <a:t>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ROOM SMART</a:t>
            </a:r>
            <a:endParaRPr lang="vi-V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Google Shape;67;p13"/>
          <p:cNvSpPr txBox="1"/>
          <p:nvPr/>
        </p:nvSpPr>
        <p:spPr>
          <a:xfrm>
            <a:off x="4110824" y="2522501"/>
            <a:ext cx="2678513" cy="128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 dirty="0" err="1">
                <a:solidFill>
                  <a:schemeClr val="tx1"/>
                </a:solidFill>
              </a:rPr>
              <a:t>Đặng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Ngọc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Nhân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 dirty="0" err="1">
                <a:solidFill>
                  <a:schemeClr val="tx1"/>
                </a:solidFill>
              </a:rPr>
              <a:t>Nguyễn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Thị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Ngọc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Phượng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 dirty="0" err="1">
                <a:solidFill>
                  <a:schemeClr val="tx1"/>
                </a:solidFill>
              </a:rPr>
              <a:t>Lê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Hoàng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Sơn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67;p13"/>
          <p:cNvSpPr txBox="1">
            <a:spLocks noGrp="1"/>
          </p:cNvSpPr>
          <p:nvPr>
            <p:ph type="body" idx="1"/>
          </p:nvPr>
        </p:nvSpPr>
        <p:spPr>
          <a:xfrm>
            <a:off x="2496585" y="4231975"/>
            <a:ext cx="4150827" cy="76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dirty="0">
                <a:solidFill>
                  <a:schemeClr val="tx1"/>
                </a:solidFill>
              </a:rPr>
              <a:t>NĂM HỌC 2021-2022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88964" y="1737987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Demo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306" name="Google Shape;306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432850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C3CED9"/>
                </a:solidFill>
              </a:rPr>
              <a:t>THANKS for listening!</a:t>
            </a:r>
            <a:endParaRPr sz="3600" dirty="0">
              <a:solidFill>
                <a:srgbClr val="C3CED9"/>
              </a:solidFill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759751" y="879350"/>
            <a:ext cx="1624516" cy="149674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 rot="2657235">
            <a:off x="7435923" y="459923"/>
            <a:ext cx="1752553" cy="585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C3CED9"/>
                </a:solidFill>
              </a:rPr>
              <a:t>Smart room!</a:t>
            </a:r>
            <a:endParaRPr sz="2800" dirty="0">
              <a:solidFill>
                <a:srgbClr val="C3CED9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418455" y="210858"/>
            <a:ext cx="6617856" cy="4310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Nội</a:t>
            </a:r>
            <a:r>
              <a:rPr lang="en-US" b="1" dirty="0"/>
              <a:t> dung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/>
              <a:t>1. Bài </a:t>
            </a:r>
            <a:r>
              <a:rPr lang="en-US" b="1" dirty="0" err="1"/>
              <a:t>toán</a:t>
            </a:r>
            <a:endParaRPr lang="en-US" b="1" dirty="0"/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/>
              <a:t>2. Các </a:t>
            </a:r>
            <a:r>
              <a:rPr lang="en-US" b="1" dirty="0" err="1"/>
              <a:t>linh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/>
              <a:t>3. Mô tả bài toán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/>
              <a:t>4. Sơ đồ khối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/>
              <a:t>5. Sơ đồ nguyên lý</a:t>
            </a:r>
            <a:endParaRPr lang="en-US" b="1" dirty="0"/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/>
              <a:t>6. Demo</a:t>
            </a:r>
            <a:endParaRPr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CB371A-C916-FCAB-6D12-9B6041C2A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49" y="1086437"/>
            <a:ext cx="4579750" cy="343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344FF9A3-1AA5-0F8B-7B40-09F6C6B00B13}"/>
              </a:ext>
            </a:extLst>
          </p:cNvPr>
          <p:cNvSpPr/>
          <p:nvPr/>
        </p:nvSpPr>
        <p:spPr>
          <a:xfrm rot="14765572">
            <a:off x="6246500" y="1530575"/>
            <a:ext cx="1201118" cy="47666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B792D3C7-65E1-3E5F-D3B8-BDD812236C0C}"/>
              </a:ext>
            </a:extLst>
          </p:cNvPr>
          <p:cNvSpPr/>
          <p:nvPr/>
        </p:nvSpPr>
        <p:spPr>
          <a:xfrm rot="4094503">
            <a:off x="4988554" y="-747575"/>
            <a:ext cx="1201118" cy="47666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Bài toán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 rot="2080866">
            <a:off x="7530107" y="462795"/>
            <a:ext cx="1447383" cy="4113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Smart Room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6368707" y="1932812"/>
            <a:ext cx="2345881" cy="69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SMART ROOM</a:t>
            </a:r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5" name="Google Shape;74;p14"/>
          <p:cNvSpPr txBox="1"/>
          <p:nvPr/>
        </p:nvSpPr>
        <p:spPr>
          <a:xfrm>
            <a:off x="198783" y="378801"/>
            <a:ext cx="1900362" cy="57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Bài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Google Shape;95;p17"/>
          <p:cNvSpPr txBox="1"/>
          <p:nvPr/>
        </p:nvSpPr>
        <p:spPr>
          <a:xfrm>
            <a:off x="398644" y="1249406"/>
            <a:ext cx="4618629" cy="2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4.0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4G/5G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AI</a:t>
            </a:r>
          </a:p>
          <a:p>
            <a:pPr marL="0" indent="0">
              <a:buFont typeface="Muli"/>
              <a:buNone/>
            </a:pP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4929809" y="2014320"/>
            <a:ext cx="1200359" cy="613572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07049" y="1667502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2.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Các linh kiện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lh5.googleusercontent.com/eutW2u1kAFXhd7ot0lmmhwwMVrxHjQ4T3dvqGNfJTG15If1lr8QY3c7L1c9Jti4eQv72T5508smx6nxEqThzgV4xrYJWLMHy-QS_yW8YrZdwXQnI9dtHsvTqIIMILl3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r="16041"/>
          <a:stretch>
            <a:fillRect/>
          </a:stretch>
        </p:blipFill>
        <p:spPr bwMode="auto">
          <a:xfrm rot="16200000">
            <a:off x="6074400" y="435883"/>
            <a:ext cx="1857601" cy="21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 rot="2080866">
            <a:off x="7708158" y="375243"/>
            <a:ext cx="1447383" cy="4113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Smart Room</a:t>
            </a:r>
            <a:endParaRPr sz="18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1053980" y="2435479"/>
            <a:ext cx="923011" cy="69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Arduino </a:t>
            </a:r>
            <a:endParaRPr sz="1400"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4337437" y="4521250"/>
            <a:ext cx="469127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5" name="Google Shape;74;p14"/>
          <p:cNvSpPr txBox="1"/>
          <p:nvPr/>
        </p:nvSpPr>
        <p:spPr>
          <a:xfrm>
            <a:off x="230588" y="323141"/>
            <a:ext cx="2258170" cy="57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 panose="00000500000000000000"/>
              <a:buNone/>
              <a:defRPr sz="2400" b="1" i="0" u="none" strike="noStrike" cap="none">
                <a:solidFill>
                  <a:schemeClr val="accent5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Các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linh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kiện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https://lh6.googleusercontent.com/vpCVeTUmoXgoqvhOxSRnPDzpVkSRQiWXH6QAmY_kSB63tggnFmkpP9qv5toDwqGD_iwud_5RVLrVSZ3R50VT-din80LRTzBMEctNx8RhvLeYYVqOKW74Of12C42IPZy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0" y="1033593"/>
            <a:ext cx="2068533" cy="14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91_kWXSdXzmQwP7X1GcGEa6P2gk52neib2ASdyQ_pecBRNJIIaub6tPivfF7zf8o-Wo1SUk7AWC-MkComNjZPsfI6gOxXYEu-DHxRUjYBNhEmmf5OYfBwYW-JZn5Cd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48" y="902496"/>
            <a:ext cx="23050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MuiMzRs7XjvGwDCpa6mLrf6gnq9o4X725HXj-viJ7OmqavneQB57gozDCemerV7A_ru1i7iQJidjH7O5TGJOBqP4bAI0mvlQElviiMQQI1JyBYxHNQyvp0Pvw0xAO9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5" y="2998130"/>
            <a:ext cx="1643603" cy="11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OWktu2rD5q_DJESdDD6WL6aJiEG1UsuGtweSry4vRA33ymolkPbUUefVm5To7IyTRHPQdCoQP5pgnUO3zI3qoEuGmu0KrBlqpFeJaTxLXSkGwVVM8TcPLIire4GWF2X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16" y="2661837"/>
            <a:ext cx="1680652" cy="16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óng led báo nguồn lắp ampli led 3mm led 5mm | Shopee Việt Na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8" r="57521" b="15908"/>
          <a:stretch>
            <a:fillRect/>
          </a:stretch>
        </p:blipFill>
        <p:spPr bwMode="auto">
          <a:xfrm rot="16200000">
            <a:off x="5126039" y="2811084"/>
            <a:ext cx="959262" cy="159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95;p17"/>
          <p:cNvSpPr txBox="1"/>
          <p:nvPr/>
        </p:nvSpPr>
        <p:spPr>
          <a:xfrm>
            <a:off x="3455779" y="2435479"/>
            <a:ext cx="923011" cy="6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LCD </a:t>
            </a:r>
          </a:p>
        </p:txBody>
      </p:sp>
      <p:sp>
        <p:nvSpPr>
          <p:cNvPr id="15" name="Google Shape;95;p17"/>
          <p:cNvSpPr txBox="1"/>
          <p:nvPr/>
        </p:nvSpPr>
        <p:spPr>
          <a:xfrm>
            <a:off x="7088777" y="4321936"/>
            <a:ext cx="923011" cy="6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Button</a:t>
            </a:r>
          </a:p>
        </p:txBody>
      </p:sp>
      <p:sp>
        <p:nvSpPr>
          <p:cNvPr id="16" name="Google Shape;95;p17"/>
          <p:cNvSpPr txBox="1"/>
          <p:nvPr/>
        </p:nvSpPr>
        <p:spPr>
          <a:xfrm>
            <a:off x="6627272" y="2435479"/>
            <a:ext cx="923011" cy="6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HC05 </a:t>
            </a:r>
          </a:p>
        </p:txBody>
      </p:sp>
      <p:sp>
        <p:nvSpPr>
          <p:cNvPr id="17" name="Google Shape;95;p17"/>
          <p:cNvSpPr txBox="1"/>
          <p:nvPr/>
        </p:nvSpPr>
        <p:spPr>
          <a:xfrm>
            <a:off x="1205450" y="4321936"/>
            <a:ext cx="923011" cy="6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DHT11</a:t>
            </a:r>
          </a:p>
        </p:txBody>
      </p:sp>
      <p:sp>
        <p:nvSpPr>
          <p:cNvPr id="18" name="Google Shape;95;p17"/>
          <p:cNvSpPr txBox="1"/>
          <p:nvPr/>
        </p:nvSpPr>
        <p:spPr>
          <a:xfrm>
            <a:off x="3208296" y="4321936"/>
            <a:ext cx="1170494" cy="6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E18-D80NK </a:t>
            </a:r>
          </a:p>
        </p:txBody>
      </p:sp>
      <p:pic>
        <p:nvPicPr>
          <p:cNvPr id="1038" name="Picture 14" descr="Sử dụng Button với Arduin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90" y="3163608"/>
            <a:ext cx="1003797" cy="10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95;p17"/>
          <p:cNvSpPr txBox="1"/>
          <p:nvPr/>
        </p:nvSpPr>
        <p:spPr>
          <a:xfrm>
            <a:off x="5291351" y="4321936"/>
            <a:ext cx="923011" cy="6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Led 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96" y="363615"/>
            <a:ext cx="7363500" cy="536433"/>
          </a:xfrm>
        </p:spPr>
        <p:txBody>
          <a:bodyPr/>
          <a:lstStyle/>
          <a:p>
            <a:pPr algn="l"/>
            <a:r>
              <a:rPr lang="en-US" sz="3200"/>
              <a:t>3.Mô tả bài toán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95" y="900048"/>
            <a:ext cx="8400935" cy="352471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điều khiển trung tâm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 2 cảm biến (cảm biến S1 và cảm biến S2) đặt ở cửa để biết có người trong phòng (đếm số người trong phòng).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 đi vào S1 </a:t>
            </a: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S2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 đi ra S2 </a:t>
            </a: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S1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DHT11 đo nhiệt độ, độ ẩm phòng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Bóng đèn, 1 Quạt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LCD hiển thị số người, tình trạng Bóng đèn, Quạt, nhiệt độ, độ ẩm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HC05 điều khiển thiết bị bằng bluetooth qua app (arduino blutooth controller)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button Start/stop để điều khiển nhiệt độ cho phép bật quạt, 1 button tăng nhiệt, 1 giảm nhiệt.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96" y="363615"/>
            <a:ext cx="7363500" cy="536433"/>
          </a:xfrm>
        </p:spPr>
        <p:txBody>
          <a:bodyPr/>
          <a:lstStyle/>
          <a:p>
            <a:pPr algn="l"/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4.Sơ đồ khối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2D4343-9292-3E0C-1668-EF3A23B9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21" y="1146686"/>
            <a:ext cx="5738357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8770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96" y="363615"/>
            <a:ext cx="7363500" cy="536433"/>
          </a:xfrm>
        </p:spPr>
        <p:txBody>
          <a:bodyPr/>
          <a:lstStyle/>
          <a:p>
            <a:pPr algn="l"/>
            <a:r>
              <a:rPr lang="en-US" sz="3200">
                <a:solidFill>
                  <a:schemeClr val="accent3">
                    <a:lumMod val="50000"/>
                  </a:schemeClr>
                </a:solidFill>
              </a:rPr>
              <a:t>5.Sơ đồ nguyên lý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-1" y="4745645"/>
            <a:ext cx="91440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42E55-4368-51A0-40EE-196BD4AA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42" y="869052"/>
            <a:ext cx="5496913" cy="3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9987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268</Words>
  <Application>Microsoft Office PowerPoint</Application>
  <PresentationFormat>On-screen Show (16:9)</PresentationFormat>
  <Paragraphs>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Amatic SC</vt:lpstr>
      <vt:lpstr>Symbol</vt:lpstr>
      <vt:lpstr>Courier New</vt:lpstr>
      <vt:lpstr>Arial</vt:lpstr>
      <vt:lpstr>Muli</vt:lpstr>
      <vt:lpstr>Quickly template</vt:lpstr>
      <vt:lpstr>Nhóm 6:</vt:lpstr>
      <vt:lpstr>Smart room!</vt:lpstr>
      <vt:lpstr>1. Bài toán</vt:lpstr>
      <vt:lpstr>Smart Room</vt:lpstr>
      <vt:lpstr>2. Các linh kiện</vt:lpstr>
      <vt:lpstr>Smart Room</vt:lpstr>
      <vt:lpstr>3.Mô tả bài toán</vt:lpstr>
      <vt:lpstr>4.Sơ đồ khối</vt:lpstr>
      <vt:lpstr>5.Sơ đồ nguyên lý</vt:lpstr>
      <vt:lpstr>6. 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Luftmentch Pose</dc:creator>
  <cp:lastModifiedBy>dang ngoc</cp:lastModifiedBy>
  <cp:revision>11</cp:revision>
  <dcterms:created xsi:type="dcterms:W3CDTF">2022-06-15T11:47:55Z</dcterms:created>
  <dcterms:modified xsi:type="dcterms:W3CDTF">2022-06-15T13:06:27Z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22E602905D504CDDBC274CCBADCCAB9F</vt:lpwstr>
  </property>
  <property fmtid="{D5CDD505-2E9C-101B-9397-08002B2CF9AE}" pid="3" name="KSOProductBuildVer">
    <vt:lpwstr>1033-11.2.0.11156</vt:lpwstr>
  </property>
</Properties>
</file>