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028B-B392-4ECF-A3F7-729D986D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6C0-D192-49BC-A80C-B9791010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5840-0B36-47CF-BA31-5DA833AD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AF17-B8AE-4CB7-94CC-30E25D04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598A-4FF4-4DD4-9EC6-4734A995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3ACD-8508-4EE8-A70D-D407113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91657-B200-43F6-9016-C44F2AF9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9459-CA86-4CE3-8F49-EF0DED70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67A1-BE07-4AD1-94F0-00FF1E0F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611-6885-47C0-B407-AAFBB0C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C1EF5-27C6-4517-8A2B-9407E9E2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170F-107B-43BC-9ACA-72BD682C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02F8-022E-405D-A314-76E3D62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8D9F-65E5-4D78-8C69-A6FC0B02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311E-AE48-4E15-ADEE-EEFF20F1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7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56C7-2394-468B-A96D-A8E508A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E65F-5FB1-4EF5-A2C8-05B156E0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0A6D-1889-4769-903D-A27827DA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3ABA-04FF-4A29-BC5F-1D3B0409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4744-E980-43A1-9AB0-D5EEB7B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7B03-A2A6-407E-9635-2CBFF6BC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3DEC-F9A2-4415-8D5A-152E1888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E359-8EC3-4B4B-9629-8D0DAA83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E509-2BF2-4F7F-97F8-70BDDF36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AE93-606C-4FE1-A863-9DE8D414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E3C2-235D-4303-BD81-75AA601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CDFA-8F0B-4CC5-8CDC-AAFBBF5D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4F14-8A10-4F8D-8241-50AC981E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2405-610B-4D23-AB55-796EFFA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DDAB-8346-40DE-B5A3-B7924CFA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860F-7764-47D5-ABB6-C4D89550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51A-465C-48A8-B769-E0B205C8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D7EE-E89A-418B-8D25-F41CF7FB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CC4BF-FC09-49A8-81EE-928676E2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817B-0F38-4745-B567-8A1F6B90A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C823A-ABEB-4FDC-8669-34225BA68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51CD4-0E72-4743-A83F-63C3B88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63162-53E6-4A9C-B022-C7D68233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4BD73-4489-4269-A943-71A5B2C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7300-C943-4A4F-89BA-079A9A58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D6831-465F-40AB-BE09-75FDA44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9E53C-EF01-4B71-9846-6525E0D6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D81C3-2D67-4B65-AFEF-97A55FB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5272-EC85-4296-9052-542AB651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A5963-3154-4E36-8AF8-8A8A5369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F7282-F09B-4CBC-850E-3BE00CA8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56EB-A1B7-48AC-8F6A-7290A9CC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CC29-8E33-4470-A352-D41B5D8E8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2289-AA67-47A9-8F17-63E93854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B14A-E77D-4FAD-B3EF-C0FB9E77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3C15-6570-46DE-9152-F5610591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97C1-E884-4B59-A09D-20987D55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0AA-7421-43E9-9D6F-7239DF0E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B6EAA-0620-4C20-AC90-0A768DAF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302C-9463-4E77-BEFC-9D8C1129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4CA0-45E0-471F-9194-95A451D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575D-705A-411A-8F69-A111D4C3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132D-FEFC-4610-8FFA-A67B5D7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1FC6-503D-42D8-B208-AAA45B6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8359-A81A-4AE6-B6A5-FF934C8F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6610-7531-4EDB-8936-5F45FC96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7615-6738-465A-A5F8-74C0B7814AB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0862-2FEB-4ECE-A653-34418D09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2B5C-7013-49D7-B3CF-E5E08C3D5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36D71-685D-4CFB-8B17-BB1880150C9C}"/>
              </a:ext>
            </a:extLst>
          </p:cNvPr>
          <p:cNvSpPr txBox="1"/>
          <p:nvPr/>
        </p:nvSpPr>
        <p:spPr>
          <a:xfrm>
            <a:off x="2886270" y="2237930"/>
            <a:ext cx="770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Thiết kế website bán đồ gia dụng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63152-CC36-4EDD-92B2-9C70F593244F}"/>
              </a:ext>
            </a:extLst>
          </p:cNvPr>
          <p:cNvSpPr txBox="1">
            <a:spLocks/>
          </p:cNvSpPr>
          <p:nvPr/>
        </p:nvSpPr>
        <p:spPr>
          <a:xfrm>
            <a:off x="371705" y="411446"/>
            <a:ext cx="4197220" cy="89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ĐHSPKT Hưng Yên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839BB-3967-498D-8C92-DBB4836AD12E}"/>
              </a:ext>
            </a:extLst>
          </p:cNvPr>
          <p:cNvSpPr txBox="1"/>
          <p:nvPr/>
        </p:nvSpPr>
        <p:spPr>
          <a:xfrm>
            <a:off x="2598574" y="1559366"/>
            <a:ext cx="770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8569A-45D1-648B-9CCF-5D6D2311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73" y="367062"/>
            <a:ext cx="1015526" cy="9391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62741-73E5-AD7A-1E55-FDE570A51753}"/>
              </a:ext>
            </a:extLst>
          </p:cNvPr>
          <p:cNvCxnSpPr>
            <a:cxnSpLocks/>
          </p:cNvCxnSpPr>
          <p:nvPr/>
        </p:nvCxnSpPr>
        <p:spPr>
          <a:xfrm>
            <a:off x="1259632" y="2967138"/>
            <a:ext cx="9875520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B6D191-74B2-1FB6-A78A-3321CDF22E77}"/>
              </a:ext>
            </a:extLst>
          </p:cNvPr>
          <p:cNvSpPr txBox="1"/>
          <p:nvPr/>
        </p:nvSpPr>
        <p:spPr>
          <a:xfrm>
            <a:off x="1184987" y="3183497"/>
            <a:ext cx="6988629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Sinh viên thực hiện: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Đặng Ngọc Nhân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Mã SV: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10120683</a:t>
            </a: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Lớp: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10120TN</a:t>
            </a: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Giáo viên hứng dẫn: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TS. Phạm Ngọc Hưng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E77D8-1702-4AC7-A4BF-272CCEFC5537}"/>
              </a:ext>
            </a:extLst>
          </p:cNvPr>
          <p:cNvSpPr txBox="1"/>
          <p:nvPr/>
        </p:nvSpPr>
        <p:spPr>
          <a:xfrm>
            <a:off x="5030881" y="6435470"/>
            <a:ext cx="213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NĂM HỌC: 2021-2022</a:t>
            </a:r>
          </a:p>
        </p:txBody>
      </p:sp>
    </p:spTree>
    <p:extLst>
      <p:ext uri="{BB962C8B-B14F-4D97-AF65-F5344CB8AC3E}">
        <p14:creationId xmlns:p14="http://schemas.microsoft.com/office/powerpoint/2010/main" val="5498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364688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Google Shape;182;p30">
            <a:extLst>
              <a:ext uri="{FF2B5EF4-FFF2-40B4-BE49-F238E27FC236}">
                <a16:creationId xmlns:a16="http://schemas.microsoft.com/office/drawing/2014/main" id="{55A3C8DF-871D-2FC0-F51E-6683F3AA6BDD}"/>
              </a:ext>
            </a:extLst>
          </p:cNvPr>
          <p:cNvSpPr txBox="1">
            <a:spLocks/>
          </p:cNvSpPr>
          <p:nvPr/>
        </p:nvSpPr>
        <p:spPr>
          <a:xfrm>
            <a:off x="1952335" y="1651142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2" name="Google Shape;183;p30">
            <a:extLst>
              <a:ext uri="{FF2B5EF4-FFF2-40B4-BE49-F238E27FC236}">
                <a16:creationId xmlns:a16="http://schemas.microsoft.com/office/drawing/2014/main" id="{DA753864-95ED-F41D-029D-233363A67EE4}"/>
              </a:ext>
            </a:extLst>
          </p:cNvPr>
          <p:cNvSpPr txBox="1">
            <a:spLocks/>
          </p:cNvSpPr>
          <p:nvPr/>
        </p:nvSpPr>
        <p:spPr>
          <a:xfrm>
            <a:off x="2819035" y="1591531"/>
            <a:ext cx="4634372" cy="8792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</a:p>
        </p:txBody>
      </p:sp>
      <p:sp>
        <p:nvSpPr>
          <p:cNvPr id="13" name="Google Shape;185;p30">
            <a:extLst>
              <a:ext uri="{FF2B5EF4-FFF2-40B4-BE49-F238E27FC236}">
                <a16:creationId xmlns:a16="http://schemas.microsoft.com/office/drawing/2014/main" id="{4875254A-77D0-B097-B6B7-56DB7A805BDA}"/>
              </a:ext>
            </a:extLst>
          </p:cNvPr>
          <p:cNvSpPr txBox="1">
            <a:spLocks/>
          </p:cNvSpPr>
          <p:nvPr/>
        </p:nvSpPr>
        <p:spPr>
          <a:xfrm>
            <a:off x="1952335" y="3743434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4" name="Google Shape;186;p30">
            <a:extLst>
              <a:ext uri="{FF2B5EF4-FFF2-40B4-BE49-F238E27FC236}">
                <a16:creationId xmlns:a16="http://schemas.microsoft.com/office/drawing/2014/main" id="{27602DF1-3B5E-446D-2BDF-681D87BE06BD}"/>
              </a:ext>
            </a:extLst>
          </p:cNvPr>
          <p:cNvSpPr txBox="1">
            <a:spLocks/>
          </p:cNvSpPr>
          <p:nvPr/>
        </p:nvSpPr>
        <p:spPr>
          <a:xfrm>
            <a:off x="2898067" y="3661276"/>
            <a:ext cx="3012288" cy="53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5" name="Google Shape;188;p30">
            <a:extLst>
              <a:ext uri="{FF2B5EF4-FFF2-40B4-BE49-F238E27FC236}">
                <a16:creationId xmlns:a16="http://schemas.microsoft.com/office/drawing/2014/main" id="{3456BBC3-6BC8-DCED-AEFD-06B3224213FA}"/>
              </a:ext>
            </a:extLst>
          </p:cNvPr>
          <p:cNvSpPr txBox="1">
            <a:spLocks/>
          </p:cNvSpPr>
          <p:nvPr/>
        </p:nvSpPr>
        <p:spPr>
          <a:xfrm>
            <a:off x="1952335" y="2781985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6" name="Google Shape;189;p30">
            <a:extLst>
              <a:ext uri="{FF2B5EF4-FFF2-40B4-BE49-F238E27FC236}">
                <a16:creationId xmlns:a16="http://schemas.microsoft.com/office/drawing/2014/main" id="{095DA5CE-6CBD-820B-9B8F-59842AB58859}"/>
              </a:ext>
            </a:extLst>
          </p:cNvPr>
          <p:cNvSpPr txBox="1">
            <a:spLocks/>
          </p:cNvSpPr>
          <p:nvPr/>
        </p:nvSpPr>
        <p:spPr>
          <a:xfrm>
            <a:off x="2819035" y="2626403"/>
            <a:ext cx="4386814" cy="879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hệ thống</a:t>
            </a:r>
          </a:p>
        </p:txBody>
      </p:sp>
      <p:sp>
        <p:nvSpPr>
          <p:cNvPr id="17" name="Google Shape;191;p30">
            <a:extLst>
              <a:ext uri="{FF2B5EF4-FFF2-40B4-BE49-F238E27FC236}">
                <a16:creationId xmlns:a16="http://schemas.microsoft.com/office/drawing/2014/main" id="{C7439374-D6DC-973A-A64A-D8CC0C7B262D}"/>
              </a:ext>
            </a:extLst>
          </p:cNvPr>
          <p:cNvSpPr txBox="1">
            <a:spLocks/>
          </p:cNvSpPr>
          <p:nvPr/>
        </p:nvSpPr>
        <p:spPr>
          <a:xfrm>
            <a:off x="5651935" y="2781985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 hệ thống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363892" y="989264"/>
            <a:ext cx="467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2.1 Sơ đồ chức năng của hệ thống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590BE-29CA-DC81-BD45-1AB16F3E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44" y="1450929"/>
            <a:ext cx="7209145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 hệ thống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363892" y="989265"/>
            <a:ext cx="433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2.2 Cơ sở dữ liệu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2BACB-056D-907C-5B3C-EE3ED5BD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52" y="1450930"/>
            <a:ext cx="6918125" cy="5303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7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 hệ thống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363892" y="979935"/>
            <a:ext cx="433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2.3 Các chức năng cho hệ thống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91489-8A0F-B768-D2A6-69B658E2194C}"/>
              </a:ext>
            </a:extLst>
          </p:cNvPr>
          <p:cNvSpPr txBox="1"/>
          <p:nvPr/>
        </p:nvSpPr>
        <p:spPr>
          <a:xfrm>
            <a:off x="690465" y="1604865"/>
            <a:ext cx="30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khách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A318D-11BD-63C8-5F55-CE6095507916}"/>
              </a:ext>
            </a:extLst>
          </p:cNvPr>
          <p:cNvSpPr txBox="1"/>
          <p:nvPr/>
        </p:nvSpPr>
        <p:spPr>
          <a:xfrm>
            <a:off x="718454" y="1996228"/>
            <a:ext cx="60975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tất cả sản phẩm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sản phẩm theo danh mục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chi tiết sản phẩm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Tạo, xóa giỏ h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 và gửi đơn đặt h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tình trạng đơn h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6D0BC-2F07-7A61-4F50-C7F274A296F0}"/>
              </a:ext>
            </a:extLst>
          </p:cNvPr>
          <p:cNvSpPr txBox="1"/>
          <p:nvPr/>
        </p:nvSpPr>
        <p:spPr>
          <a:xfrm>
            <a:off x="6980855" y="1604865"/>
            <a:ext cx="30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nhà quản trị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836D5-E900-1089-58C2-A2F9AE9212A5}"/>
              </a:ext>
            </a:extLst>
          </p:cNvPr>
          <p:cNvSpPr txBox="1"/>
          <p:nvPr/>
        </p:nvSpPr>
        <p:spPr>
          <a:xfrm>
            <a:off x="6980855" y="1983005"/>
            <a:ext cx="3967842" cy="1754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 nhập quyền quản trị Admin.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tất cả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tin 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 phẩm.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đơn hàng.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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sản phẩm.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1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A0AC1C-EE8E-5B94-381D-C7C4A26A9979}"/>
              </a:ext>
            </a:extLst>
          </p:cNvPr>
          <p:cNvSpPr txBox="1"/>
          <p:nvPr/>
        </p:nvSpPr>
        <p:spPr>
          <a:xfrm>
            <a:off x="1228116" y="2008920"/>
            <a:ext cx="1031861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35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204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nhan</dc:creator>
  <cp:lastModifiedBy>dang ngoc</cp:lastModifiedBy>
  <cp:revision>18</cp:revision>
  <dcterms:created xsi:type="dcterms:W3CDTF">2022-03-11T05:45:36Z</dcterms:created>
  <dcterms:modified xsi:type="dcterms:W3CDTF">2022-06-22T16:22:40Z</dcterms:modified>
</cp:coreProperties>
</file>