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7" r:id="rId1"/>
  </p:sldMasterIdLst>
  <p:notesMasterIdLst>
    <p:notesMasterId r:id="rId27"/>
  </p:notesMasterIdLst>
  <p:handoutMasterIdLst>
    <p:handoutMasterId r:id="rId28"/>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0" r:id="rId26"/>
  </p:sldIdLst>
  <p:sldSz cx="9144000" cy="6858000" type="screen4x3"/>
  <p:notesSz cx="6805613" cy="9939338"/>
  <p:custShowLst>
    <p:custShow name="目的別スライド ショー 1" id="0">
      <p:sldLst/>
    </p:custShow>
  </p:custShowLst>
  <p:defaultTextStyle>
    <a:defPPr>
      <a:defRPr lang="ja-JP"/>
    </a:defPPr>
    <a:lvl1pPr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10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0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10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10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10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FFFFCC"/>
    <a:srgbClr val="CCFFFF"/>
    <a:srgbClr val="3366FF"/>
    <a:srgbClr val="CC0066"/>
    <a:srgbClr val="CC6600"/>
    <a:srgbClr val="FF9900"/>
    <a:srgbClr val="0080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8" autoAdjust="0"/>
    <p:restoredTop sz="91575" autoAdjust="0"/>
  </p:normalViewPr>
  <p:slideViewPr>
    <p:cSldViewPr>
      <p:cViewPr varScale="1">
        <p:scale>
          <a:sx n="114" d="100"/>
          <a:sy n="114" d="100"/>
        </p:scale>
        <p:origin x="166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2130" y="72"/>
      </p:cViewPr>
      <p:guideLst>
        <p:guide orient="horz" pos="3131"/>
        <p:guide pos="2142"/>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85392" cy="534988"/>
          </a:xfrm>
          <a:prstGeom prst="rect">
            <a:avLst/>
          </a:prstGeom>
          <a:noFill/>
          <a:ln>
            <a:noFill/>
          </a:ln>
          <a:effectLst/>
          <a:ex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3" name="Rectangle 3"/>
          <p:cNvSpPr>
            <a:spLocks noGrp="1" noChangeArrowheads="1"/>
          </p:cNvSpPr>
          <p:nvPr>
            <p:ph type="dt" sz="quarter" idx="1"/>
          </p:nvPr>
        </p:nvSpPr>
        <p:spPr bwMode="auto">
          <a:xfrm>
            <a:off x="3826573" y="0"/>
            <a:ext cx="2985391" cy="534988"/>
          </a:xfrm>
          <a:prstGeom prst="rect">
            <a:avLst/>
          </a:prstGeom>
          <a:noFill/>
          <a:ln>
            <a:noFill/>
          </a:ln>
          <a:effectLst/>
          <a:ex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51204" name="Rectangle 4"/>
          <p:cNvSpPr>
            <a:spLocks noGrp="1" noChangeArrowheads="1"/>
          </p:cNvSpPr>
          <p:nvPr>
            <p:ph type="ftr" sz="quarter" idx="2"/>
          </p:nvPr>
        </p:nvSpPr>
        <p:spPr bwMode="auto">
          <a:xfrm>
            <a:off x="0" y="9407525"/>
            <a:ext cx="2985392" cy="533400"/>
          </a:xfrm>
          <a:prstGeom prst="rect">
            <a:avLst/>
          </a:prstGeom>
          <a:noFill/>
          <a:ln>
            <a:noFill/>
          </a:ln>
          <a:effectLst/>
          <a:ex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51205" name="Rectangle 5"/>
          <p:cNvSpPr>
            <a:spLocks noGrp="1" noChangeArrowheads="1"/>
          </p:cNvSpPr>
          <p:nvPr>
            <p:ph type="sldNum" sz="quarter" idx="3"/>
          </p:nvPr>
        </p:nvSpPr>
        <p:spPr bwMode="auto">
          <a:xfrm>
            <a:off x="3826573" y="9407525"/>
            <a:ext cx="2985391" cy="533400"/>
          </a:xfrm>
          <a:prstGeom prst="rect">
            <a:avLst/>
          </a:prstGeom>
          <a:noFill/>
          <a:ln>
            <a:noFill/>
          </a:ln>
          <a:effectLst/>
          <a:ex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4312D9C8-12BA-4754-9BFE-6D34E2B5B3BE}" type="slidenum">
              <a:rPr lang="en-US" altLang="ja-JP"/>
              <a:pPr>
                <a:defRPr/>
              </a:pPr>
              <a:t>‹#›</a:t>
            </a:fld>
            <a:endParaRPr lang="en-US" altLang="ja-JP"/>
          </a:p>
        </p:txBody>
      </p:sp>
    </p:spTree>
    <p:extLst>
      <p:ext uri="{BB962C8B-B14F-4D97-AF65-F5344CB8AC3E}">
        <p14:creationId xmlns:p14="http://schemas.microsoft.com/office/powerpoint/2010/main" val="106365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85392" cy="534988"/>
          </a:xfrm>
          <a:prstGeom prst="rect">
            <a:avLst/>
          </a:prstGeom>
          <a:noFill/>
          <a:ln>
            <a:noFill/>
          </a:ln>
          <a:effectLst/>
          <a:extLst/>
        </p:spPr>
        <p:txBody>
          <a:bodyPr vert="horz" wrap="square" lIns="91798" tIns="45898" rIns="91798" bIns="45898" numCol="1" anchor="t"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5" name="Rectangle 3"/>
          <p:cNvSpPr>
            <a:spLocks noGrp="1" noChangeArrowheads="1"/>
          </p:cNvSpPr>
          <p:nvPr>
            <p:ph type="dt" idx="1"/>
          </p:nvPr>
        </p:nvSpPr>
        <p:spPr bwMode="auto">
          <a:xfrm>
            <a:off x="3826573" y="0"/>
            <a:ext cx="2985391" cy="534988"/>
          </a:xfrm>
          <a:prstGeom prst="rect">
            <a:avLst/>
          </a:prstGeom>
          <a:noFill/>
          <a:ln>
            <a:noFill/>
          </a:ln>
          <a:effectLst/>
          <a:extLst/>
        </p:spPr>
        <p:txBody>
          <a:bodyPr vert="horz" wrap="square" lIns="91798" tIns="45898" rIns="91798" bIns="45898" numCol="1" anchor="t" anchorCtr="0" compatLnSpc="1">
            <a:prstTxWarp prst="textNoShape">
              <a:avLst/>
            </a:prstTxWarp>
          </a:bodyPr>
          <a:lstStyle>
            <a:lvl1pPr algn="r" defTabSz="917390" eaLnBrk="1" hangingPunct="1">
              <a:defRPr kumimoji="1" sz="1200">
                <a:latin typeface="Times New Roman" pitchFamily="18" charset="0"/>
              </a:defRPr>
            </a:lvl1pPr>
          </a:lstStyle>
          <a:p>
            <a:pPr>
              <a:defRPr/>
            </a:pPr>
            <a:endParaRPr lang="en-US" altLang="ja-JP"/>
          </a:p>
        </p:txBody>
      </p:sp>
      <p:sp>
        <p:nvSpPr>
          <p:cNvPr id="15364" name="Rectangle 4"/>
          <p:cNvSpPr>
            <a:spLocks noGrp="1" noRot="1" noChangeAspect="1" noChangeArrowheads="1" noTextEdit="1"/>
          </p:cNvSpPr>
          <p:nvPr>
            <p:ph type="sldImg" idx="2"/>
          </p:nvPr>
        </p:nvSpPr>
        <p:spPr bwMode="auto">
          <a:xfrm>
            <a:off x="960438" y="766763"/>
            <a:ext cx="4892675"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7361" y="4741863"/>
            <a:ext cx="4977239" cy="4432300"/>
          </a:xfrm>
          <a:prstGeom prst="rect">
            <a:avLst/>
          </a:prstGeom>
          <a:noFill/>
          <a:ln>
            <a:noFill/>
          </a:ln>
          <a:effectLst/>
          <a:extLst/>
        </p:spPr>
        <p:txBody>
          <a:bodyPr vert="horz" wrap="square" lIns="91798" tIns="45898" rIns="91798" bIns="4589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3558" name="Rectangle 6"/>
          <p:cNvSpPr>
            <a:spLocks noGrp="1" noChangeArrowheads="1"/>
          </p:cNvSpPr>
          <p:nvPr>
            <p:ph type="ftr" sz="quarter" idx="4"/>
          </p:nvPr>
        </p:nvSpPr>
        <p:spPr bwMode="auto">
          <a:xfrm>
            <a:off x="0" y="9407525"/>
            <a:ext cx="2985392" cy="533400"/>
          </a:xfrm>
          <a:prstGeom prst="rect">
            <a:avLst/>
          </a:prstGeom>
          <a:noFill/>
          <a:ln>
            <a:noFill/>
          </a:ln>
          <a:effectLst/>
          <a:extLst/>
        </p:spPr>
        <p:txBody>
          <a:bodyPr vert="horz" wrap="square" lIns="91798" tIns="45898" rIns="91798" bIns="45898" numCol="1" anchor="b" anchorCtr="0" compatLnSpc="1">
            <a:prstTxWarp prst="textNoShape">
              <a:avLst/>
            </a:prstTxWarp>
          </a:bodyPr>
          <a:lstStyle>
            <a:lvl1pPr algn="l" defTabSz="917390" eaLnBrk="1" hangingPunct="1">
              <a:defRPr kumimoji="1" sz="1200">
                <a:latin typeface="Times New Roman" pitchFamily="18" charset="0"/>
              </a:defRPr>
            </a:lvl1pPr>
          </a:lstStyle>
          <a:p>
            <a:pPr>
              <a:defRPr/>
            </a:pPr>
            <a:endParaRPr lang="en-US" altLang="ja-JP"/>
          </a:p>
        </p:txBody>
      </p:sp>
      <p:sp>
        <p:nvSpPr>
          <p:cNvPr id="23559" name="Rectangle 7"/>
          <p:cNvSpPr>
            <a:spLocks noGrp="1" noChangeArrowheads="1"/>
          </p:cNvSpPr>
          <p:nvPr>
            <p:ph type="sldNum" sz="quarter" idx="5"/>
          </p:nvPr>
        </p:nvSpPr>
        <p:spPr bwMode="auto">
          <a:xfrm>
            <a:off x="3826573" y="9407525"/>
            <a:ext cx="2985391" cy="533400"/>
          </a:xfrm>
          <a:prstGeom prst="rect">
            <a:avLst/>
          </a:prstGeom>
          <a:noFill/>
          <a:ln>
            <a:noFill/>
          </a:ln>
          <a:effectLst/>
          <a:extLst/>
        </p:spPr>
        <p:txBody>
          <a:bodyPr vert="horz" wrap="square" lIns="91798" tIns="45898" rIns="91798" bIns="45898" numCol="1" anchor="b" anchorCtr="0" compatLnSpc="1">
            <a:prstTxWarp prst="textNoShape">
              <a:avLst/>
            </a:prstTxWarp>
          </a:bodyPr>
          <a:lstStyle>
            <a:lvl1pPr algn="r" defTabSz="917390" eaLnBrk="1" hangingPunct="1">
              <a:defRPr kumimoji="1" sz="1200">
                <a:latin typeface="Times New Roman" pitchFamily="18" charset="0"/>
              </a:defRPr>
            </a:lvl1pPr>
          </a:lstStyle>
          <a:p>
            <a:pPr>
              <a:defRPr/>
            </a:pPr>
            <a:fld id="{1D7F45AE-C57F-4A42-9F53-F6D5B96129BD}" type="slidenum">
              <a:rPr lang="en-US" altLang="ja-JP"/>
              <a:pPr>
                <a:defRPr/>
              </a:pPr>
              <a:t>‹#›</a:t>
            </a:fld>
            <a:endParaRPr lang="en-US" altLang="ja-JP"/>
          </a:p>
        </p:txBody>
      </p:sp>
    </p:spTree>
    <p:extLst>
      <p:ext uri="{BB962C8B-B14F-4D97-AF65-F5344CB8AC3E}">
        <p14:creationId xmlns:p14="http://schemas.microsoft.com/office/powerpoint/2010/main" val="1420276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6</a:t>
            </a:fld>
            <a:endParaRPr lang="en-US"/>
          </a:p>
        </p:txBody>
      </p:sp>
    </p:spTree>
    <p:extLst>
      <p:ext uri="{BB962C8B-B14F-4D97-AF65-F5344CB8AC3E}">
        <p14:creationId xmlns:p14="http://schemas.microsoft.com/office/powerpoint/2010/main" val="165902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Branch là cái dùng để phân nhánh và ghi lại luồng của lịch sử. Branch đã phân nhánh sẽ không ảnh hưởng đến branch khác nên có thể tiến hành nhiều thay đổi đồng thời trong cùng 1 repository.</a:t>
            </a:r>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16</a:t>
            </a:fld>
            <a:endParaRPr lang="en-US"/>
          </a:p>
        </p:txBody>
      </p:sp>
    </p:spTree>
    <p:extLst>
      <p:ext uri="{BB962C8B-B14F-4D97-AF65-F5344CB8AC3E}">
        <p14:creationId xmlns:p14="http://schemas.microsoft.com/office/powerpoint/2010/main" val="356796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Branch là cái dùng để phân nhánh và ghi lại luồng của lịch sử. Branch đã phân nhánh sẽ không ảnh hưởng đến branch khác nên có thể tiến hành nhiều thay đổi đồng thời trong cùng 1 repository.</a:t>
            </a:r>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17</a:t>
            </a:fld>
            <a:endParaRPr lang="en-US"/>
          </a:p>
        </p:txBody>
      </p:sp>
    </p:spTree>
    <p:extLst>
      <p:ext uri="{BB962C8B-B14F-4D97-AF65-F5344CB8AC3E}">
        <p14:creationId xmlns:p14="http://schemas.microsoft.com/office/powerpoint/2010/main" val="322243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21</a:t>
            </a:fld>
            <a:endParaRPr lang="en-US"/>
          </a:p>
        </p:txBody>
      </p:sp>
    </p:spTree>
    <p:extLst>
      <p:ext uri="{BB962C8B-B14F-4D97-AF65-F5344CB8AC3E}">
        <p14:creationId xmlns:p14="http://schemas.microsoft.com/office/powerpoint/2010/main" val="221393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Line 4"/>
          <p:cNvSpPr>
            <a:spLocks noChangeShapeType="1"/>
          </p:cNvSpPr>
          <p:nvPr/>
        </p:nvSpPr>
        <p:spPr bwMode="auto">
          <a:xfrm>
            <a:off x="1308100" y="2413000"/>
            <a:ext cx="7634288" cy="1588"/>
          </a:xfrm>
          <a:prstGeom prst="line">
            <a:avLst/>
          </a:prstGeom>
          <a:noFill/>
          <a:ln w="38100">
            <a:solidFill>
              <a:schemeClr val="folHlink"/>
            </a:solidFill>
            <a:round/>
            <a:headEnd type="none" w="sm" len="sm"/>
            <a:tailEnd type="none" w="sm" len="sm"/>
          </a:ln>
          <a:effectLst/>
          <a:extLst/>
        </p:spPr>
        <p:txBody>
          <a:bodyPr wrap="none" anchor="ctr"/>
          <a:lstStyle/>
          <a:p>
            <a:pPr algn="ctr" eaLnBrk="0" hangingPunct="0">
              <a:defRPr/>
            </a:pPr>
            <a:endParaRPr kumimoji="0" lang="ja-JP" altLang="en-US">
              <a:latin typeface="Arial" charset="0"/>
            </a:endParaRPr>
          </a:p>
        </p:txBody>
      </p:sp>
      <p:sp>
        <p:nvSpPr>
          <p:cNvPr id="191490" name="Rectangle 2"/>
          <p:cNvSpPr>
            <a:spLocks noGrp="1" noChangeArrowheads="1"/>
          </p:cNvSpPr>
          <p:nvPr>
            <p:ph type="ctrTitle"/>
          </p:nvPr>
        </p:nvSpPr>
        <p:spPr>
          <a:xfrm>
            <a:off x="1371600" y="1600200"/>
            <a:ext cx="7543800" cy="762000"/>
          </a:xfrm>
        </p:spPr>
        <p:txBody>
          <a:bodyPr anchor="ctr"/>
          <a:lstStyle>
            <a:lvl1pPr>
              <a:defRPr sz="3600" b="1" baseline="0">
                <a:latin typeface="Arial" panose="020B0604020202020204" pitchFamily="34" charset="0"/>
                <a:ea typeface="Meiryo UI" panose="020B0604030504040204" pitchFamily="50" charset="-128"/>
              </a:defRPr>
            </a:lvl1pPr>
          </a:lstStyle>
          <a:p>
            <a:pPr lvl="0"/>
            <a:r>
              <a:rPr lang="ja-JP" altLang="en-US" noProof="0"/>
              <a:t>マスター タイトルの書式設定</a:t>
            </a:r>
          </a:p>
        </p:txBody>
      </p:sp>
      <p:sp>
        <p:nvSpPr>
          <p:cNvPr id="191491" name="Rectangle 3"/>
          <p:cNvSpPr>
            <a:spLocks noGrp="1" noChangeArrowheads="1"/>
          </p:cNvSpPr>
          <p:nvPr>
            <p:ph type="subTitle" idx="1" hasCustomPrompt="1"/>
          </p:nvPr>
        </p:nvSpPr>
        <p:spPr>
          <a:xfrm>
            <a:off x="5257800" y="5085230"/>
            <a:ext cx="3418770" cy="936130"/>
          </a:xfrm>
        </p:spPr>
        <p:txBody>
          <a:bodyPr tIns="45714"/>
          <a:lstStyle>
            <a:lvl1pPr marL="0" indent="0" algn="ctr">
              <a:buFontTx/>
              <a:buNone/>
              <a:defRPr baseline="0">
                <a:latin typeface="Arial" panose="020B0604020202020204" pitchFamily="34" charset="0"/>
                <a:ea typeface="Meiryo UI" panose="020B0604030504040204" pitchFamily="50" charset="-128"/>
              </a:defRPr>
            </a:lvl1pPr>
          </a:lstStyle>
          <a:p>
            <a:pPr lvl="0"/>
            <a:r>
              <a:rPr lang="ja-JP" altLang="en-US" noProof="0"/>
              <a:t>マスター サブタイトルの書式設定</a:t>
            </a:r>
            <a:endParaRPr lang="en-US" altLang="ja-JP" noProof="0"/>
          </a:p>
          <a:p>
            <a:pPr lvl="0"/>
            <a:endParaRPr lang="ja-JP" altLang="en-US" noProof="0"/>
          </a:p>
        </p:txBody>
      </p:sp>
    </p:spTree>
    <p:extLst>
      <p:ext uri="{BB962C8B-B14F-4D97-AF65-F5344CB8AC3E}">
        <p14:creationId xmlns:p14="http://schemas.microsoft.com/office/powerpoint/2010/main" val="1163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941210"/>
            <a:ext cx="5486400" cy="566738"/>
          </a:xfrm>
        </p:spPr>
        <p:txBody>
          <a:bodyPr/>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764629"/>
            <a:ext cx="5486400" cy="410457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50794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5B3C94CB-9A91-44E0-8BF9-2A294A01B4C9}" type="slidenum">
              <a:rPr lang="en-US" altLang="ja-JP"/>
              <a:pPr>
                <a:defRPr/>
              </a:pPr>
              <a:t>‹#›</a:t>
            </a:fld>
            <a:endParaRPr lang="en-US" altLang="ja-JP"/>
          </a:p>
        </p:txBody>
      </p:sp>
    </p:spTree>
    <p:extLst>
      <p:ext uri="{BB962C8B-B14F-4D97-AF65-F5344CB8AC3E}">
        <p14:creationId xmlns:p14="http://schemas.microsoft.com/office/powerpoint/2010/main" val="301452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17E62580-9C58-48B7-AC11-0F8EF4B20D1E}" type="slidenum">
              <a:rPr lang="en-US" altLang="ja-JP"/>
              <a:pPr>
                <a:defRPr/>
              </a:pPr>
              <a:t>‹#›</a:t>
            </a:fld>
            <a:endParaRPr lang="en-US" altLang="ja-JP"/>
          </a:p>
        </p:txBody>
      </p:sp>
    </p:spTree>
    <p:extLst>
      <p:ext uri="{BB962C8B-B14F-4D97-AF65-F5344CB8AC3E}">
        <p14:creationId xmlns:p14="http://schemas.microsoft.com/office/powerpoint/2010/main" val="2711988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26250" y="836640"/>
            <a:ext cx="2251075" cy="541176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71438" y="836640"/>
            <a:ext cx="6602412" cy="541176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BBA6E17D-FC77-403B-9DCD-6F58A47D4219}" type="slidenum">
              <a:rPr lang="en-US" altLang="ja-JP"/>
              <a:pPr>
                <a:defRPr/>
              </a:pPr>
              <a:t>‹#›</a:t>
            </a:fld>
            <a:endParaRPr lang="en-US" altLang="ja-JP"/>
          </a:p>
        </p:txBody>
      </p:sp>
    </p:spTree>
    <p:extLst>
      <p:ext uri="{BB962C8B-B14F-4D97-AF65-F5344CB8AC3E}">
        <p14:creationId xmlns:p14="http://schemas.microsoft.com/office/powerpoint/2010/main" val="418415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表">
    <p:spTree>
      <p:nvGrpSpPr>
        <p:cNvPr id="1" name=""/>
        <p:cNvGrpSpPr/>
        <p:nvPr/>
      </p:nvGrpSpPr>
      <p:grpSpPr>
        <a:xfrm>
          <a:off x="0" y="0"/>
          <a:ext cx="0" cy="0"/>
          <a:chOff x="0" y="0"/>
          <a:chExt cx="0" cy="0"/>
        </a:xfrm>
      </p:grpSpPr>
      <p:sp>
        <p:nvSpPr>
          <p:cNvPr id="3" name="表プレースホルダー 2"/>
          <p:cNvSpPr>
            <a:spLocks noGrp="1"/>
          </p:cNvSpPr>
          <p:nvPr>
            <p:ph type="tbl" idx="1"/>
          </p:nvPr>
        </p:nvSpPr>
        <p:spPr>
          <a:xfrm>
            <a:off x="71438" y="836640"/>
            <a:ext cx="9005887" cy="5472760"/>
          </a:xfrm>
        </p:spPr>
        <p:txBody>
          <a:bodyPr/>
          <a:lstStyle/>
          <a:p>
            <a:pPr lvl="0"/>
            <a:endParaRPr lang="ja-JP"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8CEFA555-C4B3-4AE2-95A8-87185DF76A82}" type="slidenum">
              <a:rPr lang="en-US" altLang="ja-JP"/>
              <a:pPr>
                <a:defRPr/>
              </a:pPr>
              <a:t>‹#›</a:t>
            </a:fld>
            <a:endParaRPr lang="en-US" altLang="ja-JP"/>
          </a:p>
        </p:txBody>
      </p:sp>
      <p:sp>
        <p:nvSpPr>
          <p:cNvPr id="6"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489822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a:pPr/>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972633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627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3"/>
          <p:cNvSpPr>
            <a:spLocks noGrp="1" noChangeArrowheads="1"/>
          </p:cNvSpPr>
          <p:nvPr>
            <p:ph type="sldNum" sz="quarter" idx="10"/>
          </p:nvPr>
        </p:nvSpPr>
        <p:spPr>
          <a:ln/>
        </p:spPr>
        <p:txBody>
          <a:bodyPr/>
          <a:lstStyle>
            <a:lvl1pPr>
              <a:defRPr/>
            </a:lvl1pPr>
          </a:lstStyle>
          <a:p>
            <a:pPr>
              <a:defRPr/>
            </a:pPr>
            <a:fld id="{38C64F64-CD89-4B10-A1CC-D73F5B48FA3D}" type="slidenum">
              <a:rPr lang="en-US" altLang="ja-JP"/>
              <a:pPr>
                <a:defRPr/>
              </a:pPr>
              <a:t>‹#›</a:t>
            </a:fld>
            <a:endParaRPr lang="en-US" altLang="ja-JP"/>
          </a:p>
        </p:txBody>
      </p:sp>
    </p:spTree>
    <p:extLst>
      <p:ext uri="{BB962C8B-B14F-4D97-AF65-F5344CB8AC3E}">
        <p14:creationId xmlns:p14="http://schemas.microsoft.com/office/powerpoint/2010/main" val="2656651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3"/>
          <p:cNvSpPr>
            <a:spLocks noGrp="1" noChangeArrowheads="1"/>
          </p:cNvSpPr>
          <p:nvPr>
            <p:ph type="sldNum" sz="quarter" idx="10"/>
          </p:nvPr>
        </p:nvSpPr>
        <p:spPr>
          <a:ln/>
        </p:spPr>
        <p:txBody>
          <a:bodyPr/>
          <a:lstStyle>
            <a:lvl1pPr>
              <a:defRPr/>
            </a:lvl1pPr>
          </a:lstStyle>
          <a:p>
            <a:pPr>
              <a:defRPr/>
            </a:pPr>
            <a:fld id="{DF7D7A9D-6521-4C9C-B98B-0A8DAB95E158}" type="slidenum">
              <a:rPr lang="en-US" altLang="ja-JP"/>
              <a:pPr>
                <a:defRPr/>
              </a:pPr>
              <a:t>‹#›</a:t>
            </a:fld>
            <a:endParaRPr lang="en-US" altLang="ja-JP"/>
          </a:p>
        </p:txBody>
      </p:sp>
    </p:spTree>
    <p:extLst>
      <p:ext uri="{BB962C8B-B14F-4D97-AF65-F5344CB8AC3E}">
        <p14:creationId xmlns:p14="http://schemas.microsoft.com/office/powerpoint/2010/main" val="357734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3"/>
          <p:cNvSpPr>
            <a:spLocks noGrp="1" noChangeArrowheads="1"/>
          </p:cNvSpPr>
          <p:nvPr>
            <p:ph type="sldNum" sz="quarter" idx="10"/>
          </p:nvPr>
        </p:nvSpPr>
        <p:spPr>
          <a:ln/>
        </p:spPr>
        <p:txBody>
          <a:bodyPr/>
          <a:lstStyle>
            <a:lvl1pPr>
              <a:defRPr/>
            </a:lvl1pPr>
          </a:lstStyle>
          <a:p>
            <a:pPr>
              <a:defRPr/>
            </a:pPr>
            <a:fld id="{CA69473A-7986-4CFF-B252-C027E73E80CC}" type="slidenum">
              <a:rPr lang="en-US" altLang="ja-JP"/>
              <a:pPr>
                <a:defRPr/>
              </a:pPr>
              <a:t>‹#›</a:t>
            </a:fld>
            <a:endParaRPr lang="en-US" altLang="ja-JP"/>
          </a:p>
        </p:txBody>
      </p:sp>
    </p:spTree>
    <p:extLst>
      <p:ext uri="{BB962C8B-B14F-4D97-AF65-F5344CB8AC3E}">
        <p14:creationId xmlns:p14="http://schemas.microsoft.com/office/powerpoint/2010/main" val="192161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xfrm>
            <a:off x="8532318" y="6515100"/>
            <a:ext cx="558800" cy="292404"/>
          </a:xfrm>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57361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71438" y="836640"/>
            <a:ext cx="9005887" cy="5411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Rectangle 13"/>
          <p:cNvSpPr>
            <a:spLocks noGrp="1" noChangeArrowheads="1"/>
          </p:cNvSpPr>
          <p:nvPr>
            <p:ph type="sldNum" sz="quarter" idx="10"/>
          </p:nvPr>
        </p:nvSpPr>
        <p:spPr>
          <a:ln/>
        </p:spPr>
        <p:txBody>
          <a:bodyPr/>
          <a:lstStyle>
            <a:lvl1pPr>
              <a:defRPr/>
            </a:lvl1pPr>
          </a:lstStyle>
          <a:p>
            <a:pPr>
              <a:defRPr/>
            </a:pPr>
            <a:fld id="{D31D9807-2575-4275-B7F7-5E53D8930BD6}" type="slidenum">
              <a:rPr lang="en-US" altLang="ja-JP"/>
              <a:pPr>
                <a:defRPr/>
              </a:pPr>
              <a:t>‹#›</a:t>
            </a:fld>
            <a:endParaRPr lang="en-US" altLang="ja-JP"/>
          </a:p>
        </p:txBody>
      </p:sp>
    </p:spTree>
    <p:extLst>
      <p:ext uri="{BB962C8B-B14F-4D97-AF65-F5344CB8AC3E}">
        <p14:creationId xmlns:p14="http://schemas.microsoft.com/office/powerpoint/2010/main" val="182928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71438" y="836640"/>
            <a:ext cx="4425950"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9788" y="836640"/>
            <a:ext cx="4427537" cy="5411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3"/>
          <p:cNvSpPr>
            <a:spLocks noGrp="1" noChangeArrowheads="1"/>
          </p:cNvSpPr>
          <p:nvPr>
            <p:ph type="sldNum" sz="quarter" idx="10"/>
          </p:nvPr>
        </p:nvSpPr>
        <p:spPr>
          <a:ln/>
        </p:spPr>
        <p:txBody>
          <a:bodyPr/>
          <a:lstStyle>
            <a:lvl1pPr>
              <a:defRPr/>
            </a:lvl1pPr>
          </a:lstStyle>
          <a:p>
            <a:pPr>
              <a:defRPr/>
            </a:pPr>
            <a:fld id="{7F44A812-BA8E-4920-B2B3-E93E3E6BA656}" type="slidenum">
              <a:rPr lang="en-US" altLang="ja-JP"/>
              <a:pPr>
                <a:defRPr/>
              </a:pPr>
              <a:t>‹#›</a:t>
            </a:fld>
            <a:endParaRPr lang="en-US" altLang="ja-JP"/>
          </a:p>
        </p:txBody>
      </p:sp>
    </p:spTree>
    <p:extLst>
      <p:ext uri="{BB962C8B-B14F-4D97-AF65-F5344CB8AC3E}">
        <p14:creationId xmlns:p14="http://schemas.microsoft.com/office/powerpoint/2010/main" val="149154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457200" y="908650"/>
            <a:ext cx="4040188"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1613932"/>
            <a:ext cx="4040188"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4" y="924685"/>
            <a:ext cx="4041775" cy="6892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1613932"/>
            <a:ext cx="4041775" cy="4695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3"/>
          <p:cNvSpPr>
            <a:spLocks noGrp="1" noChangeArrowheads="1"/>
          </p:cNvSpPr>
          <p:nvPr>
            <p:ph type="sldNum" sz="quarter" idx="10"/>
          </p:nvPr>
        </p:nvSpPr>
        <p:spPr>
          <a:ln/>
        </p:spPr>
        <p:txBody>
          <a:bodyPr/>
          <a:lstStyle>
            <a:lvl1pPr>
              <a:defRPr/>
            </a:lvl1pPr>
          </a:lstStyle>
          <a:p>
            <a:pPr>
              <a:defRPr/>
            </a:pPr>
            <a:fld id="{DF3647CA-5263-4D22-8861-FA93ACD399EF}" type="slidenum">
              <a:rPr lang="en-US" altLang="ja-JP"/>
              <a:pPr>
                <a:defRPr/>
              </a:pPr>
              <a:t>‹#›</a:t>
            </a:fld>
            <a:endParaRPr lang="en-US" altLang="ja-JP"/>
          </a:p>
        </p:txBody>
      </p:sp>
      <p:sp>
        <p:nvSpPr>
          <p:cNvPr id="9" name="タイトル 1"/>
          <p:cNvSpPr>
            <a:spLocks noGrp="1"/>
          </p:cNvSpPr>
          <p:nvPr>
            <p:ph type="title"/>
          </p:nvPr>
        </p:nvSpPr>
        <p:spPr>
          <a:xfrm>
            <a:off x="1143000" y="0"/>
            <a:ext cx="7934325" cy="692620"/>
          </a:xfrm>
        </p:spPr>
        <p:txBody>
          <a:bodyPr/>
          <a:lstStyle/>
          <a:p>
            <a:r>
              <a:rPr lang="ja-JP" altLang="en-US"/>
              <a:t>マスター タイトルの書式設定</a:t>
            </a:r>
          </a:p>
        </p:txBody>
      </p:sp>
    </p:spTree>
    <p:extLst>
      <p:ext uri="{BB962C8B-B14F-4D97-AF65-F5344CB8AC3E}">
        <p14:creationId xmlns:p14="http://schemas.microsoft.com/office/powerpoint/2010/main" val="384906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36640"/>
            <a:ext cx="3008313" cy="648090"/>
          </a:xfrm>
        </p:spPr>
        <p:txBody>
          <a:bodyPr/>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836640"/>
            <a:ext cx="5111750" cy="5472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84730"/>
            <a:ext cx="3008313" cy="48246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3"/>
          <p:cNvSpPr>
            <a:spLocks noGrp="1" noChangeArrowheads="1"/>
          </p:cNvSpPr>
          <p:nvPr>
            <p:ph type="sldNum" sz="quarter" idx="10"/>
          </p:nvPr>
        </p:nvSpPr>
        <p:spPr>
          <a:ln/>
        </p:spPr>
        <p:txBody>
          <a:bodyPr/>
          <a:lstStyle>
            <a:lvl1pPr>
              <a:defRPr/>
            </a:lvl1pPr>
          </a:lstStyle>
          <a:p>
            <a:pPr>
              <a:defRPr/>
            </a:pPr>
            <a:fld id="{E5EB50E5-632B-45B3-A97E-E43095B9CD1E}" type="slidenum">
              <a:rPr lang="en-US" altLang="ja-JP"/>
              <a:pPr>
                <a:defRPr/>
              </a:pPr>
              <a:t>‹#›</a:t>
            </a:fld>
            <a:endParaRPr lang="en-US" altLang="ja-JP"/>
          </a:p>
        </p:txBody>
      </p:sp>
    </p:spTree>
    <p:extLst>
      <p:ext uri="{BB962C8B-B14F-4D97-AF65-F5344CB8AC3E}">
        <p14:creationId xmlns:p14="http://schemas.microsoft.com/office/powerpoint/2010/main" val="324742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49" name="Object 25"/>
          <p:cNvGraphicFramePr>
            <a:graphicFrameLocks noChangeAspect="1"/>
          </p:cNvGraphicFramePr>
          <p:nvPr/>
        </p:nvGraphicFramePr>
        <p:xfrm>
          <a:off x="4135438" y="3281363"/>
          <a:ext cx="869950" cy="292100"/>
        </p:xfrm>
        <a:graphic>
          <a:graphicData uri="http://schemas.openxmlformats.org/presentationml/2006/ole">
            <mc:AlternateContent xmlns:mc="http://schemas.openxmlformats.org/markup-compatibility/2006">
              <mc:Choice xmlns:v="urn:schemas-microsoft-com:vml" Requires="v">
                <p:oleObj spid="_x0000_s13972" name="ﾌﾘｰﾗﾝｽ 97 図形" r:id="rId18" imgW="20477" imgH="641447" progId="">
                  <p:embed/>
                </p:oleObj>
              </mc:Choice>
              <mc:Fallback>
                <p:oleObj name="ﾌﾘｰﾗﾝｽ 97 図形" r:id="rId18" imgW="20477" imgH="641447" progId="">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35438" y="3281363"/>
                        <a:ext cx="869950" cy="292100"/>
                      </a:xfrm>
                      <a:prstGeom prst="rect">
                        <a:avLst/>
                      </a:prstGeom>
                      <a:noFill/>
                      <a:ln>
                        <a:noFill/>
                      </a:ln>
                      <a:effectLst/>
                      <a:extLst>
                        <a:ext uri="{909E8E84-426E-40DD-AFC4-6F175D3DCCD1}">
                          <a14:hiddenFill xmlns:a14="http://schemas.microsoft.com/office/drawing/2010/main">
                            <a:solidFill>
                              <a:srgbClr val="82004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7" name="Line 4"/>
          <p:cNvSpPr>
            <a:spLocks noChangeShapeType="1"/>
          </p:cNvSpPr>
          <p:nvPr/>
        </p:nvSpPr>
        <p:spPr bwMode="auto">
          <a:xfrm>
            <a:off x="0" y="692620"/>
            <a:ext cx="9144000" cy="0"/>
          </a:xfrm>
          <a:prstGeom prst="line">
            <a:avLst/>
          </a:prstGeom>
          <a:noFill/>
          <a:ln w="27940">
            <a:solidFill>
              <a:srgbClr val="C20041"/>
            </a:solidFill>
            <a:round/>
            <a:headEnd/>
            <a:tailEnd/>
          </a:ln>
          <a:effectLst/>
          <a:extLst/>
        </p:spPr>
        <p:txBody>
          <a:bodyPr wrap="none" anchor="ctr"/>
          <a:lstStyle/>
          <a:p>
            <a:pPr algn="ctr" eaLnBrk="0" hangingPunct="0">
              <a:defRPr/>
            </a:pPr>
            <a:endParaRPr kumimoji="0" lang="ja-JP" altLang="en-US">
              <a:latin typeface="Arial" charset="0"/>
            </a:endParaRPr>
          </a:p>
        </p:txBody>
      </p:sp>
      <p:sp>
        <p:nvSpPr>
          <p:cNvPr id="1028" name="Line 5"/>
          <p:cNvSpPr>
            <a:spLocks noChangeShapeType="1"/>
          </p:cNvSpPr>
          <p:nvPr/>
        </p:nvSpPr>
        <p:spPr bwMode="auto">
          <a:xfrm>
            <a:off x="0" y="6457950"/>
            <a:ext cx="9144000" cy="0"/>
          </a:xfrm>
          <a:prstGeom prst="line">
            <a:avLst/>
          </a:prstGeom>
          <a:noFill/>
          <a:ln w="27940">
            <a:solidFill>
              <a:srgbClr val="C20041"/>
            </a:solidFill>
            <a:round/>
            <a:headEnd/>
            <a:tailEnd/>
          </a:ln>
          <a:effectLst/>
          <a:extLst/>
        </p:spPr>
        <p:txBody>
          <a:bodyPr wrap="none" anchor="ctr"/>
          <a:lstStyle/>
          <a:p>
            <a:pPr algn="ctr" eaLnBrk="0" hangingPunct="0">
              <a:defRPr/>
            </a:pPr>
            <a:endParaRPr kumimoji="0" lang="ja-JP" altLang="en-US">
              <a:latin typeface="Arial" charset="0"/>
            </a:endParaRPr>
          </a:p>
        </p:txBody>
      </p:sp>
      <p:sp>
        <p:nvSpPr>
          <p:cNvPr id="1054" name="Rectangle 6"/>
          <p:cNvSpPr>
            <a:spLocks noGrp="1" noChangeArrowheads="1"/>
          </p:cNvSpPr>
          <p:nvPr>
            <p:ph type="body" idx="1"/>
          </p:nvPr>
        </p:nvSpPr>
        <p:spPr bwMode="auto">
          <a:xfrm>
            <a:off x="71438" y="836640"/>
            <a:ext cx="9005887" cy="541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12923" rIns="91429" bIns="45714" numCol="1" anchor="t" anchorCtr="0" compatLnSpc="1">
            <a:prstTxWarp prst="textNoShape">
              <a:avLst/>
            </a:prstTxWarp>
          </a:bodyPr>
          <a:lstStyle/>
          <a:p>
            <a:pPr lvl="0"/>
            <a:r>
              <a:rPr lang="ja-JP" altLang="en-US"/>
              <a:t>マ</a:t>
            </a:r>
            <a:r>
              <a:rPr lang="ja-JP" altLang="en-US" dirty="0"/>
              <a:t>スターテキストの書式設定</a:t>
            </a:r>
          </a:p>
          <a:p>
            <a:pPr lvl="1"/>
            <a:r>
              <a:rPr lang="ja-JP" altLang="en-US"/>
              <a:t>第 </a:t>
            </a:r>
            <a:r>
              <a:rPr lang="en-US" altLang="ja-JP" dirty="0"/>
              <a:t>2 </a:t>
            </a:r>
            <a:r>
              <a:rPr lang="ja-JP" altLang="en-US" dirty="0"/>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dirty="0"/>
              <a:t>5 </a:t>
            </a:r>
            <a:r>
              <a:rPr lang="ja-JP" altLang="en-US" dirty="0"/>
              <a:t>レベル</a:t>
            </a:r>
          </a:p>
        </p:txBody>
      </p:sp>
      <p:sp>
        <p:nvSpPr>
          <p:cNvPr id="1055" name="Rectangle 7"/>
          <p:cNvSpPr>
            <a:spLocks noGrp="1" noChangeArrowheads="1"/>
          </p:cNvSpPr>
          <p:nvPr>
            <p:ph type="title"/>
          </p:nvPr>
        </p:nvSpPr>
        <p:spPr bwMode="auto">
          <a:xfrm>
            <a:off x="950771" y="60238"/>
            <a:ext cx="8105825" cy="5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lvl="0"/>
            <a:r>
              <a:rPr lang="ja-JP" altLang="en-US"/>
              <a:t>マスター タイトルの書式設定</a:t>
            </a:r>
            <a:endParaRPr lang="ja-JP" altLang="en-US" dirty="0"/>
          </a:p>
        </p:txBody>
      </p:sp>
      <p:sp>
        <p:nvSpPr>
          <p:cNvPr id="1032" name="Text Box 9"/>
          <p:cNvSpPr txBox="1">
            <a:spLocks noChangeArrowheads="1"/>
          </p:cNvSpPr>
          <p:nvPr/>
        </p:nvSpPr>
        <p:spPr bwMode="auto">
          <a:xfrm>
            <a:off x="69057" y="182917"/>
            <a:ext cx="902443" cy="307777"/>
          </a:xfrm>
          <a:prstGeom prst="rect">
            <a:avLst/>
          </a:prstGeom>
          <a:noFill/>
          <a:ln>
            <a:noFill/>
          </a:ln>
          <a:effectLst/>
          <a:ex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1400" b="1" dirty="0">
                <a:solidFill>
                  <a:srgbClr val="FC0E25"/>
                </a:solidFill>
                <a:latin typeface="Arial" panose="020B0604020202020204" pitchFamily="34" charset="0"/>
                <a:ea typeface="HGP明朝E" pitchFamily="18" charset="-128"/>
              </a:rPr>
              <a:t>【</a:t>
            </a:r>
            <a:r>
              <a:rPr lang="en-US" altLang="ja-JP" sz="1400" b="1" dirty="0" err="1">
                <a:solidFill>
                  <a:srgbClr val="FC0E25"/>
                </a:solidFill>
                <a:latin typeface="Arial" panose="020B0604020202020204" pitchFamily="34" charset="0"/>
                <a:ea typeface="HGP明朝E" pitchFamily="18" charset="-128"/>
              </a:rPr>
              <a:t>Bí</a:t>
            </a:r>
            <a:r>
              <a:rPr lang="en-US" altLang="ja-JP" sz="1400" b="1" baseline="0">
                <a:solidFill>
                  <a:srgbClr val="FC0E25"/>
                </a:solidFill>
                <a:latin typeface="Arial" panose="020B0604020202020204" pitchFamily="34" charset="0"/>
                <a:ea typeface="HGP明朝E" pitchFamily="18" charset="-128"/>
              </a:rPr>
              <a:t> Mật</a:t>
            </a:r>
            <a:r>
              <a:rPr lang="en-US" altLang="ja-JP" sz="1400" b="1">
                <a:solidFill>
                  <a:srgbClr val="FC0E25"/>
                </a:solidFill>
                <a:latin typeface="Arial" panose="020B0604020202020204" pitchFamily="34" charset="0"/>
                <a:ea typeface="HGP明朝E" pitchFamily="18" charset="-128"/>
              </a:rPr>
              <a:t>】</a:t>
            </a:r>
          </a:p>
        </p:txBody>
      </p:sp>
      <p:sp>
        <p:nvSpPr>
          <p:cNvPr id="1034" name="Text Box 12"/>
          <p:cNvSpPr txBox="1">
            <a:spLocks noChangeArrowheads="1"/>
          </p:cNvSpPr>
          <p:nvPr/>
        </p:nvSpPr>
        <p:spPr bwMode="auto">
          <a:xfrm>
            <a:off x="2316891" y="6565027"/>
            <a:ext cx="5373587" cy="246221"/>
          </a:xfrm>
          <a:prstGeom prst="rect">
            <a:avLst/>
          </a:prstGeom>
          <a:noFill/>
          <a:ln>
            <a:noFill/>
          </a:ln>
          <a:effectLst/>
          <a:extLst/>
        </p:spPr>
        <p:txBody>
          <a:bodyPr wrap="non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All Rights Reserved</a:t>
            </a:r>
            <a:r>
              <a:rPr lang="en-US" altLang="ja-JP" b="1">
                <a:solidFill>
                  <a:srgbClr val="000000"/>
                </a:solidFill>
                <a:latin typeface="Meiryo UI" panose="020B0604030504040204" pitchFamily="50" charset="-128"/>
                <a:ea typeface="Meiryo UI" panose="020B0604030504040204" pitchFamily="50" charset="-128"/>
                <a:cs typeface="Meiryo UI" panose="020B0604030504040204" pitchFamily="50" charset="-128"/>
              </a:rPr>
              <a:t>, Copyright</a:t>
            </a:r>
            <a:r>
              <a:rPr lang="en-US" altLang="ja-JP" b="1" baseline="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a:latin typeface="Meiryo UI" panose="020B0604030504040204" pitchFamily="50" charset="-128"/>
                <a:ea typeface="Meiryo UI" panose="020B0604030504040204" pitchFamily="50" charset="-128"/>
                <a:cs typeface="Meiryo UI" panose="020B0604030504040204" pitchFamily="50" charset="-128"/>
              </a:rPr>
              <a:t>©Aureole </a:t>
            </a:r>
            <a:r>
              <a:rPr lang="en-US" altLang="ja-JP" b="1" dirty="0">
                <a:latin typeface="Meiryo UI" panose="020B0604030504040204" pitchFamily="50" charset="-128"/>
                <a:ea typeface="Meiryo UI" panose="020B0604030504040204" pitchFamily="50" charset="-128"/>
                <a:cs typeface="Meiryo UI" panose="020B0604030504040204" pitchFamily="50" charset="-128"/>
              </a:rPr>
              <a:t>Information Technology  Inc</a:t>
            </a:r>
            <a:r>
              <a:rPr lang="en-US" altLang="ja-JP" b="1">
                <a:latin typeface="Meiryo UI" panose="020B0604030504040204" pitchFamily="50" charset="-128"/>
                <a:ea typeface="Meiryo UI" panose="020B0604030504040204" pitchFamily="50" charset="-128"/>
                <a:cs typeface="Meiryo UI" panose="020B0604030504040204" pitchFamily="50" charset="-128"/>
              </a:rPr>
              <a:t>. </a:t>
            </a:r>
            <a:r>
              <a:rPr lang="en-US" altLang="ja-JP" b="1">
                <a:solidFill>
                  <a:srgbClr val="000000"/>
                </a:solidFill>
                <a:latin typeface="Meiryo UI" panose="020B0604030504040204" pitchFamily="50" charset="-128"/>
                <a:ea typeface="Meiryo UI" panose="020B0604030504040204" pitchFamily="50" charset="-128"/>
                <a:cs typeface="Meiryo UI" panose="020B0604030504040204" pitchFamily="50" charset="-128"/>
              </a:rPr>
              <a:t>2019</a:t>
            </a:r>
            <a:endPar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0477" name="Rectangle 13"/>
          <p:cNvSpPr>
            <a:spLocks noGrp="1" noChangeArrowheads="1"/>
          </p:cNvSpPr>
          <p:nvPr>
            <p:ph type="sldNum" sz="quarter" idx="4"/>
          </p:nvPr>
        </p:nvSpPr>
        <p:spPr bwMode="auto">
          <a:xfrm>
            <a:off x="8532318" y="6515100"/>
            <a:ext cx="558800" cy="292404"/>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400" baseline="0">
                <a:latin typeface="Arial" panose="020B0604020202020204" pitchFamily="34" charset="0"/>
                <a:ea typeface="Meiryo UI" panose="020B0604030504040204" pitchFamily="50" charset="-128"/>
              </a:defRPr>
            </a:lvl1pPr>
          </a:lstStyle>
          <a:p>
            <a:pPr>
              <a:defRPr/>
            </a:pPr>
            <a:fld id="{0B9CDF88-433C-4591-86A8-5EC8C7FA42E2}" type="slidenum">
              <a:rPr lang="en-US" altLang="ja-JP" smtClean="0"/>
              <a:pPr>
                <a:defRPr/>
              </a:pPr>
              <a:t>‹#›</a:t>
            </a:fld>
            <a:endParaRPr lang="en-US" altLang="ja-JP"/>
          </a:p>
        </p:txBody>
      </p:sp>
      <p:pic>
        <p:nvPicPr>
          <p:cNvPr id="12" name="Picture 11"/>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1438" y="6538784"/>
            <a:ext cx="1557909" cy="26872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0" r:id="rId2"/>
    <p:sldLayoutId id="2147483659" r:id="rId3"/>
    <p:sldLayoutId id="2147483663" r:id="rId4"/>
    <p:sldLayoutId id="2147483664" r:id="rId5"/>
    <p:sldLayoutId id="2147483670" r:id="rId6"/>
    <p:sldLayoutId id="2147483661" r:id="rId7"/>
    <p:sldLayoutId id="2147483662" r:id="rId8"/>
    <p:sldLayoutId id="2147483665" r:id="rId9"/>
    <p:sldLayoutId id="2147483666" r:id="rId10"/>
    <p:sldLayoutId id="2147483667" r:id="rId11"/>
    <p:sldLayoutId id="2147483668" r:id="rId12"/>
    <p:sldLayoutId id="2147483669" r:id="rId13"/>
    <p:sldLayoutId id="2147483672" r:id="rId14"/>
    <p:sldLayoutId id="2147483673" r:id="rId15"/>
  </p:sldLayoutIdLst>
  <p:hf hdr="0" ftr="0" dt="0"/>
  <p:txStyles>
    <p:titleStyle>
      <a:lvl1pPr algn="l" defTabSz="820738" rtl="0" eaLnBrk="0" fontAlgn="base" hangingPunct="0">
        <a:spcBef>
          <a:spcPts val="0"/>
        </a:spcBef>
        <a:spcAft>
          <a:spcPct val="0"/>
        </a:spcAft>
        <a:defRPr kumimoji="1" sz="3200" b="1" i="0" baseline="0">
          <a:solidFill>
            <a:schemeClr val="tx1"/>
          </a:solidFill>
          <a:latin typeface="+mj-lt"/>
          <a:ea typeface="+mj-ea"/>
          <a:cs typeface="+mj-cs"/>
        </a:defRPr>
      </a:lvl1pPr>
      <a:lvl2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2pPr>
      <a:lvl3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3pPr>
      <a:lvl4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4pPr>
      <a:lvl5pPr algn="l" defTabSz="820738" rtl="0" eaLnBrk="0" fontAlgn="base" hangingPunct="0">
        <a:spcBef>
          <a:spcPct val="0"/>
        </a:spcBef>
        <a:spcAft>
          <a:spcPct val="0"/>
        </a:spcAft>
        <a:defRPr kumimoji="1" sz="2000">
          <a:solidFill>
            <a:schemeClr val="tx1"/>
          </a:solidFill>
          <a:latin typeface="HGP明朝E" pitchFamily="18" charset="-128"/>
          <a:ea typeface="HGP明朝E" pitchFamily="18" charset="-128"/>
        </a:defRPr>
      </a:lvl5pPr>
      <a:lvl6pPr marL="457200" algn="l" defTabSz="820738" rtl="0" fontAlgn="base">
        <a:spcBef>
          <a:spcPct val="0"/>
        </a:spcBef>
        <a:spcAft>
          <a:spcPct val="0"/>
        </a:spcAft>
        <a:defRPr kumimoji="1" sz="2000">
          <a:solidFill>
            <a:schemeClr val="tx1"/>
          </a:solidFill>
          <a:latin typeface="HGP明朝E" pitchFamily="18" charset="-128"/>
          <a:ea typeface="HGP明朝E" pitchFamily="18" charset="-128"/>
        </a:defRPr>
      </a:lvl6pPr>
      <a:lvl7pPr marL="914400" algn="l" defTabSz="820738" rtl="0" fontAlgn="base">
        <a:spcBef>
          <a:spcPct val="0"/>
        </a:spcBef>
        <a:spcAft>
          <a:spcPct val="0"/>
        </a:spcAft>
        <a:defRPr kumimoji="1" sz="2000">
          <a:solidFill>
            <a:schemeClr val="tx1"/>
          </a:solidFill>
          <a:latin typeface="HGP明朝E" pitchFamily="18" charset="-128"/>
          <a:ea typeface="HGP明朝E" pitchFamily="18" charset="-128"/>
        </a:defRPr>
      </a:lvl7pPr>
      <a:lvl8pPr marL="1371600" algn="l" defTabSz="820738" rtl="0" fontAlgn="base">
        <a:spcBef>
          <a:spcPct val="0"/>
        </a:spcBef>
        <a:spcAft>
          <a:spcPct val="0"/>
        </a:spcAft>
        <a:defRPr kumimoji="1" sz="2000">
          <a:solidFill>
            <a:schemeClr val="tx1"/>
          </a:solidFill>
          <a:latin typeface="HGP明朝E" pitchFamily="18" charset="-128"/>
          <a:ea typeface="HGP明朝E" pitchFamily="18" charset="-128"/>
        </a:defRPr>
      </a:lvl8pPr>
      <a:lvl9pPr marL="1828800" algn="l" defTabSz="820738" rtl="0" fontAlgn="base">
        <a:spcBef>
          <a:spcPct val="0"/>
        </a:spcBef>
        <a:spcAft>
          <a:spcPct val="0"/>
        </a:spcAft>
        <a:defRPr kumimoji="1" sz="2000">
          <a:solidFill>
            <a:schemeClr val="tx1"/>
          </a:solidFill>
          <a:latin typeface="HGP明朝E" pitchFamily="18" charset="-128"/>
          <a:ea typeface="HGP明朝E" pitchFamily="18" charset="-128"/>
        </a:defRPr>
      </a:lvl9pPr>
    </p:titleStyle>
    <p:bodyStyle>
      <a:lvl1pPr marL="180000" indent="-180000" algn="l" defTabSz="820738" rtl="0" eaLnBrk="0" fontAlgn="base" hangingPunct="0">
        <a:spcBef>
          <a:spcPts val="1000"/>
        </a:spcBef>
        <a:spcAft>
          <a:spcPts val="500"/>
        </a:spcAft>
        <a:buFont typeface="Wingdings" panose="05000000000000000000" pitchFamily="2" charset="2"/>
        <a:buChar char="§"/>
        <a:defRPr kumimoji="1" sz="1800" baseline="0">
          <a:solidFill>
            <a:schemeClr val="tx1"/>
          </a:solidFill>
          <a:latin typeface="+mn-lt"/>
          <a:ea typeface="+mn-ea"/>
          <a:cs typeface="+mn-cs"/>
        </a:defRPr>
      </a:lvl1pPr>
      <a:lvl2pPr marL="385763" indent="-180000" algn="l" defTabSz="820738" rtl="0" eaLnBrk="0" fontAlgn="base" hangingPunct="0">
        <a:spcBef>
          <a:spcPts val="500"/>
        </a:spcBef>
        <a:spcAft>
          <a:spcPts val="500"/>
        </a:spcAft>
        <a:buChar char="–"/>
        <a:defRPr kumimoji="1" sz="1600" baseline="0">
          <a:solidFill>
            <a:schemeClr val="tx1"/>
          </a:solidFill>
          <a:latin typeface="Arial" panose="020B0604020202020204" pitchFamily="34" charset="0"/>
          <a:ea typeface="Meiryo UI" panose="020B0604030504040204" pitchFamily="50" charset="-128"/>
        </a:defRPr>
      </a:lvl2pPr>
      <a:lvl3pPr marL="669925" indent="-180000" algn="l" defTabSz="820738" rtl="0" eaLnBrk="0" fontAlgn="base" hangingPunct="0">
        <a:spcBef>
          <a:spcPts val="500"/>
        </a:spcBef>
        <a:spcAft>
          <a:spcPts val="500"/>
        </a:spcAft>
        <a:buChar char="•"/>
        <a:defRPr kumimoji="1" sz="1400" baseline="0">
          <a:solidFill>
            <a:schemeClr val="tx1"/>
          </a:solidFill>
          <a:latin typeface="Arial" panose="020B0604020202020204" pitchFamily="34" charset="0"/>
          <a:ea typeface="Meiryo UI" panose="020B0604030504040204" pitchFamily="50" charset="-128"/>
        </a:defRPr>
      </a:lvl3pPr>
      <a:lvl4pPr marL="950913"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4pPr>
      <a:lvl5pPr marL="1235075" indent="-180000" algn="l" defTabSz="820738" rtl="0" eaLnBrk="0" fontAlgn="base" hangingPunct="0">
        <a:spcBef>
          <a:spcPts val="500"/>
        </a:spcBef>
        <a:spcAft>
          <a:spcPts val="500"/>
        </a:spcAft>
        <a:buChar char="»"/>
        <a:defRPr kumimoji="1" sz="1200" baseline="0">
          <a:solidFill>
            <a:schemeClr val="tx1"/>
          </a:solidFill>
          <a:latin typeface="Arial" panose="020B0604020202020204" pitchFamily="34" charset="0"/>
          <a:ea typeface="Meiryo UI" panose="020B0604030504040204" pitchFamily="50" charset="-128"/>
        </a:defRPr>
      </a:lvl5pPr>
      <a:lvl6pPr marL="1692275" indent="-93663" algn="l" defTabSz="820738" rtl="0" fontAlgn="base">
        <a:spcBef>
          <a:spcPct val="20000"/>
        </a:spcBef>
        <a:spcAft>
          <a:spcPct val="0"/>
        </a:spcAft>
        <a:buChar char="»"/>
        <a:defRPr kumimoji="1" sz="1200">
          <a:solidFill>
            <a:schemeClr val="tx1"/>
          </a:solidFill>
          <a:latin typeface="+mn-lt"/>
          <a:ea typeface="+mn-ea"/>
        </a:defRPr>
      </a:lvl6pPr>
      <a:lvl7pPr marL="2149475" indent="-93663" algn="l" defTabSz="820738" rtl="0" fontAlgn="base">
        <a:spcBef>
          <a:spcPct val="20000"/>
        </a:spcBef>
        <a:spcAft>
          <a:spcPct val="0"/>
        </a:spcAft>
        <a:buChar char="»"/>
        <a:defRPr kumimoji="1" sz="1200">
          <a:solidFill>
            <a:schemeClr val="tx1"/>
          </a:solidFill>
          <a:latin typeface="+mn-lt"/>
          <a:ea typeface="+mn-ea"/>
        </a:defRPr>
      </a:lvl7pPr>
      <a:lvl8pPr marL="2606675" indent="-93663" algn="l" defTabSz="820738" rtl="0" fontAlgn="base">
        <a:spcBef>
          <a:spcPct val="20000"/>
        </a:spcBef>
        <a:spcAft>
          <a:spcPct val="0"/>
        </a:spcAft>
        <a:buChar char="»"/>
        <a:defRPr kumimoji="1" sz="1200">
          <a:solidFill>
            <a:schemeClr val="tx1"/>
          </a:solidFill>
          <a:latin typeface="+mn-lt"/>
          <a:ea typeface="+mn-ea"/>
        </a:defRPr>
      </a:lvl8pPr>
      <a:lvl9pPr marL="3063875" indent="-93663" algn="l" defTabSz="820738" rtl="0" fontAlgn="base">
        <a:spcBef>
          <a:spcPct val="20000"/>
        </a:spcBef>
        <a:spcAft>
          <a:spcPct val="0"/>
        </a:spcAft>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backlog.com/git-tutorial/vn/stepup/stepup1_1.html" TargetMode="External"/><Relationship Id="rId2" Type="http://schemas.openxmlformats.org/officeDocument/2006/relationships/hyperlink" Target="https://backlog.com/git-tutorial/" TargetMode="External"/><Relationship Id="rId1" Type="http://schemas.openxmlformats.org/officeDocument/2006/relationships/slideLayout" Target="../slideLayouts/slideLayout3.xml"/><Relationship Id="rId5" Type="http://schemas.openxmlformats.org/officeDocument/2006/relationships/hyperlink" Target="https://danielkummer.github.io/git-flow-cheatsheet/index.vi_VN.html" TargetMode="External"/><Relationship Id="rId4" Type="http://schemas.openxmlformats.org/officeDocument/2006/relationships/hyperlink" Target="https://backlog.com/git-tutorial/vn/referenc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GIT CƠ BẢN</a:t>
            </a:r>
          </a:p>
        </p:txBody>
      </p:sp>
      <p:sp>
        <p:nvSpPr>
          <p:cNvPr id="3" name="Subtitle 2"/>
          <p:cNvSpPr>
            <a:spLocks noGrp="1"/>
          </p:cNvSpPr>
          <p:nvPr>
            <p:ph type="subTitle" idx="1"/>
          </p:nvPr>
        </p:nvSpPr>
        <p:spPr/>
        <p:txBody>
          <a:bodyPr>
            <a:normAutofit/>
          </a:bodyPr>
          <a:lstStyle/>
          <a:p>
            <a:pPr algn="r"/>
            <a:r>
              <a:rPr lang="en-US" b="1" dirty="0"/>
              <a:t>AIT</a:t>
            </a:r>
          </a:p>
          <a:p>
            <a:pPr algn="r"/>
            <a:r>
              <a:rPr lang="en-US" b="1" dirty="0"/>
              <a:t>2019/04/01</a:t>
            </a:r>
          </a:p>
          <a:p>
            <a:pPr algn="r"/>
            <a:endParaRPr lang="en-US" b="1" dirty="0"/>
          </a:p>
        </p:txBody>
      </p:sp>
    </p:spTree>
    <p:extLst>
      <p:ext uri="{BB962C8B-B14F-4D97-AF65-F5344CB8AC3E}">
        <p14:creationId xmlns:p14="http://schemas.microsoft.com/office/powerpoint/2010/main" val="403105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sẻ Repository (3) - Push</a:t>
            </a:r>
          </a:p>
        </p:txBody>
      </p:sp>
      <p:sp>
        <p:nvSpPr>
          <p:cNvPr id="4" name="Text Placeholder 3"/>
          <p:cNvSpPr>
            <a:spLocks noGrp="1"/>
          </p:cNvSpPr>
          <p:nvPr>
            <p:ph type="body" sz="quarter" idx="1"/>
          </p:nvPr>
        </p:nvSpPr>
        <p:spPr/>
        <p:txBody>
          <a:bodyPr/>
          <a:lstStyle/>
          <a:p>
            <a:r>
              <a:rPr lang="vi-VN"/>
              <a:t>Để chia sẻ lịch sử thay đổi của local repository mà bản thân đang có bằng remote repository, cần phải upload lịch sử thay đổi trong local repository.</a:t>
            </a:r>
            <a:r>
              <a:rPr lang="en-US"/>
              <a:t> T</a:t>
            </a:r>
            <a:r>
              <a:rPr lang="vi-VN"/>
              <a:t>hao tác gọi là </a:t>
            </a:r>
            <a:r>
              <a:rPr lang="en-US"/>
              <a:t>PUSH </a:t>
            </a:r>
            <a:r>
              <a:rPr lang="vi-VN"/>
              <a:t>trên Git. </a:t>
            </a:r>
            <a:endParaRPr lang="en-US"/>
          </a:p>
          <a:p>
            <a:r>
              <a:rPr lang="vi-VN"/>
              <a:t>Khi thực hiện Push, lịch sử thay đổi của bản thân sẽ được upload lên remote repository và lịch sử thay đổi của remote repository sẽ có trạng thái giống với local repository.</a:t>
            </a:r>
          </a:p>
        </p:txBody>
      </p:sp>
      <p:pic>
        <p:nvPicPr>
          <p:cNvPr id="8" name="Picture Placeholder 7"/>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212823" y="3212970"/>
            <a:ext cx="8723115" cy="2952410"/>
          </a:xfrm>
        </p:spPr>
      </p:pic>
    </p:spTree>
    <p:extLst>
      <p:ext uri="{BB962C8B-B14F-4D97-AF65-F5344CB8AC3E}">
        <p14:creationId xmlns:p14="http://schemas.microsoft.com/office/powerpoint/2010/main" val="50284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Merge (1) – Vì sao phải Merge</a:t>
            </a:r>
          </a:p>
        </p:txBody>
      </p:sp>
      <p:sp>
        <p:nvSpPr>
          <p:cNvPr id="4" name="Text Placeholder 3"/>
          <p:cNvSpPr>
            <a:spLocks noGrp="1"/>
          </p:cNvSpPr>
          <p:nvPr>
            <p:ph type="body" sz="quarter" idx="1"/>
          </p:nvPr>
        </p:nvSpPr>
        <p:spPr/>
        <p:txBody>
          <a:bodyPr/>
          <a:lstStyle/>
          <a:p>
            <a:r>
              <a:rPr lang="vi-VN"/>
              <a:t>Trường hợp trong khoảng thời gian từ sau khi pull lần cuối cho đến khi push lần tiếp theo, mà có người khác lỡ push rồi cập nhật remote repository, thì push của chính mình sẽ bị từ chối.</a:t>
            </a:r>
            <a:endParaRPr lang="en-US"/>
          </a:p>
          <a:p>
            <a:r>
              <a:rPr lang="vi-VN"/>
              <a:t>Lý do là vì khi không merge mà cứ ghi đè lên lịch sử, thì những thay đổi mà người khác đã push (commit C trong sơ đồ) sẽ bị mấ</a:t>
            </a:r>
            <a:r>
              <a:rPr lang="en-US"/>
              <a:t>t</a:t>
            </a:r>
          </a:p>
        </p:txBody>
      </p:sp>
    </p:spTree>
    <p:extLst>
      <p:ext uri="{BB962C8B-B14F-4D97-AF65-F5344CB8AC3E}">
        <p14:creationId xmlns:p14="http://schemas.microsoft.com/office/powerpoint/2010/main" val="221426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Merge (2) – Vấn đề</a:t>
            </a:r>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2792" r="12792"/>
          <a:stretch>
            <a:fillRect/>
          </a:stretch>
        </p:blipFill>
        <p:spPr>
          <a:xfrm>
            <a:off x="138113" y="836613"/>
            <a:ext cx="9005887" cy="5411787"/>
          </a:xfrm>
        </p:spPr>
      </p:pic>
    </p:spTree>
    <p:extLst>
      <p:ext uri="{BB962C8B-B14F-4D97-AF65-F5344CB8AC3E}">
        <p14:creationId xmlns:p14="http://schemas.microsoft.com/office/powerpoint/2010/main" val="154836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Merge (3) – Kết quả</a:t>
            </a:r>
          </a:p>
        </p:txBody>
      </p:sp>
      <p:pic>
        <p:nvPicPr>
          <p:cNvPr id="4" name="Picture Placeholder 3"/>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2792" r="12792"/>
          <a:stretch>
            <a:fillRect/>
          </a:stretch>
        </p:blipFill>
        <p:spPr>
          <a:xfrm>
            <a:off x="138113" y="836613"/>
            <a:ext cx="9005887" cy="5411787"/>
          </a:xfrm>
        </p:spPr>
      </p:pic>
    </p:spTree>
    <p:extLst>
      <p:ext uri="{BB962C8B-B14F-4D97-AF65-F5344CB8AC3E}">
        <p14:creationId xmlns:p14="http://schemas.microsoft.com/office/powerpoint/2010/main" val="358980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Conflict (1) – Khi nào xảy ra?</a:t>
            </a:r>
          </a:p>
        </p:txBody>
      </p:sp>
      <p:sp>
        <p:nvSpPr>
          <p:cNvPr id="4" name="Text Placeholder 3"/>
          <p:cNvSpPr>
            <a:spLocks noGrp="1"/>
          </p:cNvSpPr>
          <p:nvPr>
            <p:ph type="body" sz="quarter" idx="1"/>
          </p:nvPr>
        </p:nvSpPr>
        <p:spPr/>
        <p:txBody>
          <a:bodyPr/>
          <a:lstStyle/>
          <a:p>
            <a:r>
              <a:rPr lang="en-US"/>
              <a:t>K</a:t>
            </a:r>
            <a:r>
              <a:rPr lang="vi-VN"/>
              <a:t>hi thực hiện merge, Git sẽ tích hợp tự động những chỗ thay đổi. Tuy nhiên, cũng có trường hợp không thể tích hợp tự động đượ</a:t>
            </a:r>
            <a:r>
              <a:rPr lang="en-US"/>
              <a:t>c.</a:t>
            </a:r>
          </a:p>
          <a:p>
            <a:r>
              <a:rPr lang="vi-VN"/>
              <a:t>Đó là trường hợp đã thay đổi ở nơi giống nhau trong file trên remote repository và local repository. Trường hợp này, vì nó không thể tự phán đoán được lấy thay đổi từ bên nào nên sẽ phát sinh lỗi.</a:t>
            </a:r>
            <a:endParaRPr lang="en-US"/>
          </a:p>
        </p:txBody>
      </p:sp>
    </p:spTree>
    <p:extLst>
      <p:ext uri="{BB962C8B-B14F-4D97-AF65-F5344CB8AC3E}">
        <p14:creationId xmlns:p14="http://schemas.microsoft.com/office/powerpoint/2010/main" val="350536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Conflict (2) – Giải quyết xung đột</a:t>
            </a:r>
          </a:p>
        </p:txBody>
      </p:sp>
      <p:pic>
        <p:nvPicPr>
          <p:cNvPr id="4" name="Picture Placeholder 3"/>
          <p:cNvPicPr>
            <a:picLocks noGrp="1" noChangeAspect="1"/>
          </p:cNvPicPr>
          <p:nvPr>
            <p:ph type="pic" idx="4294967295"/>
          </p:nvPr>
        </p:nvPicPr>
        <p:blipFill>
          <a:blip r:embed="rId2">
            <a:extLst>
              <a:ext uri="{28A0092B-C50C-407E-A947-70E740481C1C}">
                <a14:useLocalDpi xmlns:a14="http://schemas.microsoft.com/office/drawing/2010/main" val="0"/>
              </a:ext>
            </a:extLst>
          </a:blip>
          <a:srcRect l="28051" r="28051"/>
          <a:stretch>
            <a:fillRect/>
          </a:stretch>
        </p:blipFill>
        <p:spPr>
          <a:xfrm>
            <a:off x="138113" y="836613"/>
            <a:ext cx="9005887" cy="5411787"/>
          </a:xfrm>
        </p:spPr>
      </p:pic>
      <p:pic>
        <p:nvPicPr>
          <p:cNvPr id="6"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32" y="3907275"/>
            <a:ext cx="7874454" cy="180263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127878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Conflict (3) – Giải quyết xung đột</a:t>
            </a:r>
          </a:p>
        </p:txBody>
      </p:sp>
      <p:sp>
        <p:nvSpPr>
          <p:cNvPr id="4" name="Text Placeholder 3"/>
          <p:cNvSpPr>
            <a:spLocks noGrp="1"/>
          </p:cNvSpPr>
          <p:nvPr>
            <p:ph type="body" sz="quarter" idx="1"/>
          </p:nvPr>
        </p:nvSpPr>
        <p:spPr/>
        <p:txBody>
          <a:bodyPr/>
          <a:lstStyle/>
          <a:p>
            <a:r>
              <a:rPr lang="en-US"/>
              <a:t>K</a:t>
            </a:r>
            <a:r>
              <a:rPr lang="vi-VN"/>
              <a:t>hi thực hiện merge, Git sẽ tích hợp tự động những chỗ thay đổi. Tuy nhiên, cũng có trường hợp không thể tích hợp tự động đượ</a:t>
            </a:r>
            <a:r>
              <a:rPr lang="en-US"/>
              <a:t>c.</a:t>
            </a:r>
          </a:p>
          <a:p>
            <a:r>
              <a:rPr lang="vi-VN"/>
              <a:t>Đó là trường hợp đã thay đổi ở nơi giống nhau trong file trên remote repository và local repository. Trường hợp này, vì nó không thể tự phán đoán được lấy thay đổi từ bên nào nên sẽ phát sinh lỗi.</a:t>
            </a:r>
            <a:endParaRPr lang="en-US"/>
          </a:p>
        </p:txBody>
      </p:sp>
    </p:spTree>
    <p:extLst>
      <p:ext uri="{BB962C8B-B14F-4D97-AF65-F5344CB8AC3E}">
        <p14:creationId xmlns:p14="http://schemas.microsoft.com/office/powerpoint/2010/main" val="94931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Branch (1) – Khái quát</a:t>
            </a:r>
          </a:p>
        </p:txBody>
      </p:sp>
      <p:pic>
        <p:nvPicPr>
          <p:cNvPr id="5" name="Picture Placeholder 4"/>
          <p:cNvPicPr>
            <a:picLocks noGrp="1" noChangeAspect="1"/>
          </p:cNvPicPr>
          <p:nvPr>
            <p:ph type="pic" idx="4294967295"/>
          </p:nvPr>
        </p:nvPicPr>
        <p:blipFill>
          <a:blip r:embed="rId3">
            <a:extLst>
              <a:ext uri="{28A0092B-C50C-407E-A947-70E740481C1C}">
                <a14:useLocalDpi xmlns:a14="http://schemas.microsoft.com/office/drawing/2010/main" val="0"/>
              </a:ext>
            </a:extLst>
          </a:blip>
          <a:srcRect t="1197" b="1197"/>
          <a:stretch>
            <a:fillRect/>
          </a:stretch>
        </p:blipFill>
        <p:spPr>
          <a:xfrm>
            <a:off x="138113" y="836613"/>
            <a:ext cx="9005887" cy="5411787"/>
          </a:xfrm>
        </p:spPr>
      </p:pic>
    </p:spTree>
    <p:extLst>
      <p:ext uri="{BB962C8B-B14F-4D97-AF65-F5344CB8AC3E}">
        <p14:creationId xmlns:p14="http://schemas.microsoft.com/office/powerpoint/2010/main" val="373656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Branch (2) – Khái quát</a:t>
            </a:r>
          </a:p>
        </p:txBody>
      </p:sp>
      <p:pic>
        <p:nvPicPr>
          <p:cNvPr id="4" name="Picture Placeholder 3"/>
          <p:cNvPicPr>
            <a:picLocks noGrp="1" noChangeAspect="1"/>
          </p:cNvPicPr>
          <p:nvPr>
            <p:ph type="pic" idx="4294967295"/>
          </p:nvPr>
        </p:nvPicPr>
        <p:blipFill>
          <a:blip r:embed="rId3">
            <a:extLst>
              <a:ext uri="{28A0092B-C50C-407E-A947-70E740481C1C}">
                <a14:useLocalDpi xmlns:a14="http://schemas.microsoft.com/office/drawing/2010/main" val="0"/>
              </a:ext>
            </a:extLst>
          </a:blip>
          <a:srcRect t="13403" b="13403"/>
          <a:stretch>
            <a:fillRect/>
          </a:stretch>
        </p:blipFill>
        <p:spPr>
          <a:xfrm>
            <a:off x="138113" y="836613"/>
            <a:ext cx="9005887" cy="5411787"/>
          </a:xfrm>
        </p:spPr>
      </p:pic>
    </p:spTree>
    <p:extLst>
      <p:ext uri="{BB962C8B-B14F-4D97-AF65-F5344CB8AC3E}">
        <p14:creationId xmlns:p14="http://schemas.microsoft.com/office/powerpoint/2010/main" val="677957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Branch (3) – git-flow</a:t>
            </a:r>
          </a:p>
        </p:txBody>
      </p:sp>
      <p:sp>
        <p:nvSpPr>
          <p:cNvPr id="4" name="Text Placeholder 3"/>
          <p:cNvSpPr>
            <a:spLocks noGrp="1"/>
          </p:cNvSpPr>
          <p:nvPr>
            <p:ph type="body" sz="quarter" idx="1"/>
          </p:nvPr>
        </p:nvSpPr>
        <p:spPr/>
        <p:txBody>
          <a:bodyPr/>
          <a:lstStyle/>
          <a:p>
            <a:r>
              <a:rPr lang="en-US"/>
              <a:t>git-flow là một tập các thao tác mở rộng của git nhằm cung cấp các thao tác repository ở mức cao dựa trên mô hình phân nhánh</a:t>
            </a:r>
          </a:p>
          <a:p>
            <a:pPr lvl="1"/>
            <a:r>
              <a:rPr lang="en-US"/>
              <a:t>master</a:t>
            </a:r>
          </a:p>
          <a:p>
            <a:pPr lvl="1"/>
            <a:r>
              <a:rPr lang="en-US"/>
              <a:t>develop</a:t>
            </a:r>
          </a:p>
          <a:p>
            <a:pPr lvl="1"/>
            <a:r>
              <a:rPr lang="en-US"/>
              <a:t>feature</a:t>
            </a:r>
          </a:p>
          <a:p>
            <a:pPr lvl="1"/>
            <a:r>
              <a:rPr lang="en-US"/>
              <a:t>release</a:t>
            </a:r>
          </a:p>
          <a:p>
            <a:pPr lvl="1"/>
            <a:r>
              <a:rPr lang="en-US"/>
              <a:t>hotfix</a:t>
            </a:r>
          </a:p>
        </p:txBody>
      </p:sp>
    </p:spTree>
    <p:extLst>
      <p:ext uri="{BB962C8B-B14F-4D97-AF65-F5344CB8AC3E}">
        <p14:creationId xmlns:p14="http://schemas.microsoft.com/office/powerpoint/2010/main" val="38499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4" name="Text Placeholder 3"/>
          <p:cNvSpPr>
            <a:spLocks noGrp="1"/>
          </p:cNvSpPr>
          <p:nvPr>
            <p:ph idx="1"/>
          </p:nvPr>
        </p:nvSpPr>
        <p:spPr/>
        <p:txBody>
          <a:bodyPr/>
          <a:lstStyle/>
          <a:p>
            <a:r>
              <a:rPr lang="en-US" b="1"/>
              <a:t>Repository</a:t>
            </a:r>
          </a:p>
          <a:p>
            <a:r>
              <a:rPr lang="en-US" b="1"/>
              <a:t>Commit</a:t>
            </a:r>
          </a:p>
          <a:p>
            <a:r>
              <a:rPr lang="en-US" b="1"/>
              <a:t>Working Tree - Index</a:t>
            </a:r>
          </a:p>
          <a:p>
            <a:r>
              <a:rPr lang="en-US" b="1"/>
              <a:t>Clone - Pull - Push</a:t>
            </a:r>
          </a:p>
          <a:p>
            <a:r>
              <a:rPr lang="en-US" b="1"/>
              <a:t>Merge - Conflict</a:t>
            </a:r>
          </a:p>
          <a:p>
            <a:r>
              <a:rPr lang="en-US" b="1"/>
              <a:t>Branch - Stash</a:t>
            </a:r>
          </a:p>
          <a:p>
            <a:r>
              <a:rPr lang="en-US" b="1"/>
              <a:t>Revert - Reset</a:t>
            </a:r>
          </a:p>
        </p:txBody>
      </p:sp>
    </p:spTree>
    <p:extLst>
      <p:ext uri="{BB962C8B-B14F-4D97-AF65-F5344CB8AC3E}">
        <p14:creationId xmlns:p14="http://schemas.microsoft.com/office/powerpoint/2010/main" val="309589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Branch (3) – Checkout</a:t>
            </a:r>
          </a:p>
        </p:txBody>
      </p:sp>
      <p:sp>
        <p:nvSpPr>
          <p:cNvPr id="4" name="Text Placeholder 3"/>
          <p:cNvSpPr>
            <a:spLocks noGrp="1"/>
          </p:cNvSpPr>
          <p:nvPr>
            <p:ph type="body" sz="quarter" idx="1"/>
          </p:nvPr>
        </p:nvSpPr>
        <p:spPr/>
        <p:txBody>
          <a:bodyPr/>
          <a:lstStyle/>
          <a:p>
            <a:r>
              <a:rPr lang="vi-VN"/>
              <a:t>Để chuyển đổi branch làm việc thì sẽ thực hiện thao tác gọi là </a:t>
            </a:r>
            <a:r>
              <a:rPr lang="en-US"/>
              <a:t>CHECKOUT</a:t>
            </a:r>
            <a:r>
              <a:rPr lang="vi-VN"/>
              <a:t>. </a:t>
            </a:r>
            <a:endParaRPr lang="en-US"/>
          </a:p>
          <a:p>
            <a:r>
              <a:rPr lang="vi-VN"/>
              <a:t>Khi thực hiện checkout, trước tiên nội dung của lần commit cuối cùng trong branch chuyển đến sẽ được mở ra trong work tree. Và commit đã tiến hành sau khi check out thì sẽ được thêm vào branch sau khi di chuyển đến.</a:t>
            </a:r>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250961" y="2420860"/>
            <a:ext cx="8646839" cy="3683520"/>
          </a:xfrm>
        </p:spPr>
      </p:pic>
    </p:spTree>
    <p:extLst>
      <p:ext uri="{BB962C8B-B14F-4D97-AF65-F5344CB8AC3E}">
        <p14:creationId xmlns:p14="http://schemas.microsoft.com/office/powerpoint/2010/main" val="36927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Branch (3) – Head và Stash</a:t>
            </a:r>
          </a:p>
        </p:txBody>
      </p:sp>
      <p:sp>
        <p:nvSpPr>
          <p:cNvPr id="4" name="Text Placeholder 3"/>
          <p:cNvSpPr>
            <a:spLocks noGrp="1"/>
          </p:cNvSpPr>
          <p:nvPr>
            <p:ph type="body" sz="quarter" idx="1"/>
          </p:nvPr>
        </p:nvSpPr>
        <p:spPr/>
        <p:txBody>
          <a:bodyPr/>
          <a:lstStyle/>
          <a:p>
            <a:r>
              <a:rPr lang="vi-VN"/>
              <a:t>HEAD là tên hiển thị phần đầu của branch đang sử dụng hiện tại. Mặc định là đang hiển thị phần đầu của master. Bằng việc di chuyển HEAD thì branch đang sử dụng sẽ được thay đổi.</a:t>
            </a:r>
            <a:endParaRPr lang="en-US"/>
          </a:p>
          <a:p>
            <a:r>
              <a:rPr lang="vi-VN"/>
              <a:t>Stash là khu vực ghi lại tạm thời nội dung thay đổi của file. Bằng việc sử dụng stash, trong work tree và index, những thay đổi chưa được commit có thể lưu lại tạm thời.</a:t>
            </a:r>
            <a:r>
              <a:rPr lang="en-US"/>
              <a:t> </a:t>
            </a:r>
            <a:r>
              <a:rPr lang="vi-VN"/>
              <a:t>Những thay đổi lưu tạm này về sau có thể lấy ra và hiển thị trên branch ban đầu hay là phản ánh lên branch khác.</a:t>
            </a:r>
            <a:endParaRPr lang="en-US"/>
          </a:p>
        </p:txBody>
      </p:sp>
    </p:spTree>
    <p:extLst>
      <p:ext uri="{BB962C8B-B14F-4D97-AF65-F5344CB8AC3E}">
        <p14:creationId xmlns:p14="http://schemas.microsoft.com/office/powerpoint/2010/main" val="231292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Branch (4) – Stash</a:t>
            </a:r>
          </a:p>
        </p:txBody>
      </p:sp>
      <p:pic>
        <p:nvPicPr>
          <p:cNvPr id="5" name="Picture Placeholder 4"/>
          <p:cNvPicPr>
            <a:picLocks noGrp="1" noChangeAspect="1"/>
          </p:cNvPicPr>
          <p:nvPr>
            <p:ph type="pic" idx="4294967295"/>
          </p:nvPr>
        </p:nvPicPr>
        <p:blipFill>
          <a:blip r:embed="rId3">
            <a:extLst>
              <a:ext uri="{28A0092B-C50C-407E-A947-70E740481C1C}">
                <a14:useLocalDpi xmlns:a14="http://schemas.microsoft.com/office/drawing/2010/main" val="0"/>
              </a:ext>
            </a:extLst>
          </a:blip>
          <a:srcRect t="3449" b="3449"/>
          <a:stretch>
            <a:fillRect/>
          </a:stretch>
        </p:blipFill>
        <p:spPr>
          <a:xfrm>
            <a:off x="138113" y="836613"/>
            <a:ext cx="9005887" cy="5411787"/>
          </a:xfrm>
        </p:spPr>
      </p:pic>
    </p:spTree>
    <p:extLst>
      <p:ext uri="{BB962C8B-B14F-4D97-AF65-F5344CB8AC3E}">
        <p14:creationId xmlns:p14="http://schemas.microsoft.com/office/powerpoint/2010/main" val="421079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915"/>
            <a:ext cx="9144000" cy="5784380"/>
          </a:xfrm>
          <a:prstGeom prst="rect">
            <a:avLst/>
          </a:prstGeom>
        </p:spPr>
      </p:pic>
    </p:spTree>
    <p:extLst>
      <p:ext uri="{BB962C8B-B14F-4D97-AF65-F5344CB8AC3E}">
        <p14:creationId xmlns:p14="http://schemas.microsoft.com/office/powerpoint/2010/main" val="100094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4" name="Text Placeholder 3"/>
          <p:cNvSpPr>
            <a:spLocks noGrp="1"/>
          </p:cNvSpPr>
          <p:nvPr>
            <p:ph type="body" sz="quarter" idx="1"/>
          </p:nvPr>
        </p:nvSpPr>
        <p:spPr/>
        <p:txBody>
          <a:bodyPr/>
          <a:lstStyle/>
          <a:p>
            <a:r>
              <a:rPr lang="en-US" dirty="0" err="1"/>
              <a:t>Khi</a:t>
            </a:r>
            <a:r>
              <a:rPr lang="en-US" dirty="0"/>
              <a:t> </a:t>
            </a:r>
            <a:r>
              <a:rPr lang="en-US" dirty="0" err="1"/>
              <a:t>đang</a:t>
            </a:r>
            <a:r>
              <a:rPr lang="en-US" dirty="0"/>
              <a:t> </a:t>
            </a:r>
            <a:r>
              <a:rPr lang="en-US" dirty="0" err="1"/>
              <a:t>làm</a:t>
            </a:r>
            <a:r>
              <a:rPr lang="en-US" dirty="0"/>
              <a:t> </a:t>
            </a:r>
            <a:r>
              <a:rPr lang="en-US" dirty="0" err="1"/>
              <a:t>việc</a:t>
            </a:r>
            <a:r>
              <a:rPr lang="en-US" dirty="0"/>
              <a:t> ở </a:t>
            </a:r>
            <a:r>
              <a:rPr lang="en-US" dirty="0" err="1"/>
              <a:t>nhánh</a:t>
            </a:r>
            <a:r>
              <a:rPr lang="en-US" dirty="0"/>
              <a:t> develop </a:t>
            </a:r>
            <a:r>
              <a:rPr lang="en-US" dirty="0" err="1"/>
              <a:t>nhưng</a:t>
            </a:r>
            <a:r>
              <a:rPr lang="en-US" dirty="0"/>
              <a:t> </a:t>
            </a:r>
            <a:r>
              <a:rPr lang="en-US" dirty="0" err="1"/>
              <a:t>cần</a:t>
            </a:r>
            <a:r>
              <a:rPr lang="en-US" dirty="0"/>
              <a:t> fix bug </a:t>
            </a:r>
            <a:r>
              <a:rPr lang="en-US" dirty="0" err="1"/>
              <a:t>thì</a:t>
            </a:r>
            <a:r>
              <a:rPr lang="en-US" dirty="0"/>
              <a:t> </a:t>
            </a:r>
            <a:r>
              <a:rPr lang="en-US" dirty="0" err="1"/>
              <a:t>cần</a:t>
            </a:r>
            <a:r>
              <a:rPr lang="en-US" dirty="0"/>
              <a:t> </a:t>
            </a:r>
            <a:r>
              <a:rPr lang="en-US" dirty="0" err="1"/>
              <a:t>phải</a:t>
            </a:r>
            <a:r>
              <a:rPr lang="en-US" dirty="0"/>
              <a:t> </a:t>
            </a:r>
            <a:r>
              <a:rPr lang="en-US" dirty="0" err="1"/>
              <a:t>làm</a:t>
            </a:r>
            <a:r>
              <a:rPr lang="en-US" dirty="0"/>
              <a:t> </a:t>
            </a:r>
            <a:r>
              <a:rPr lang="en-US" dirty="0" err="1"/>
              <a:t>gì</a:t>
            </a:r>
            <a:r>
              <a:rPr lang="en-US" dirty="0"/>
              <a:t>?</a:t>
            </a:r>
          </a:p>
          <a:p>
            <a:r>
              <a:rPr lang="en-US" dirty="0" err="1"/>
              <a:t>Khi</a:t>
            </a:r>
            <a:r>
              <a:rPr lang="en-US" dirty="0"/>
              <a:t> fix bug </a:t>
            </a:r>
            <a:r>
              <a:rPr lang="en-US" dirty="0" err="1"/>
              <a:t>nên</a:t>
            </a:r>
            <a:r>
              <a:rPr lang="en-US" dirty="0"/>
              <a:t> </a:t>
            </a:r>
            <a:r>
              <a:rPr lang="en-US" dirty="0" err="1"/>
              <a:t>làm</a:t>
            </a:r>
            <a:r>
              <a:rPr lang="en-US" dirty="0"/>
              <a:t> </a:t>
            </a:r>
            <a:r>
              <a:rPr lang="en-US" dirty="0" err="1"/>
              <a:t>gì</a:t>
            </a:r>
            <a:r>
              <a:rPr lang="en-US" dirty="0"/>
              <a:t>?</a:t>
            </a:r>
          </a:p>
          <a:p>
            <a:endParaRPr lang="en-US" dirty="0"/>
          </a:p>
          <a:p>
            <a:endParaRPr lang="en-US" dirty="0"/>
          </a:p>
        </p:txBody>
      </p:sp>
    </p:spTree>
    <p:extLst>
      <p:ext uri="{BB962C8B-B14F-4D97-AF65-F5344CB8AC3E}">
        <p14:creationId xmlns:p14="http://schemas.microsoft.com/office/powerpoint/2010/main" val="200715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Nguồn tham khảo</a:t>
            </a:r>
          </a:p>
        </p:txBody>
      </p:sp>
      <p:sp>
        <p:nvSpPr>
          <p:cNvPr id="4" name="Text Placeholder 3"/>
          <p:cNvSpPr>
            <a:spLocks noGrp="1"/>
          </p:cNvSpPr>
          <p:nvPr>
            <p:ph type="body" sz="quarter" idx="1"/>
          </p:nvPr>
        </p:nvSpPr>
        <p:spPr/>
        <p:txBody>
          <a:bodyPr/>
          <a:lstStyle/>
          <a:p>
            <a:r>
              <a:rPr lang="en-US"/>
              <a:t>GIT Cơ bản</a:t>
            </a:r>
            <a:endParaRPr lang="en-US">
              <a:hlinkClick r:id="rId2"/>
            </a:endParaRPr>
          </a:p>
          <a:p>
            <a:pPr lvl="1"/>
            <a:r>
              <a:rPr lang="en-US">
                <a:hlinkClick r:id="rId2"/>
              </a:rPr>
              <a:t>https://backlog.com/git-tutorial/</a:t>
            </a:r>
            <a:endParaRPr lang="en-US"/>
          </a:p>
          <a:p>
            <a:r>
              <a:rPr lang="en-US"/>
              <a:t>GIT Develop</a:t>
            </a:r>
          </a:p>
          <a:p>
            <a:pPr lvl="1"/>
            <a:r>
              <a:rPr lang="en-US">
                <a:hlinkClick r:id="rId3"/>
              </a:rPr>
              <a:t>https://backlog.com/git-tutorial/vn/stepup/stepup1_1.html</a:t>
            </a:r>
            <a:endParaRPr lang="en-US"/>
          </a:p>
          <a:p>
            <a:r>
              <a:rPr lang="en-US"/>
              <a:t>Khác</a:t>
            </a:r>
          </a:p>
          <a:p>
            <a:pPr lvl="1"/>
            <a:r>
              <a:rPr lang="en-US">
                <a:hlinkClick r:id="rId4"/>
              </a:rPr>
              <a:t>https://backlog.com/git-tutorial/vn/reference/</a:t>
            </a:r>
            <a:endParaRPr lang="en-US"/>
          </a:p>
          <a:p>
            <a:r>
              <a:rPr lang="en-US"/>
              <a:t>Git-flow</a:t>
            </a:r>
          </a:p>
          <a:p>
            <a:pPr lvl="1"/>
            <a:r>
              <a:rPr lang="en-US">
                <a:hlinkClick r:id="rId5"/>
              </a:rPr>
              <a:t>https://danielkummer.github.io/git-flow-cheatsheet/index.vi_VN.html</a:t>
            </a:r>
            <a:endParaRPr lang="en-US"/>
          </a:p>
          <a:p>
            <a:endParaRPr lang="en-US"/>
          </a:p>
        </p:txBody>
      </p:sp>
    </p:spTree>
    <p:extLst>
      <p:ext uri="{BB962C8B-B14F-4D97-AF65-F5344CB8AC3E}">
        <p14:creationId xmlns:p14="http://schemas.microsoft.com/office/powerpoint/2010/main" val="52411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Repository (1)</a:t>
            </a:r>
          </a:p>
        </p:txBody>
      </p:sp>
      <p:sp>
        <p:nvSpPr>
          <p:cNvPr id="4" name="Text Placeholder 3"/>
          <p:cNvSpPr>
            <a:spLocks noGrp="1"/>
          </p:cNvSpPr>
          <p:nvPr>
            <p:ph idx="1"/>
          </p:nvPr>
        </p:nvSpPr>
        <p:spPr/>
        <p:txBody>
          <a:bodyPr/>
          <a:lstStyle/>
          <a:p>
            <a:r>
              <a:rPr lang="vi-VN"/>
              <a:t>Repository là nơi ghi lại trạng thái của thư mục và file</a:t>
            </a:r>
            <a:endParaRPr lang="en-US"/>
          </a:p>
        </p:txBody>
      </p:sp>
      <p:pic>
        <p:nvPicPr>
          <p:cNvPr id="5"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652463" y="1844675"/>
            <a:ext cx="8491537" cy="2232025"/>
          </a:xfrm>
        </p:spPr>
      </p:pic>
    </p:spTree>
    <p:extLst>
      <p:ext uri="{BB962C8B-B14F-4D97-AF65-F5344CB8AC3E}">
        <p14:creationId xmlns:p14="http://schemas.microsoft.com/office/powerpoint/2010/main" val="168996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Repository (2)</a:t>
            </a:r>
          </a:p>
        </p:txBody>
      </p:sp>
      <p:sp>
        <p:nvSpPr>
          <p:cNvPr id="3" name="Content Placeholder 2"/>
          <p:cNvSpPr>
            <a:spLocks noGrp="1"/>
          </p:cNvSpPr>
          <p:nvPr>
            <p:ph idx="1"/>
          </p:nvPr>
        </p:nvSpPr>
        <p:spPr/>
        <p:txBody>
          <a:bodyPr/>
          <a:lstStyle/>
          <a:p>
            <a:r>
              <a:rPr lang="en-US"/>
              <a:t>Remote</a:t>
            </a:r>
          </a:p>
          <a:p>
            <a:r>
              <a:rPr lang="en-US"/>
              <a:t>Local</a:t>
            </a:r>
          </a:p>
        </p:txBody>
      </p:sp>
      <p:pic>
        <p:nvPicPr>
          <p:cNvPr id="6" name="Picture Placeholder 5"/>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1259540" y="836613"/>
            <a:ext cx="7884460" cy="5328767"/>
          </a:xfrm>
        </p:spPr>
      </p:pic>
    </p:spTree>
    <p:extLst>
      <p:ext uri="{BB962C8B-B14F-4D97-AF65-F5344CB8AC3E}">
        <p14:creationId xmlns:p14="http://schemas.microsoft.com/office/powerpoint/2010/main" val="5058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Commit (1) </a:t>
            </a:r>
          </a:p>
        </p:txBody>
      </p:sp>
      <p:sp>
        <p:nvSpPr>
          <p:cNvPr id="4" name="Text Placeholder 3"/>
          <p:cNvSpPr>
            <a:spLocks noGrp="1"/>
          </p:cNvSpPr>
          <p:nvPr>
            <p:ph type="body" sz="quarter" idx="1"/>
          </p:nvPr>
        </p:nvSpPr>
        <p:spPr/>
        <p:txBody>
          <a:bodyPr/>
          <a:lstStyle/>
          <a:p>
            <a:r>
              <a:rPr lang="vi-VN"/>
              <a:t>Những thay đổi mang ý nghĩa khác nhau chẳng hạn như thêm chức năng hay sửa lỗi thì hãy cố gắng chia ra rồi commit. Để sau này khi xem lịch sử và tìm kiếm một nội dung thay đổi định sẵn sẽ dễ dàng hơn.</a:t>
            </a:r>
            <a:endParaRPr lang="en-US"/>
          </a:p>
        </p:txBody>
      </p:sp>
      <p:pic>
        <p:nvPicPr>
          <p:cNvPr id="6" name="Picture Placeholder 5"/>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323410" y="2276840"/>
            <a:ext cx="8641200" cy="2701543"/>
          </a:xfrm>
        </p:spPr>
      </p:pic>
    </p:spTree>
    <p:extLst>
      <p:ext uri="{BB962C8B-B14F-4D97-AF65-F5344CB8AC3E}">
        <p14:creationId xmlns:p14="http://schemas.microsoft.com/office/powerpoint/2010/main" val="15256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Commit (2) – Mẫu</a:t>
            </a:r>
          </a:p>
        </p:txBody>
      </p:sp>
      <p:sp>
        <p:nvSpPr>
          <p:cNvPr id="4" name="Text Placeholder 3"/>
          <p:cNvSpPr>
            <a:spLocks noGrp="1"/>
          </p:cNvSpPr>
          <p:nvPr>
            <p:ph type="body" sz="quarter" idx="1"/>
          </p:nvPr>
        </p:nvSpPr>
        <p:spPr/>
        <p:txBody>
          <a:bodyPr/>
          <a:lstStyle/>
          <a:p>
            <a:r>
              <a:rPr lang="en-US"/>
              <a:t>Dòng thứ 1: refs #MãSốTicket MôTảKháiQuát</a:t>
            </a:r>
          </a:p>
          <a:p>
            <a:r>
              <a:rPr lang="en-US"/>
              <a:t>Dòng thứ 2: Dòng trống</a:t>
            </a:r>
          </a:p>
          <a:p>
            <a:r>
              <a:rPr lang="en-US"/>
              <a:t>Dòng thứ 3 trở đi: Lý do đã thay đổi</a:t>
            </a:r>
          </a:p>
          <a:p>
            <a:r>
              <a:rPr lang="en-US"/>
              <a:t>Ví dụ</a:t>
            </a:r>
          </a:p>
          <a:p>
            <a:pPr marL="205763" lvl="1" indent="0">
              <a:buNone/>
            </a:pPr>
            <a:r>
              <a:rPr lang="en-US" altLang="ja-JP"/>
              <a:t>refs #123456 [A03298] [PG301] [</a:t>
            </a:r>
            <a:r>
              <a:rPr lang="en-US"/>
              <a:t>A/P List</a:t>
            </a:r>
            <a:r>
              <a:rPr lang="en-US" altLang="ja-JP"/>
              <a:t>]</a:t>
            </a:r>
          </a:p>
          <a:p>
            <a:pPr marL="205763" lvl="1" indent="0">
              <a:buNone/>
            </a:pPr>
            <a:endParaRPr lang="en-US" altLang="ja-JP"/>
          </a:p>
          <a:p>
            <a:pPr marL="205763" lvl="1" indent="0">
              <a:buNone/>
            </a:pPr>
            <a:r>
              <a:rPr lang="en-US" altLang="ja-JP"/>
              <a:t> </a:t>
            </a:r>
            <a:r>
              <a:rPr lang="ja-JP" altLang="en-US"/>
              <a:t>* </a:t>
            </a:r>
            <a:r>
              <a:rPr lang="en-US" altLang="ja-JP"/>
              <a:t>[fix]: Fix bug caption name</a:t>
            </a:r>
          </a:p>
          <a:p>
            <a:pPr marL="205763" lvl="1" indent="0">
              <a:buNone/>
            </a:pPr>
            <a:r>
              <a:rPr lang="en-US" altLang="ja-JP"/>
              <a:t> </a:t>
            </a:r>
            <a:r>
              <a:rPr lang="ja-JP" altLang="en-US"/>
              <a:t>* </a:t>
            </a:r>
            <a:r>
              <a:rPr lang="en-US" altLang="ja-JP"/>
              <a:t>[del]: Xoá config database</a:t>
            </a:r>
          </a:p>
        </p:txBody>
      </p:sp>
    </p:spTree>
    <p:extLst>
      <p:ext uri="{BB962C8B-B14F-4D97-AF65-F5344CB8AC3E}">
        <p14:creationId xmlns:p14="http://schemas.microsoft.com/office/powerpoint/2010/main" val="294886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Tree và Index</a:t>
            </a:r>
          </a:p>
        </p:txBody>
      </p:sp>
      <p:sp>
        <p:nvSpPr>
          <p:cNvPr id="4" name="Text Placeholder 3"/>
          <p:cNvSpPr>
            <a:spLocks noGrp="1"/>
          </p:cNvSpPr>
          <p:nvPr>
            <p:ph type="body" sz="quarter" idx="1"/>
          </p:nvPr>
        </p:nvSpPr>
        <p:spPr/>
        <p:txBody>
          <a:bodyPr/>
          <a:lstStyle/>
          <a:p>
            <a:r>
              <a:rPr lang="en-US"/>
              <a:t>N</a:t>
            </a:r>
            <a:r>
              <a:rPr lang="vi-VN"/>
              <a:t>hững thư mục được đặt trong sự quản lý của Git mà mọi người đang thực hiện công việc trong thực tế được gọi là </a:t>
            </a:r>
            <a:r>
              <a:rPr lang="en-US"/>
              <a:t>WORKING TREE</a:t>
            </a:r>
          </a:p>
          <a:p>
            <a:r>
              <a:rPr lang="en-US"/>
              <a:t>G</a:t>
            </a:r>
            <a:r>
              <a:rPr lang="vi-VN"/>
              <a:t>iữa repository và working tree tồn tại một nơi gọi là </a:t>
            </a:r>
            <a:r>
              <a:rPr lang="en-US"/>
              <a:t>INDEX</a:t>
            </a:r>
            <a:r>
              <a:rPr lang="vi-VN"/>
              <a:t>. </a:t>
            </a:r>
            <a:r>
              <a:rPr lang="en-US"/>
              <a:t>INDEX </a:t>
            </a:r>
            <a:r>
              <a:rPr lang="vi-VN"/>
              <a:t>là nơi để chuẩn bị cho việc commit lên repository</a:t>
            </a:r>
            <a:endParaRPr lang="en-US"/>
          </a:p>
        </p:txBody>
      </p:sp>
      <p:pic>
        <p:nvPicPr>
          <p:cNvPr id="5" name="Picture Placeholder 4"/>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611450" y="2218632"/>
            <a:ext cx="7921100" cy="4029768"/>
          </a:xfrm>
        </p:spPr>
      </p:pic>
    </p:spTree>
    <p:extLst>
      <p:ext uri="{BB962C8B-B14F-4D97-AF65-F5344CB8AC3E}">
        <p14:creationId xmlns:p14="http://schemas.microsoft.com/office/powerpoint/2010/main" val="243179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sẻ Repository (1) - Clone</a:t>
            </a:r>
          </a:p>
        </p:txBody>
      </p:sp>
      <p:sp>
        <p:nvSpPr>
          <p:cNvPr id="4" name="Text Placeholder 3"/>
          <p:cNvSpPr>
            <a:spLocks noGrp="1"/>
          </p:cNvSpPr>
          <p:nvPr>
            <p:ph type="body" sz="quarter" idx="1"/>
          </p:nvPr>
        </p:nvSpPr>
        <p:spPr/>
        <p:txBody>
          <a:bodyPr/>
          <a:lstStyle/>
          <a:p>
            <a:r>
              <a:rPr lang="en-US"/>
              <a:t>Để sao chép remote repository, sẽ thực hiện thao tác gọi là "clone".</a:t>
            </a:r>
          </a:p>
          <a:p>
            <a:r>
              <a:rPr lang="en-US"/>
              <a:t>Khi thực hiện Clone, sẽ tải về toàn bộ nội dung của remote repository, và có thể tạo thành local repository ở máy khác.</a:t>
            </a:r>
          </a:p>
        </p:txBody>
      </p:sp>
    </p:spTree>
    <p:extLst>
      <p:ext uri="{BB962C8B-B14F-4D97-AF65-F5344CB8AC3E}">
        <p14:creationId xmlns:p14="http://schemas.microsoft.com/office/powerpoint/2010/main" val="296459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sẻ Repository (2) - Pull</a:t>
            </a:r>
          </a:p>
        </p:txBody>
      </p:sp>
      <p:sp>
        <p:nvSpPr>
          <p:cNvPr id="4" name="Text Placeholder 3"/>
          <p:cNvSpPr>
            <a:spLocks noGrp="1"/>
          </p:cNvSpPr>
          <p:nvPr>
            <p:ph type="body" sz="quarter" idx="1"/>
          </p:nvPr>
        </p:nvSpPr>
        <p:spPr/>
        <p:txBody>
          <a:bodyPr/>
          <a:lstStyle/>
          <a:p>
            <a:r>
              <a:rPr lang="vi-VN"/>
              <a:t>Để cập nhật local repository từ remote repository thì thực hiện thao tác gọi là Pull.</a:t>
            </a:r>
          </a:p>
          <a:p>
            <a:r>
              <a:rPr lang="vi-VN"/>
              <a:t>Khi thực hiện Pull, sẽ tải lịch sử thay đổi mới nhất từ remote repository về, rồi đưa nội dung đó vào local repository của bản thân.</a:t>
            </a:r>
          </a:p>
        </p:txBody>
      </p:sp>
      <p:pic>
        <p:nvPicPr>
          <p:cNvPr id="6" name="Picture Placeholder 5"/>
          <p:cNvPicPr>
            <a:picLocks noGrp="1" noChangeAspect="1"/>
          </p:cNvPicPr>
          <p:nvPr>
            <p:ph type="pic" idx="4294967295"/>
          </p:nvPr>
        </p:nvPicPr>
        <p:blipFill>
          <a:blip r:embed="rId2">
            <a:extLst>
              <a:ext uri="{28A0092B-C50C-407E-A947-70E740481C1C}">
                <a14:useLocalDpi xmlns:a14="http://schemas.microsoft.com/office/drawing/2010/main" val="0"/>
              </a:ext>
            </a:extLst>
          </a:blip>
          <a:stretch>
            <a:fillRect/>
          </a:stretch>
        </p:blipFill>
        <p:spPr>
          <a:xfrm>
            <a:off x="323410" y="2780910"/>
            <a:ext cx="8511433" cy="2880400"/>
          </a:xfrm>
        </p:spPr>
      </p:pic>
    </p:spTree>
    <p:extLst>
      <p:ext uri="{BB962C8B-B14F-4D97-AF65-F5344CB8AC3E}">
        <p14:creationId xmlns:p14="http://schemas.microsoft.com/office/powerpoint/2010/main" val="396872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C0C0C0"/>
      </a:lt2>
      <a:accent1>
        <a:srgbClr val="820040"/>
      </a:accent1>
      <a:accent2>
        <a:srgbClr val="0000FF"/>
      </a:accent2>
      <a:accent3>
        <a:srgbClr val="FFFFFF"/>
      </a:accent3>
      <a:accent4>
        <a:srgbClr val="000000"/>
      </a:accent4>
      <a:accent5>
        <a:srgbClr val="C1AAAF"/>
      </a:accent5>
      <a:accent6>
        <a:srgbClr val="0000E7"/>
      </a:accent6>
      <a:hlink>
        <a:srgbClr val="FFBF18"/>
      </a:hlink>
      <a:folHlink>
        <a:srgbClr val="C2004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t" anchorCtr="0" compatLnSpc="1">
        <a:prstTxWarp prst="textNoShape">
          <a:avLst/>
        </a:prstTxWarp>
        <a:noAutofit/>
      </a:bodyPr>
      <a:lstStyle>
        <a:defPPr algn="ctr">
          <a:defRPr sz="2800"/>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1905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ja-JP" altLang="en-US" sz="1000" b="0" i="0" u="none" strike="noStrike" cap="none" normalizeH="0" baseline="0" smtClean="0">
            <a:ln>
              <a:noFill/>
            </a:ln>
            <a:solidFill>
              <a:schemeClr val="tx1"/>
            </a:solidFill>
            <a:effectLst/>
            <a:latin typeface="Arial" charset="0"/>
            <a:ea typeface="ＭＳ Ｐゴシック" pitchFamily="50" charset="-128"/>
          </a:defRPr>
        </a:defPPr>
      </a:lstStyle>
    </a:lnDef>
    <a:txDef>
      <a:spPr>
        <a:solidFill>
          <a:schemeClr val="bg1"/>
        </a:solidFill>
        <a:ln w="19050">
          <a:solidFill>
            <a:schemeClr val="tx1"/>
          </a:solidFill>
        </a:ln>
      </a:spPr>
      <a:bodyPr wrap="square" rtlCol="0">
        <a:spAutoFit/>
      </a:bodyPr>
      <a:lstStyle>
        <a:defPPr>
          <a:defRPr dirty="0" smtClean="0">
            <a:solidFill>
              <a:srgbClr val="FF0000"/>
            </a:solidFill>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43763</TotalTime>
  <Words>1107</Words>
  <Application>Microsoft Office PowerPoint</Application>
  <PresentationFormat>On-screen Show (4:3)</PresentationFormat>
  <Paragraphs>85</Paragraphs>
  <Slides>25</Slides>
  <Notes>4</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ariant>
        <vt:lpstr>Custom Shows</vt:lpstr>
      </vt:variant>
      <vt:variant>
        <vt:i4>1</vt:i4>
      </vt:variant>
    </vt:vector>
  </HeadingPairs>
  <TitlesOfParts>
    <vt:vector size="36" baseType="lpstr">
      <vt:lpstr>HGP明朝E</vt:lpstr>
      <vt:lpstr>Meiryo UI</vt:lpstr>
      <vt:lpstr>ＭＳ Ｐゴシック</vt:lpstr>
      <vt:lpstr>ＭＳ Ｐ明朝</vt:lpstr>
      <vt:lpstr>Arial</vt:lpstr>
      <vt:lpstr>Calibri</vt:lpstr>
      <vt:lpstr>Times New Roman</vt:lpstr>
      <vt:lpstr>Wingdings</vt:lpstr>
      <vt:lpstr>標準デザイン</vt:lpstr>
      <vt:lpstr>ﾌﾘｰﾗﾝｽ 97 図形</vt:lpstr>
      <vt:lpstr>GIT CƠ BẢN</vt:lpstr>
      <vt:lpstr>Nội dung</vt:lpstr>
      <vt:lpstr>Repository (1)</vt:lpstr>
      <vt:lpstr>Repository (2)</vt:lpstr>
      <vt:lpstr>Commit (1) </vt:lpstr>
      <vt:lpstr>Commit (2) – Mẫu</vt:lpstr>
      <vt:lpstr>Working Tree và Index</vt:lpstr>
      <vt:lpstr>Chia sẻ Repository (1) - Clone</vt:lpstr>
      <vt:lpstr>Chia sẻ Repository (2) - Pull</vt:lpstr>
      <vt:lpstr>Chia sẻ Repository (3) - Push</vt:lpstr>
      <vt:lpstr>Merge (1) – Vì sao phải Merge</vt:lpstr>
      <vt:lpstr>Merge (2) – Vấn đề</vt:lpstr>
      <vt:lpstr>Merge (3) – Kết quả</vt:lpstr>
      <vt:lpstr>Conflict (1) – Khi nào xảy ra?</vt:lpstr>
      <vt:lpstr>Conflict (2) – Giải quyết xung đột</vt:lpstr>
      <vt:lpstr>Conflict (3) – Giải quyết xung đột</vt:lpstr>
      <vt:lpstr>Branch (1) – Khái quát</vt:lpstr>
      <vt:lpstr>Branch (2) – Khái quát</vt:lpstr>
      <vt:lpstr>Branch (3) – git-flow</vt:lpstr>
      <vt:lpstr>Branch (3) – Checkout</vt:lpstr>
      <vt:lpstr>Branch (3) – Head và Stash</vt:lpstr>
      <vt:lpstr>Branch (4) – Stash</vt:lpstr>
      <vt:lpstr>PowerPoint Presentation</vt:lpstr>
      <vt:lpstr>Câu hỏi</vt:lpstr>
      <vt:lpstr>Nguồn tham khảo</vt:lpstr>
      <vt:lpstr>目的別スライド ショー 1</vt:lpstr>
    </vt:vector>
  </TitlesOfParts>
  <Company>三谷産業株式会社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提案書雛型</dc:title>
  <dc:creator>三谷産業株式会社</dc:creator>
  <cp:lastModifiedBy>Lam Quang Phuc</cp:lastModifiedBy>
  <cp:revision>1949</cp:revision>
  <cp:lastPrinted>2016-01-19T09:52:34Z</cp:lastPrinted>
  <dcterms:created xsi:type="dcterms:W3CDTF">2001-06-14T04:53:19Z</dcterms:created>
  <dcterms:modified xsi:type="dcterms:W3CDTF">2019-04-01T07:56:22Z</dcterms:modified>
</cp:coreProperties>
</file>