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872-AE84-9841-8F9E-8308253E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7E78F-1D74-784A-A08A-805AD169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4066-1A1C-6649-A456-BDF3E60C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6F27-FAC7-4C40-9556-001ED00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23DA-E9EA-6D43-A9FF-7D5286CB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461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9B44-A2B4-4543-80F9-CE3A1DC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611D-7C5F-D74C-A259-94B01DBB6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BA33-915E-3C49-9567-D64E16C9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428D-F9B9-C847-897E-6E81B3F5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7365-1078-EA4B-8CF1-74515D88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16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11284-6B35-AE4E-A4BA-FD0DC53E5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B1BA9-7566-A045-9CEC-9E2B7CB0A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49EF-E151-D24B-BBA8-5AA2DB9A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1F28-0F19-7749-AE9F-01B2B76F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6E96-D1D6-6141-86FB-186EDCA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59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126-BB10-F341-9756-32C54F4F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300E-2747-974A-8370-AC39994C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3F3A-4127-9145-8D5B-5F51D992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060-3B14-D64E-AB13-FEFA60EB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54BA-E84E-9849-A035-99471CC0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544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654F-70A7-544C-8478-B67E9CC6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C86C-E570-CF4E-934E-4CD48968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D595-C549-C247-A961-F9843455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CF07-C8E1-9A49-B2F9-D9E30821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54F8-9678-0647-A325-CAAF87E6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00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4CF0-4766-2E44-AE65-AC25277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10BF-7B40-2542-B3FE-0D8E2954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8957-556D-244B-B276-8E462FE4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482F-F862-744D-9740-C69E2062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3FF6-4A9D-4B45-B874-6CCEC192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509C6-88AE-CE4F-8BA5-65ED2A3A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51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EE62-5C7A-6343-9CE8-363904F6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76C4C-B085-324F-9111-111AAC8D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6DBA-6450-D84F-8EFF-15160B21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5B8C6-555A-754D-A4E7-A31616778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6237B-BEFE-4D42-9F01-F58F8FD2F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6C124-EDAD-2A49-A0FF-2072E33C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BCCF3-0482-8F47-8CAC-97C94456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2CBC-9642-B64B-88D6-5976AA26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471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E207-BA61-1841-B5F6-01BB839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9133E-63B4-2345-ADF6-F1E03BF4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0576D-22EB-7A4F-B48A-4CF156A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2A75-9397-BC4B-902F-F7E30E26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878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696C6-602B-2B4F-A723-D0320C1D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3105C-75F9-3242-9756-AE532626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D5F12-7671-ED49-A471-53D2CD3B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29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976-8C12-FB4E-B35B-75001EA9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9A5B-F240-F242-B1D2-96C9DE74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08F7F-11A3-6045-813A-A2718382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ED06-2873-A544-8A62-C0CEB09B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C2BF-8581-E543-BC3D-B5AE8898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BB27D-795D-D94D-A646-5887D27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63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0521-201E-5444-B593-6A58C0F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9BABB-5874-C54E-ABFA-5D96038D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60FCB-A050-F84E-ABC2-FBC72AC5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BEEB-0443-BB49-AC8C-F0CCB013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A5FC-289B-504D-B43D-82F90255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0B39-96C1-334A-997B-4E493FA2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628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6B9E9-9EF4-E149-9B8D-54F8DBAC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08B30-9B2E-E84F-BD79-E6EF79DD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8EA1-8783-DD47-976D-FD3F7B462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5C41-A1AD-6445-B82C-BEE7707FA354}" type="datetimeFigureOut">
              <a:rPr lang="en-VN" smtClean="0"/>
              <a:t>06/04/2023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1277-5F2A-C249-8A3F-255B9B72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D646-03A5-BB41-A8A8-D8521ADA1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A1F7-6A6E-3F4F-A263-09B68A5AD21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603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9C16A-F436-6C45-9F1B-F97F7024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5" y="0"/>
            <a:ext cx="9682425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436DB0-25D5-3840-97A4-3DDD314ACF91}"/>
              </a:ext>
            </a:extLst>
          </p:cNvPr>
          <p:cNvSpPr/>
          <p:nvPr/>
        </p:nvSpPr>
        <p:spPr>
          <a:xfrm>
            <a:off x="2420470" y="2538804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3985FA-EDFB-2F4E-84F5-00E10AB5BD4F}"/>
              </a:ext>
            </a:extLst>
          </p:cNvPr>
          <p:cNvSpPr/>
          <p:nvPr/>
        </p:nvSpPr>
        <p:spPr>
          <a:xfrm>
            <a:off x="2183801" y="2302135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F9DA22-4363-0E44-A5E9-4E5DBF20411D}"/>
              </a:ext>
            </a:extLst>
          </p:cNvPr>
          <p:cNvSpPr/>
          <p:nvPr/>
        </p:nvSpPr>
        <p:spPr>
          <a:xfrm>
            <a:off x="3691665" y="2538803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1B39B0-3911-4C42-99D6-7C4D3E3B8020}"/>
              </a:ext>
            </a:extLst>
          </p:cNvPr>
          <p:cNvSpPr/>
          <p:nvPr/>
        </p:nvSpPr>
        <p:spPr>
          <a:xfrm>
            <a:off x="3218327" y="2538802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05A40C-64A6-C04E-A81E-372163EA20BA}"/>
              </a:ext>
            </a:extLst>
          </p:cNvPr>
          <p:cNvSpPr/>
          <p:nvPr/>
        </p:nvSpPr>
        <p:spPr>
          <a:xfrm>
            <a:off x="4500282" y="3138541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A963DF-C2AB-564B-B872-64FF644F89CE}"/>
              </a:ext>
            </a:extLst>
          </p:cNvPr>
          <p:cNvSpPr/>
          <p:nvPr/>
        </p:nvSpPr>
        <p:spPr>
          <a:xfrm>
            <a:off x="4503868" y="3482791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B458C-4F4F-7D43-8680-EA70A8DD2305}"/>
              </a:ext>
            </a:extLst>
          </p:cNvPr>
          <p:cNvSpPr/>
          <p:nvPr/>
        </p:nvSpPr>
        <p:spPr>
          <a:xfrm>
            <a:off x="5163672" y="3138541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36DB2E-F310-A94E-8AFB-E9F5CE8F044B}"/>
              </a:ext>
            </a:extLst>
          </p:cNvPr>
          <p:cNvSpPr/>
          <p:nvPr/>
        </p:nvSpPr>
        <p:spPr>
          <a:xfrm>
            <a:off x="5160086" y="3482791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4B356A-CC05-FF4E-9AB2-6C114A865C9A}"/>
              </a:ext>
            </a:extLst>
          </p:cNvPr>
          <p:cNvSpPr/>
          <p:nvPr/>
        </p:nvSpPr>
        <p:spPr>
          <a:xfrm>
            <a:off x="5932842" y="4398979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08F330-7343-B945-BAA4-CA52DDF33D22}"/>
              </a:ext>
            </a:extLst>
          </p:cNvPr>
          <p:cNvSpPr/>
          <p:nvPr/>
        </p:nvSpPr>
        <p:spPr>
          <a:xfrm>
            <a:off x="6725456" y="3310665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E222FE-B1DD-344F-AF1C-2FD8FF93617A}"/>
              </a:ext>
            </a:extLst>
          </p:cNvPr>
          <p:cNvSpPr/>
          <p:nvPr/>
        </p:nvSpPr>
        <p:spPr>
          <a:xfrm>
            <a:off x="6255571" y="5581421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2585DF-5807-D34D-BA58-15F470149E5F}"/>
              </a:ext>
            </a:extLst>
          </p:cNvPr>
          <p:cNvSpPr/>
          <p:nvPr/>
        </p:nvSpPr>
        <p:spPr>
          <a:xfrm>
            <a:off x="6255571" y="5872777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AB1785-8FC0-D44D-B40F-4B6C42BABB20}"/>
              </a:ext>
            </a:extLst>
          </p:cNvPr>
          <p:cNvSpPr/>
          <p:nvPr/>
        </p:nvSpPr>
        <p:spPr>
          <a:xfrm>
            <a:off x="4618616" y="5579624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42CBD6-DA16-5547-9DBD-0BD0355EB132}"/>
              </a:ext>
            </a:extLst>
          </p:cNvPr>
          <p:cNvSpPr/>
          <p:nvPr/>
        </p:nvSpPr>
        <p:spPr>
          <a:xfrm>
            <a:off x="9614021" y="989698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ED4F7-F5B1-3F4A-B176-8669C4C1607B}"/>
              </a:ext>
            </a:extLst>
          </p:cNvPr>
          <p:cNvSpPr txBox="1"/>
          <p:nvPr/>
        </p:nvSpPr>
        <p:spPr>
          <a:xfrm>
            <a:off x="9925994" y="923366"/>
            <a:ext cx="181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Vị trí dự kiến đặt </a:t>
            </a:r>
          </a:p>
          <a:p>
            <a:r>
              <a:rPr lang="en-VN" dirty="0"/>
              <a:t>máy có IOT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02EF774-16F7-224C-8FED-984A14C1AAE8}"/>
              </a:ext>
            </a:extLst>
          </p:cNvPr>
          <p:cNvSpPr/>
          <p:nvPr/>
        </p:nvSpPr>
        <p:spPr>
          <a:xfrm>
            <a:off x="3645261" y="2097741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958970E-4AC7-054C-A233-F4AC92EF7511}"/>
              </a:ext>
            </a:extLst>
          </p:cNvPr>
          <p:cNvSpPr/>
          <p:nvPr/>
        </p:nvSpPr>
        <p:spPr>
          <a:xfrm>
            <a:off x="9624991" y="1861073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071272-C313-854A-80AF-060B5EA3F21D}"/>
              </a:ext>
            </a:extLst>
          </p:cNvPr>
          <p:cNvSpPr txBox="1"/>
          <p:nvPr/>
        </p:nvSpPr>
        <p:spPr>
          <a:xfrm>
            <a:off x="9994864" y="1794741"/>
            <a:ext cx="216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Vị trí dự kiến đặt GW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A7A2AF-D619-A644-BA17-3B29371894E7}"/>
              </a:ext>
            </a:extLst>
          </p:cNvPr>
          <p:cNvSpPr/>
          <p:nvPr/>
        </p:nvSpPr>
        <p:spPr>
          <a:xfrm>
            <a:off x="5881035" y="3342941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436FB6-3137-6E41-A3A9-059E73626DCA}"/>
              </a:ext>
            </a:extLst>
          </p:cNvPr>
          <p:cNvSpPr/>
          <p:nvPr/>
        </p:nvSpPr>
        <p:spPr>
          <a:xfrm>
            <a:off x="5278420" y="5170396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838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B8D52-6481-CF4F-9900-9A3A1249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208" y="0"/>
            <a:ext cx="933718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43E76A5-1EFC-C246-A999-582DEA77870A}"/>
              </a:ext>
            </a:extLst>
          </p:cNvPr>
          <p:cNvSpPr/>
          <p:nvPr/>
        </p:nvSpPr>
        <p:spPr>
          <a:xfrm>
            <a:off x="2054710" y="3310665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8AD96-4763-C84F-8081-109D7BFEA6C9}"/>
              </a:ext>
            </a:extLst>
          </p:cNvPr>
          <p:cNvSpPr/>
          <p:nvPr/>
        </p:nvSpPr>
        <p:spPr>
          <a:xfrm>
            <a:off x="3302596" y="3310664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43EBC4-1E49-4540-9A09-D6AC0688B169}"/>
              </a:ext>
            </a:extLst>
          </p:cNvPr>
          <p:cNvSpPr/>
          <p:nvPr/>
        </p:nvSpPr>
        <p:spPr>
          <a:xfrm>
            <a:off x="4882064" y="3310664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9630A-58E6-BF42-BF00-811EAC406137}"/>
              </a:ext>
            </a:extLst>
          </p:cNvPr>
          <p:cNvSpPr/>
          <p:nvPr/>
        </p:nvSpPr>
        <p:spPr>
          <a:xfrm>
            <a:off x="5260488" y="2936836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FC6BA-4664-6147-9393-D8895C1F0DAB}"/>
              </a:ext>
            </a:extLst>
          </p:cNvPr>
          <p:cNvSpPr/>
          <p:nvPr/>
        </p:nvSpPr>
        <p:spPr>
          <a:xfrm>
            <a:off x="5733825" y="2108497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A076C3-21F3-644D-89C4-047F9136010F}"/>
              </a:ext>
            </a:extLst>
          </p:cNvPr>
          <p:cNvSpPr/>
          <p:nvPr/>
        </p:nvSpPr>
        <p:spPr>
          <a:xfrm>
            <a:off x="7455048" y="1387735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97A1BA-98ED-2847-BA34-2E956B1C5D19}"/>
              </a:ext>
            </a:extLst>
          </p:cNvPr>
          <p:cNvSpPr/>
          <p:nvPr/>
        </p:nvSpPr>
        <p:spPr>
          <a:xfrm>
            <a:off x="6960196" y="1387734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929F0A-8B0D-F541-8ED6-A40569E3C5C1}"/>
              </a:ext>
            </a:extLst>
          </p:cNvPr>
          <p:cNvSpPr/>
          <p:nvPr/>
        </p:nvSpPr>
        <p:spPr>
          <a:xfrm>
            <a:off x="6465344" y="1387734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550CAE-F004-4147-8D55-11218177590F}"/>
              </a:ext>
            </a:extLst>
          </p:cNvPr>
          <p:cNvSpPr/>
          <p:nvPr/>
        </p:nvSpPr>
        <p:spPr>
          <a:xfrm>
            <a:off x="6583678" y="4507452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6A63DA-291E-254B-AC0A-BAF507DDE1D5}"/>
              </a:ext>
            </a:extLst>
          </p:cNvPr>
          <p:cNvSpPr/>
          <p:nvPr/>
        </p:nvSpPr>
        <p:spPr>
          <a:xfrm>
            <a:off x="3756211" y="1013010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0FA02C-034A-1940-9F67-A58BD388F595}"/>
              </a:ext>
            </a:extLst>
          </p:cNvPr>
          <p:cNvSpPr/>
          <p:nvPr/>
        </p:nvSpPr>
        <p:spPr>
          <a:xfrm>
            <a:off x="8988973" y="994629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CAF4D-E4F4-0042-AA23-AF5F77683C5A}"/>
              </a:ext>
            </a:extLst>
          </p:cNvPr>
          <p:cNvSpPr txBox="1"/>
          <p:nvPr/>
        </p:nvSpPr>
        <p:spPr>
          <a:xfrm>
            <a:off x="9300946" y="928297"/>
            <a:ext cx="181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Vị trí dự kiến đặt </a:t>
            </a:r>
          </a:p>
          <a:p>
            <a:r>
              <a:rPr lang="en-VN" dirty="0"/>
              <a:t>máy có IOT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7C0E7DC-119C-5840-9EAB-30218F132D41}"/>
              </a:ext>
            </a:extLst>
          </p:cNvPr>
          <p:cNvSpPr/>
          <p:nvPr/>
        </p:nvSpPr>
        <p:spPr>
          <a:xfrm>
            <a:off x="8999943" y="1866004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D254E5-EA9F-4341-897A-58B471DB5408}"/>
              </a:ext>
            </a:extLst>
          </p:cNvPr>
          <p:cNvSpPr txBox="1"/>
          <p:nvPr/>
        </p:nvSpPr>
        <p:spPr>
          <a:xfrm>
            <a:off x="9369816" y="1799672"/>
            <a:ext cx="216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Vị trí dự kiến đặt GW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B79743E-CA03-B840-8C4B-FA453F700508}"/>
              </a:ext>
            </a:extLst>
          </p:cNvPr>
          <p:cNvSpPr/>
          <p:nvPr/>
        </p:nvSpPr>
        <p:spPr>
          <a:xfrm>
            <a:off x="2054710" y="1627552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87A2AEE-A1A5-9E4E-B800-FE1159AC88F0}"/>
              </a:ext>
            </a:extLst>
          </p:cNvPr>
          <p:cNvSpPr/>
          <p:nvPr/>
        </p:nvSpPr>
        <p:spPr>
          <a:xfrm>
            <a:off x="6650206" y="1984338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E3BD4B-2E10-AE4F-A3BD-6A6883D153EA}"/>
              </a:ext>
            </a:extLst>
          </p:cNvPr>
          <p:cNvSpPr/>
          <p:nvPr/>
        </p:nvSpPr>
        <p:spPr>
          <a:xfrm>
            <a:off x="6547593" y="4087010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FD6F16-0351-3A41-BE49-269D63157F9D}"/>
              </a:ext>
            </a:extLst>
          </p:cNvPr>
          <p:cNvSpPr/>
          <p:nvPr/>
        </p:nvSpPr>
        <p:spPr>
          <a:xfrm>
            <a:off x="5208681" y="2597533"/>
            <a:ext cx="340282" cy="236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C8B3AA-7768-DD41-9068-174415EF5453}"/>
              </a:ext>
            </a:extLst>
          </p:cNvPr>
          <p:cNvSpPr/>
          <p:nvPr/>
        </p:nvSpPr>
        <p:spPr>
          <a:xfrm>
            <a:off x="7573382" y="4507452"/>
            <a:ext cx="236669" cy="23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6100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2023-04-06T02:48:17Z</dcterms:created>
  <dcterms:modified xsi:type="dcterms:W3CDTF">2023-04-06T03:37:44Z</dcterms:modified>
</cp:coreProperties>
</file>