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15/01/2021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15/01/2021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15/01/2021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15/01/2021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15/01/2021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15/01/2021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15/01/2021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15/01/2021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15/01/2021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15/01/2021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15/01/2021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15/01/2021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gradle.org/current/userguide/migrating_from_maven.html#migmvn:automatic_conversion" TargetMode="External"/><Relationship Id="rId2" Type="http://schemas.openxmlformats.org/officeDocument/2006/relationships/hyperlink" Target="https://scans.gradle.com/#maven" TargetMode="External"/><Relationship Id="rId1" Type="http://schemas.openxmlformats.org/officeDocument/2006/relationships/slideLayout" Target="../slideLayouts/slideLayout2.xml"/><Relationship Id="rId6" Type="http://schemas.openxmlformats.org/officeDocument/2006/relationships/hyperlink" Target="https://docs.gradle.org/current/userguide/war_plugin.html" TargetMode="External"/><Relationship Id="rId5" Type="http://schemas.openxmlformats.org/officeDocument/2006/relationships/hyperlink" Target="https://docs.gradle.org/current/userguide/java_plugin.html" TargetMode="External"/><Relationship Id="rId4" Type="http://schemas.openxmlformats.org/officeDocument/2006/relationships/hyperlink" Target="https://docs.gradle.org/current/userguide/publishing_mave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hlinkClick r:id="rId2"/>
              </a:rPr>
              <a:t>Create a build scan for the Maven build</a:t>
            </a:r>
            <a:r>
              <a:rPr lang="en-US" dirty="0" smtClean="0"/>
              <a:t>.</a:t>
            </a:r>
          </a:p>
          <a:p>
            <a:pPr lvl="1"/>
            <a:r>
              <a:rPr lang="en-US" dirty="0"/>
              <a:t>project structure, what plugins are being used, a timeline of the build steps, and more</a:t>
            </a:r>
            <a:r>
              <a:rPr lang="en-US" dirty="0" smtClean="0"/>
              <a:t>.</a:t>
            </a:r>
          </a:p>
          <a:p>
            <a:pPr lvl="1"/>
            <a:r>
              <a:rPr lang="en-US" dirty="0"/>
              <a:t>compare it to the </a:t>
            </a:r>
            <a:r>
              <a:rPr lang="en-US" dirty="0" err="1"/>
              <a:t>Gradle</a:t>
            </a:r>
            <a:r>
              <a:rPr lang="en-US" dirty="0"/>
              <a:t> build scans you get while converting the </a:t>
            </a:r>
            <a:r>
              <a:rPr lang="en-US" dirty="0" smtClean="0"/>
              <a:t>project</a:t>
            </a:r>
          </a:p>
          <a:p>
            <a:r>
              <a:rPr lang="en-US" dirty="0" smtClean="0"/>
              <a:t>Verify that </a:t>
            </a:r>
            <a:r>
              <a:rPr lang="en-US" dirty="0"/>
              <a:t>the two builds produce the same </a:t>
            </a:r>
            <a:r>
              <a:rPr lang="en-US" dirty="0" smtClean="0"/>
              <a:t>artifact</a:t>
            </a:r>
          </a:p>
          <a:p>
            <a:pPr lvl="1"/>
            <a:r>
              <a:rPr lang="en-US" dirty="0"/>
              <a:t>F</a:t>
            </a:r>
            <a:r>
              <a:rPr lang="en-US" dirty="0" smtClean="0"/>
              <a:t>ocus </a:t>
            </a:r>
            <a:r>
              <a:rPr lang="en-US" dirty="0"/>
              <a:t>on </a:t>
            </a:r>
            <a:r>
              <a:rPr lang="en-US" dirty="0" smtClean="0"/>
              <a:t>the critical </a:t>
            </a:r>
            <a:r>
              <a:rPr lang="en-US" dirty="0"/>
              <a:t>output such as final reports and the artifacts that are published or deployed</a:t>
            </a:r>
            <a:r>
              <a:rPr lang="en-US" dirty="0" smtClean="0"/>
              <a:t>.</a:t>
            </a:r>
          </a:p>
          <a:p>
            <a:r>
              <a:rPr lang="en-US" dirty="0">
                <a:hlinkClick r:id="rId3"/>
              </a:rPr>
              <a:t>Run an automatic </a:t>
            </a:r>
            <a:r>
              <a:rPr lang="en-US" dirty="0" smtClean="0">
                <a:hlinkClick r:id="rId3"/>
              </a:rPr>
              <a:t>conversion</a:t>
            </a:r>
            <a:endParaRPr lang="en-US" dirty="0" smtClean="0"/>
          </a:p>
          <a:p>
            <a:pPr lvl="1"/>
            <a:r>
              <a:rPr lang="en-US" dirty="0"/>
              <a:t>C</a:t>
            </a:r>
            <a:r>
              <a:rPr lang="en-US" dirty="0" smtClean="0"/>
              <a:t>reate </a:t>
            </a:r>
            <a:r>
              <a:rPr lang="en-US" dirty="0"/>
              <a:t>all the </a:t>
            </a:r>
            <a:r>
              <a:rPr lang="en-US" dirty="0" err="1"/>
              <a:t>Gradle</a:t>
            </a:r>
            <a:r>
              <a:rPr lang="en-US" dirty="0"/>
              <a:t> build files you </a:t>
            </a:r>
            <a:r>
              <a:rPr lang="en-US" dirty="0" smtClean="0"/>
              <a:t>need</a:t>
            </a:r>
            <a:endParaRPr lang="en-US" dirty="0"/>
          </a:p>
          <a:p>
            <a:pPr lvl="1"/>
            <a:r>
              <a:rPr lang="en-US" dirty="0" smtClean="0"/>
              <a:t>Include</a:t>
            </a:r>
          </a:p>
          <a:p>
            <a:pPr lvl="2"/>
            <a:r>
              <a:rPr lang="en-US" dirty="0"/>
              <a:t>All the custom repositories that are specified in the POM</a:t>
            </a:r>
          </a:p>
          <a:p>
            <a:pPr lvl="2"/>
            <a:r>
              <a:rPr lang="en-US" dirty="0"/>
              <a:t>Your external and inter-project dependencies</a:t>
            </a:r>
          </a:p>
          <a:p>
            <a:pPr lvl="2"/>
            <a:r>
              <a:rPr lang="en-US" smtClean="0"/>
              <a:t>The </a:t>
            </a:r>
            <a:r>
              <a:rPr lang="en-US" dirty="0"/>
              <a:t>appropriate plugins to build the project (limited to one or more of the </a:t>
            </a:r>
            <a:r>
              <a:rPr lang="en-US" dirty="0">
                <a:hlinkClick r:id="rId4"/>
              </a:rPr>
              <a:t>Maven Publish</a:t>
            </a:r>
            <a:r>
              <a:rPr lang="en-US" dirty="0"/>
              <a:t>, </a:t>
            </a:r>
            <a:r>
              <a:rPr lang="en-US" dirty="0">
                <a:hlinkClick r:id="rId5"/>
              </a:rPr>
              <a:t>Java</a:t>
            </a:r>
            <a:r>
              <a:rPr lang="en-US" dirty="0"/>
              <a:t> and </a:t>
            </a:r>
            <a:r>
              <a:rPr lang="en-US" dirty="0">
                <a:hlinkClick r:id="rId6"/>
              </a:rPr>
              <a:t>War</a:t>
            </a:r>
            <a:r>
              <a:rPr lang="en-US" dirty="0"/>
              <a:t> Plugins)</a:t>
            </a:r>
          </a:p>
          <a:p>
            <a:pPr lvl="2"/>
            <a:endParaRPr lang="en-US" dirty="0"/>
          </a:p>
        </p:txBody>
      </p:sp>
    </p:spTree>
    <p:extLst>
      <p:ext uri="{BB962C8B-B14F-4D97-AF65-F5344CB8AC3E}">
        <p14:creationId xmlns:p14="http://schemas.microsoft.com/office/powerpoint/2010/main" val="470192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271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dangnh</cp:lastModifiedBy>
  <cp:revision>46</cp:revision>
  <dcterms:created xsi:type="dcterms:W3CDTF">2020-12-25T06:35:59Z</dcterms:created>
  <dcterms:modified xsi:type="dcterms:W3CDTF">2021-01-14T23:41:31Z</dcterms:modified>
</cp:coreProperties>
</file>