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1.xml" ContentType="application/vnd.openxmlformats-officedocument.presentationml.notesSlide+xml"/>
  <Override PartName="/ppt/slides/slide17.xml" ContentType="application/vnd.openxmlformats-officedocument.presentationml.slide+xml"/>
  <Override PartName="/ppt/notesSlides/notesSlide12.xml" ContentType="application/vnd.openxmlformats-officedocument.presentationml.notesSlide+xml"/>
  <Override PartName="/ppt/slides/slide18.xml" ContentType="application/vnd.openxmlformats-officedocument.presentationml.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7" r:id="rId3"/>
  </p:sldMasterIdLst>
  <p:notesMasterIdLst>
    <p:notesMasterId r:id="rId5"/>
  </p:notesMasterIdLst>
  <p:sldIdLst>
    <p:sldId id="256" r:id="rId4"/>
    <p:sldId id="269" r:id="rId6"/>
    <p:sldId id="259" r:id="rId7"/>
    <p:sldId id="303" r:id="rId8"/>
    <p:sldId id="257" r:id="rId9"/>
    <p:sldId id="290" r:id="rId10"/>
    <p:sldId id="292" r:id="rId11"/>
    <p:sldId id="293" r:id="rId12"/>
    <p:sldId id="294" r:id="rId13"/>
    <p:sldId id="295" r:id="rId14"/>
    <p:sldId id="296" r:id="rId15"/>
    <p:sldId id="297" r:id="rId16"/>
    <p:sldId id="298" r:id="rId17"/>
    <p:sldId id="299" r:id="rId18"/>
    <p:sldId id="307" r:id="rId19"/>
    <p:sldId id="263" r:id="rId20"/>
    <p:sldId id="283" r:id="rId21"/>
    <p:sldId id="289" r:id="rId22"/>
  </p:sldIdLst>
  <p:sldSz cx="9144000" cy="5143500" type="screen16x9"/>
  <p:notesSz cx="6858000" cy="9144000"/>
  <p:embeddedFontLst>
    <p:embeddedFont>
      <p:font typeface="Muli"/>
      <p:regular r:id="rId26"/>
    </p:embeddedFont>
    <p:embeddedFont>
      <p:font typeface="Dosis"/>
      <p:regular r:id="rId27"/>
    </p:embeddedFont>
    <p:embeddedFont>
      <p:font typeface="Open Sans" panose="020B0606030504020204"/>
      <p:regular r:id="rId28"/>
    </p:embeddedFont>
    <p:embeddedFont>
      <p:font typeface="Calibri" panose="020F0502020204030204"/>
      <p:regular r:id="rId29"/>
    </p:embeddedFont>
    <p:embeddedFont>
      <p:font typeface="Arial Black" panose="020B0A04020102020204"/>
      <p:bold r:id="rId30"/>
    </p:embeddedFont>
    <p:embeddedFont>
      <p:font typeface="Muli"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font" Target="fonts/font1.fntdata"/><Relationship Id="rId18" Type="http://schemas.openxmlformats.org/officeDocument/2006/relationships/slide" Target="slides/slide14.xml"/><Relationship Id="rId13" Type="http://schemas.openxmlformats.org/officeDocument/2006/relationships/slide" Target="slides/slide9.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customXml" Target="../customXml/item3.xml"/><Relationship Id="rId7" Type="http://schemas.openxmlformats.org/officeDocument/2006/relationships/slide" Target="slides/slide3.xml"/><Relationship Id="rId25" Type="http://schemas.openxmlformats.org/officeDocument/2006/relationships/tableStyles" Target="tableStyles.xml"/><Relationship Id="rId17" Type="http://schemas.openxmlformats.org/officeDocument/2006/relationships/slide" Target="slides/slide13.xml"/><Relationship Id="rId12" Type="http://schemas.openxmlformats.org/officeDocument/2006/relationships/slide" Target="slides/slide8.xml"/><Relationship Id="rId33" Type="http://schemas.openxmlformats.org/officeDocument/2006/relationships/customXml" Target="../customXml/item2.xml"/><Relationship Id="rId29" Type="http://schemas.openxmlformats.org/officeDocument/2006/relationships/font" Target="fonts/font4.fntdata"/><Relationship Id="rId20" Type="http://schemas.openxmlformats.org/officeDocument/2006/relationships/slide" Target="slides/slide16.xml"/><Relationship Id="rId2" Type="http://schemas.openxmlformats.org/officeDocument/2006/relationships/theme" Target="theme/theme1.xml"/><Relationship Id="rId16" Type="http://schemas.openxmlformats.org/officeDocument/2006/relationships/slide" Target="slides/slide12.xml"/><Relationship Id="rId6" Type="http://schemas.openxmlformats.org/officeDocument/2006/relationships/slide" Target="slides/slide2.xml"/><Relationship Id="rId24" Type="http://schemas.openxmlformats.org/officeDocument/2006/relationships/viewProps" Target="viewProps.xml"/><Relationship Id="rId11" Type="http://schemas.openxmlformats.org/officeDocument/2006/relationships/slide" Target="slides/slide7.xml"/><Relationship Id="rId1" Type="http://schemas.openxmlformats.org/officeDocument/2006/relationships/slideMaster" Target="slideMasters/slideMaster1.xml"/><Relationship Id="rId32" Type="http://schemas.openxmlformats.org/officeDocument/2006/relationships/customXml" Target="../customXml/item1.xml"/><Relationship Id="rId5" Type="http://schemas.openxmlformats.org/officeDocument/2006/relationships/notesMaster" Target="notesMasters/notesMaster1.xml"/><Relationship Id="rId28" Type="http://schemas.openxmlformats.org/officeDocument/2006/relationships/font" Target="fonts/font3.fntdata"/><Relationship Id="rId23" Type="http://schemas.openxmlformats.org/officeDocument/2006/relationships/presProps" Target="presProps.xml"/><Relationship Id="rId15" Type="http://schemas.openxmlformats.org/officeDocument/2006/relationships/slide" Target="slides/slide11.xml"/><Relationship Id="rId31" Type="http://schemas.openxmlformats.org/officeDocument/2006/relationships/font" Target="fonts/font6.fntdata"/><Relationship Id="rId19" Type="http://schemas.openxmlformats.org/officeDocument/2006/relationships/slide" Target="slides/slide15.xml"/><Relationship Id="rId10" Type="http://schemas.openxmlformats.org/officeDocument/2006/relationships/slide" Target="slides/slide6.xml"/><Relationship Id="rId9" Type="http://schemas.openxmlformats.org/officeDocument/2006/relationships/slide" Target="slides/slide5.xml"/><Relationship Id="rId4" Type="http://schemas.openxmlformats.org/officeDocument/2006/relationships/slide" Target="slides/slide1.xml"/><Relationship Id="rId30" Type="http://schemas.openxmlformats.org/officeDocument/2006/relationships/font" Target="fonts/font5.fntdata"/><Relationship Id="rId27" Type="http://schemas.openxmlformats.org/officeDocument/2006/relationships/font" Target="fonts/font2.fntdata"/><Relationship Id="rId22" Type="http://schemas.openxmlformats.org/officeDocument/2006/relationships/slide" Target="slides/slide18.xml"/><Relationship Id="rId14" Type="http://schemas.openxmlformats.org/officeDocument/2006/relationships/slide" Target="slides/slide10.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freegoogleslidestemplates.com"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8"/>
        <p:cNvGrpSpPr/>
        <p:nvPr/>
      </p:nvGrpSpPr>
      <p:grpSpPr>
        <a:xfrm>
          <a:off x="0" y="0"/>
          <a:ext cx="0" cy="0"/>
          <a:chOff x="0" y="0"/>
          <a:chExt cx="0" cy="0"/>
        </a:xfrm>
      </p:grpSpPr>
      <p:sp>
        <p:nvSpPr>
          <p:cNvPr id="1009" name="Google Shape;1009;g16dc4b734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6dc4b734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5"/>
        <p:cNvGrpSpPr/>
        <p:nvPr/>
      </p:nvGrpSpPr>
      <p:grpSpPr>
        <a:xfrm>
          <a:off x="0" y="0"/>
          <a:ext cx="0" cy="0"/>
          <a:chOff x="0" y="0"/>
          <a:chExt cx="0" cy="0"/>
        </a:xfrm>
      </p:grpSpPr>
      <p:sp>
        <p:nvSpPr>
          <p:cNvPr id="1216" name="Google Shape;1216;g16dc4b7341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7" name="Google Shape;1217;g16dc4b7341_0_8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You can safely remove this slide. This slide design was provided by Free Google Slides Templates – You can download more templates, shapes and elements for PowerPoint from </a:t>
            </a:r>
            <a:r>
              <a:rPr lang="en-GB"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3"/>
              </a:rPr>
              <a:t>http://freegoogleslidestemplates.com</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18" name="Google Shape;1218;g16dc4b7341_0_8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5"/>
        <p:cNvGrpSpPr/>
        <p:nvPr/>
      </p:nvGrpSpPr>
      <p:grpSpPr>
        <a:xfrm>
          <a:off x="0" y="0"/>
          <a:ext cx="0" cy="0"/>
          <a:chOff x="0" y="0"/>
          <a:chExt cx="0" cy="0"/>
        </a:xfrm>
      </p:grpSpPr>
      <p:sp>
        <p:nvSpPr>
          <p:cNvPr id="546" name="Google Shape;546;g159445850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9445850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&lt;a href='http://www.freepik.com/free-photo/close-up-of-happy-executive_856028.htm'&gt;Designed by Freepik&lt;/a&gt;</a:t>
            </a:r>
            <a:endParaRPr lang="en-GB"/>
          </a:p>
          <a:p>
            <a:pPr marL="0" lvl="0" indent="0" algn="l" rtl="0">
              <a:spcBef>
                <a:spcPts val="0"/>
              </a:spcBef>
              <a:spcAft>
                <a:spcPts val="0"/>
              </a:spcAft>
              <a:buNone/>
            </a:pPr>
            <a:r>
              <a:rPr lang="en-GB"/>
              <a:t>&lt;a href='http://www.freepik.com/free-photo/smiling-young-businessman_856555.htm'&gt;Designed by Freepik&lt;/a&gt;</a:t>
            </a:r>
            <a:endParaRPr lang="en-GB"/>
          </a:p>
          <a:p>
            <a:pPr marL="0" lvl="0" indent="0" algn="l" rtl="0">
              <a:spcBef>
                <a:spcPts val="0"/>
              </a:spcBef>
              <a:spcAft>
                <a:spcPts val="0"/>
              </a:spcAft>
              <a:buNone/>
            </a:pPr>
            <a:r>
              <a:rPr lang="en-GB"/>
              <a:t>&lt;a href='http://www.freepik.com/free-photo/team-of-friendly-businesspeople_858813.htm'&gt;Designed by Freepik&lt;/a&gt;</a:t>
            </a:r>
            <a:endParaRPr lang="en-GB"/>
          </a:p>
          <a:p>
            <a:pPr marL="0" lvl="0" indent="0" algn="l" rtl="0">
              <a:spcBef>
                <a:spcPts val="0"/>
              </a:spcBef>
              <a:spcAft>
                <a:spcPts val="0"/>
              </a:spcAft>
              <a:buNone/>
            </a:pPr>
            <a:r>
              <a:rPr lang="en-GB"/>
              <a:t>&lt;a href='http://www.freepik.com/free-photo/close-up-of-successful-entrepreneur_867979.htm'&gt;Designed by Freepik&lt;/a&gt;</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rgbClr val="4C5C64"/>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44575" y="766625"/>
            <a:ext cx="9188700" cy="251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8000"/>
              <a:buFont typeface="Dosis"/>
              <a:buNone/>
              <a:defRPr sz="8000" b="1">
                <a:solidFill>
                  <a:srgbClr val="FFFFFF"/>
                </a:solidFill>
                <a:latin typeface="Dosis"/>
                <a:ea typeface="Dosis"/>
                <a:cs typeface="Dosis"/>
                <a:sym typeface="Dosis"/>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180" name="Google Shape;180;p27"/>
          <p:cNvSpPr txBox="1">
            <a:spLocks noGrp="1"/>
          </p:cNvSpPr>
          <p:nvPr>
            <p:ph type="subTitle" idx="1"/>
          </p:nvPr>
        </p:nvSpPr>
        <p:spPr>
          <a:xfrm>
            <a:off x="311700" y="3276600"/>
            <a:ext cx="8520600" cy="63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2pPr>
            <a:lvl3pPr lvl="2"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3pPr>
            <a:lvl4pPr lvl="3"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4pPr>
            <a:lvl5pPr lvl="4"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5pPr>
            <a:lvl6pPr lvl="5"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6pPr>
            <a:lvl7pPr lvl="6"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7pPr>
            <a:lvl8pPr lvl="7"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8pPr>
            <a:lvl9pPr lvl="8"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9pPr>
          </a:lstStyle>
          <a:p/>
        </p:txBody>
      </p:sp>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e">
  <p:cSld name="CUSTOM">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p:txBody>
      </p:sp>
      <p:sp>
        <p:nvSpPr>
          <p:cNvPr id="184" name="Google Shape;184;p28"/>
          <p:cNvSpPr txBox="1">
            <a:spLocks noGrp="1"/>
          </p:cNvSpPr>
          <p:nvPr>
            <p:ph type="subTitle" idx="1"/>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p:txBody>
      </p:sp>
      <p:sp>
        <p:nvSpPr>
          <p:cNvPr id="185" name="Google Shape;185;p2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
        <p:nvSpPr>
          <p:cNvPr id="188" name="Google Shape;188;p2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189" name="Google Shape;189;p28"/>
          <p:cNvGrpSpPr/>
          <p:nvPr/>
        </p:nvGrpSpPr>
        <p:grpSpPr>
          <a:xfrm>
            <a:off x="197970" y="4683259"/>
            <a:ext cx="297191" cy="365407"/>
            <a:chOff x="2149550" y="2870305"/>
            <a:chExt cx="378395" cy="465250"/>
          </a:xfrm>
        </p:grpSpPr>
        <p:sp>
          <p:nvSpPr>
            <p:cNvPr id="190" name="Google Shape;190;p2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2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2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2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Right">
  <p:cSld name="CUSTOM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563000" y="34100"/>
            <a:ext cx="390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p:txBody>
      </p:sp>
      <p:sp>
        <p:nvSpPr>
          <p:cNvPr id="196" name="Google Shape;196;p29"/>
          <p:cNvSpPr txBox="1">
            <a:spLocks noGrp="1"/>
          </p:cNvSpPr>
          <p:nvPr>
            <p:ph type="subTitle" idx="1"/>
          </p:nvPr>
        </p:nvSpPr>
        <p:spPr>
          <a:xfrm>
            <a:off x="4563150" y="606800"/>
            <a:ext cx="39054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p:txBody>
      </p:sp>
      <p:sp>
        <p:nvSpPr>
          <p:cNvPr id="197" name="Google Shape;197;p29"/>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9"/>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9"/>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
        <p:nvSpPr>
          <p:cNvPr id="200" name="Google Shape;200;p29"/>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201" name="Google Shape;201;p29"/>
          <p:cNvGrpSpPr/>
          <p:nvPr/>
        </p:nvGrpSpPr>
        <p:grpSpPr>
          <a:xfrm>
            <a:off x="197970" y="4683259"/>
            <a:ext cx="297191" cy="365407"/>
            <a:chOff x="2149550" y="2870305"/>
            <a:chExt cx="378395" cy="465250"/>
          </a:xfrm>
        </p:grpSpPr>
        <p:sp>
          <p:nvSpPr>
            <p:cNvPr id="202" name="Google Shape;202;p29"/>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9"/>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9"/>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9"/>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100"/>
              <a:buNone/>
              <a:defRPr sz="5100" b="1">
                <a:solidFill>
                  <a:srgbClr val="666666"/>
                </a:solidFill>
                <a:latin typeface="Dosis"/>
                <a:ea typeface="Dosis"/>
                <a:cs typeface="Dosis"/>
                <a:sym typeface="Dosis"/>
              </a:defRPr>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p:txBody>
      </p:sp>
      <p:sp>
        <p:nvSpPr>
          <p:cNvPr id="208" name="Google Shape;208;p30"/>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0"/>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0"/>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
        <p:nvSpPr>
          <p:cNvPr id="211" name="Google Shape;211;p30"/>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212" name="Google Shape;212;p30"/>
          <p:cNvGrpSpPr/>
          <p:nvPr/>
        </p:nvGrpSpPr>
        <p:grpSpPr>
          <a:xfrm>
            <a:off x="197970" y="4683259"/>
            <a:ext cx="297191" cy="365407"/>
            <a:chOff x="2149550" y="2870305"/>
            <a:chExt cx="378395" cy="465250"/>
          </a:xfrm>
        </p:grpSpPr>
        <p:sp>
          <p:nvSpPr>
            <p:cNvPr id="213" name="Google Shape;213;p30"/>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30"/>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30"/>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30"/>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7"/>
        <p:cNvGrpSpPr/>
        <p:nvPr/>
      </p:nvGrpSpPr>
      <p:grpSpPr>
        <a:xfrm>
          <a:off x="0" y="0"/>
          <a:ext cx="0" cy="0"/>
          <a:chOff x="0" y="0"/>
          <a:chExt cx="0" cy="0"/>
        </a:xfrm>
      </p:grpSpPr>
      <p:sp>
        <p:nvSpPr>
          <p:cNvPr id="218" name="Google Shape;218;p31"/>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19" name="Google Shape;21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1pPr>
            <a:lvl2pPr marL="914400" lvl="1"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2pPr>
            <a:lvl3pPr marL="1371600" lvl="2"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3pPr>
            <a:lvl4pPr marL="1828800" lvl="3"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4pPr>
            <a:lvl5pPr marL="2286000" lvl="4"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5pPr>
            <a:lvl6pPr marL="2743200" lvl="5"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6pPr>
            <a:lvl7pPr marL="3200400" lvl="6"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7pPr>
            <a:lvl8pPr marL="3657600" lvl="7"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8pPr>
            <a:lvl9pPr marL="4114800" lvl="8" indent="-317500" rtl="0">
              <a:spcBef>
                <a:spcPts val="1600"/>
              </a:spcBef>
              <a:spcAft>
                <a:spcPts val="160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9pPr>
          </a:lstStyle>
          <a:p/>
        </p:txBody>
      </p:sp>
      <p:sp>
        <p:nvSpPr>
          <p:cNvPr id="220" name="Google Shape;220;p31"/>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1"/>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1"/>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grpSp>
        <p:nvGrpSpPr>
          <p:cNvPr id="223" name="Google Shape;223;p31"/>
          <p:cNvGrpSpPr/>
          <p:nvPr/>
        </p:nvGrpSpPr>
        <p:grpSpPr>
          <a:xfrm>
            <a:off x="197970" y="4683259"/>
            <a:ext cx="297191" cy="365407"/>
            <a:chOff x="2149550" y="2870305"/>
            <a:chExt cx="378395" cy="465250"/>
          </a:xfrm>
        </p:grpSpPr>
        <p:sp>
          <p:nvSpPr>
            <p:cNvPr id="224" name="Google Shape;224;p31"/>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31"/>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31"/>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31"/>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28" name="Google Shape;228;p31"/>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p:txBody>
      </p:sp>
      <p:sp>
        <p:nvSpPr>
          <p:cNvPr id="229" name="Google Shape;229;p31"/>
          <p:cNvSpPr txBox="1">
            <a:spLocks noGrp="1"/>
          </p:cNvSpPr>
          <p:nvPr>
            <p:ph type="subTitle" idx="2"/>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30"/>
        <p:cNvGrpSpPr/>
        <p:nvPr/>
      </p:nvGrpSpPr>
      <p:grpSpPr>
        <a:xfrm>
          <a:off x="0" y="0"/>
          <a:ext cx="0" cy="0"/>
          <a:chOff x="0" y="0"/>
          <a:chExt cx="0" cy="0"/>
        </a:xfrm>
      </p:grpSpPr>
      <p:sp>
        <p:nvSpPr>
          <p:cNvPr id="231" name="Google Shape;231;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panose="020B0606030504020204"/>
              <a:buChar char="●"/>
              <a:defRPr sz="1400">
                <a:latin typeface="Open Sans" panose="020B0606030504020204"/>
                <a:ea typeface="Open Sans" panose="020B0606030504020204"/>
                <a:cs typeface="Open Sans" panose="020B0606030504020204"/>
                <a:sym typeface="Open Sans" panose="020B0606030504020204"/>
              </a:defRPr>
            </a:lvl1pPr>
            <a:lvl2pPr marL="914400" lvl="1"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2pPr>
            <a:lvl3pPr marL="1371600" lvl="2"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3pPr>
            <a:lvl4pPr marL="1828800" lvl="3"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4pPr>
            <a:lvl5pPr marL="2286000" lvl="4"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5pPr>
            <a:lvl6pPr marL="2743200" lvl="5"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6pPr>
            <a:lvl7pPr marL="3200400" lvl="6"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7pPr>
            <a:lvl8pPr marL="3657600" lvl="7"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8pPr>
            <a:lvl9pPr marL="4114800" lvl="8" indent="-304800" rtl="0">
              <a:spcBef>
                <a:spcPts val="1600"/>
              </a:spcBef>
              <a:spcAft>
                <a:spcPts val="160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9pPr>
          </a:lstStyle>
          <a:p/>
        </p:txBody>
      </p:sp>
      <p:sp>
        <p:nvSpPr>
          <p:cNvPr id="232" name="Google Shape;232;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panose="020B0606030504020204"/>
              <a:buChar char="●"/>
              <a:defRPr sz="1400">
                <a:latin typeface="Open Sans" panose="020B0606030504020204"/>
                <a:ea typeface="Open Sans" panose="020B0606030504020204"/>
                <a:cs typeface="Open Sans" panose="020B0606030504020204"/>
                <a:sym typeface="Open Sans" panose="020B0606030504020204"/>
              </a:defRPr>
            </a:lvl1pPr>
            <a:lvl2pPr marL="914400" lvl="1"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2pPr>
            <a:lvl3pPr marL="1371600" lvl="2"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3pPr>
            <a:lvl4pPr marL="1828800" lvl="3"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4pPr>
            <a:lvl5pPr marL="2286000" lvl="4"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5pPr>
            <a:lvl6pPr marL="2743200" lvl="5"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6pPr>
            <a:lvl7pPr marL="3200400" lvl="6"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7pPr>
            <a:lvl8pPr marL="3657600" lvl="7"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8pPr>
            <a:lvl9pPr marL="4114800" lvl="8" indent="-304800" rtl="0">
              <a:spcBef>
                <a:spcPts val="1600"/>
              </a:spcBef>
              <a:spcAft>
                <a:spcPts val="160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9pPr>
          </a:lstStyle>
          <a:p/>
        </p:txBody>
      </p:sp>
      <p:sp>
        <p:nvSpPr>
          <p:cNvPr id="233" name="Google Shape;233;p32"/>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34" name="Google Shape;234;p32"/>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2"/>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2"/>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grpSp>
        <p:nvGrpSpPr>
          <p:cNvPr id="237" name="Google Shape;237;p32"/>
          <p:cNvGrpSpPr/>
          <p:nvPr/>
        </p:nvGrpSpPr>
        <p:grpSpPr>
          <a:xfrm>
            <a:off x="197970" y="4683259"/>
            <a:ext cx="297191" cy="365407"/>
            <a:chOff x="2149550" y="2870305"/>
            <a:chExt cx="378395" cy="465250"/>
          </a:xfrm>
        </p:grpSpPr>
        <p:sp>
          <p:nvSpPr>
            <p:cNvPr id="238" name="Google Shape;238;p32"/>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32"/>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32"/>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32"/>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42" name="Google Shape;242;p32"/>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p:txBody>
      </p:sp>
      <p:sp>
        <p:nvSpPr>
          <p:cNvPr id="243" name="Google Shape;243;p32"/>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6" name="Google Shape;24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9" name="Google Shape;249;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50" name="Google Shape;25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53" name="Google Shape;25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4"/>
        <p:cNvGrpSpPr/>
        <p:nvPr/>
      </p:nvGrpSpPr>
      <p:grpSpPr>
        <a:xfrm>
          <a:off x="0" y="0"/>
          <a:ext cx="0" cy="0"/>
          <a:chOff x="0" y="0"/>
          <a:chExt cx="0" cy="0"/>
        </a:xfrm>
      </p:grpSpPr>
      <p:sp>
        <p:nvSpPr>
          <p:cNvPr id="255" name="Google Shape;255;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257" name="Google Shape;257;p3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58" name="Google Shape;258;p3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59" name="Google Shape;2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0"/>
        <p:cNvGrpSpPr/>
        <p:nvPr/>
      </p:nvGrpSpPr>
      <p:grpSpPr>
        <a:xfrm>
          <a:off x="0" y="0"/>
          <a:ext cx="0" cy="0"/>
          <a:chOff x="0" y="0"/>
          <a:chExt cx="0" cy="0"/>
        </a:xfrm>
      </p:grpSpPr>
      <p:sp>
        <p:nvSpPr>
          <p:cNvPr id="261" name="Google Shape;261;p3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262" name="Google Shape;26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3"/>
        <p:cNvGrpSpPr/>
        <p:nvPr/>
      </p:nvGrpSpPr>
      <p:grpSpPr>
        <a:xfrm>
          <a:off x="0" y="0"/>
          <a:ext cx="0" cy="0"/>
          <a:chOff x="0" y="0"/>
          <a:chExt cx="0" cy="0"/>
        </a:xfrm>
      </p:grpSpPr>
      <p:sp>
        <p:nvSpPr>
          <p:cNvPr id="264" name="Google Shape;264;p3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65" name="Google Shape;265;p3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rtl="0">
              <a:spcBef>
                <a:spcPts val="0"/>
              </a:spcBef>
              <a:spcAft>
                <a:spcPts val="0"/>
              </a:spcAft>
              <a:buSzPts val="12500"/>
              <a:buFont typeface="Dosis"/>
              <a:buNone/>
              <a:defRPr sz="12500">
                <a:latin typeface="Dosis"/>
                <a:ea typeface="Dosis"/>
                <a:cs typeface="Dosis"/>
                <a:sym typeface="Dosis"/>
              </a:defRPr>
            </a:lvl2pPr>
            <a:lvl3pPr lvl="2" algn="ctr" rtl="0">
              <a:spcBef>
                <a:spcPts val="0"/>
              </a:spcBef>
              <a:spcAft>
                <a:spcPts val="0"/>
              </a:spcAft>
              <a:buSzPts val="12500"/>
              <a:buFont typeface="Dosis"/>
              <a:buNone/>
              <a:defRPr sz="12500">
                <a:latin typeface="Dosis"/>
                <a:ea typeface="Dosis"/>
                <a:cs typeface="Dosis"/>
                <a:sym typeface="Dosis"/>
              </a:defRPr>
            </a:lvl3pPr>
            <a:lvl4pPr lvl="3" algn="ctr" rtl="0">
              <a:spcBef>
                <a:spcPts val="0"/>
              </a:spcBef>
              <a:spcAft>
                <a:spcPts val="0"/>
              </a:spcAft>
              <a:buSzPts val="12500"/>
              <a:buFont typeface="Dosis"/>
              <a:buNone/>
              <a:defRPr sz="12500">
                <a:latin typeface="Dosis"/>
                <a:ea typeface="Dosis"/>
                <a:cs typeface="Dosis"/>
                <a:sym typeface="Dosis"/>
              </a:defRPr>
            </a:lvl4pPr>
            <a:lvl5pPr lvl="4" algn="ctr" rtl="0">
              <a:spcBef>
                <a:spcPts val="0"/>
              </a:spcBef>
              <a:spcAft>
                <a:spcPts val="0"/>
              </a:spcAft>
              <a:buSzPts val="12500"/>
              <a:buFont typeface="Dosis"/>
              <a:buNone/>
              <a:defRPr sz="12500">
                <a:latin typeface="Dosis"/>
                <a:ea typeface="Dosis"/>
                <a:cs typeface="Dosis"/>
                <a:sym typeface="Dosis"/>
              </a:defRPr>
            </a:lvl5pPr>
            <a:lvl6pPr lvl="5" algn="ctr" rtl="0">
              <a:spcBef>
                <a:spcPts val="0"/>
              </a:spcBef>
              <a:spcAft>
                <a:spcPts val="0"/>
              </a:spcAft>
              <a:buSzPts val="12500"/>
              <a:buFont typeface="Dosis"/>
              <a:buNone/>
              <a:defRPr sz="12500">
                <a:latin typeface="Dosis"/>
                <a:ea typeface="Dosis"/>
                <a:cs typeface="Dosis"/>
                <a:sym typeface="Dosis"/>
              </a:defRPr>
            </a:lvl6pPr>
            <a:lvl7pPr lvl="6" algn="ctr" rtl="0">
              <a:spcBef>
                <a:spcPts val="0"/>
              </a:spcBef>
              <a:spcAft>
                <a:spcPts val="0"/>
              </a:spcAft>
              <a:buSzPts val="12500"/>
              <a:buFont typeface="Dosis"/>
              <a:buNone/>
              <a:defRPr sz="12500">
                <a:latin typeface="Dosis"/>
                <a:ea typeface="Dosis"/>
                <a:cs typeface="Dosis"/>
                <a:sym typeface="Dosis"/>
              </a:defRPr>
            </a:lvl7pPr>
            <a:lvl8pPr lvl="7" algn="ctr" rtl="0">
              <a:spcBef>
                <a:spcPts val="0"/>
              </a:spcBef>
              <a:spcAft>
                <a:spcPts val="0"/>
              </a:spcAft>
              <a:buSzPts val="12500"/>
              <a:buFont typeface="Dosis"/>
              <a:buNone/>
              <a:defRPr sz="12500">
                <a:latin typeface="Dosis"/>
                <a:ea typeface="Dosis"/>
                <a:cs typeface="Dosis"/>
                <a:sym typeface="Dosis"/>
              </a:defRPr>
            </a:lvl8pPr>
            <a:lvl9pPr lvl="8" algn="ctr" rtl="0">
              <a:spcBef>
                <a:spcPts val="0"/>
              </a:spcBef>
              <a:spcAft>
                <a:spcPts val="0"/>
              </a:spcAft>
              <a:buSzPts val="12500"/>
              <a:buFont typeface="Dosis"/>
              <a:buNone/>
              <a:defRPr sz="12500">
                <a:latin typeface="Dosis"/>
                <a:ea typeface="Dosis"/>
                <a:cs typeface="Dosis"/>
                <a:sym typeface="Dosis"/>
              </a:defRPr>
            </a:lvl9pPr>
          </a:lstStyle>
          <a:p>
            <a:r>
              <a:t>xx%</a:t>
            </a:r>
          </a:p>
        </p:txBody>
      </p:sp>
      <p:sp>
        <p:nvSpPr>
          <p:cNvPr id="266" name="Google Shape;266;p3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1pPr>
            <a:lvl2pPr marL="914400" lvl="1"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2pPr>
            <a:lvl3pPr marL="1371600" lvl="2"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3pPr>
            <a:lvl4pPr marL="1828800" lvl="3"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4pPr>
            <a:lvl5pPr marL="2286000" lvl="4"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5pPr>
            <a:lvl6pPr marL="2743200" lvl="5"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6pPr>
            <a:lvl7pPr marL="3200400" lvl="6"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7pPr>
            <a:lvl8pPr marL="3657600" lvl="7"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8pPr>
            <a:lvl9pPr marL="4114800" lvl="8" indent="-317500" algn="ctr" rtl="0">
              <a:spcBef>
                <a:spcPts val="1600"/>
              </a:spcBef>
              <a:spcAft>
                <a:spcPts val="160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9pPr>
          </a:lstStyle>
          <a:p/>
        </p:txBody>
      </p:sp>
      <p:sp>
        <p:nvSpPr>
          <p:cNvPr id="267" name="Google Shape;267;p3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grpSp>
        <p:nvGrpSpPr>
          <p:cNvPr id="270" name="Google Shape;270;p38"/>
          <p:cNvGrpSpPr/>
          <p:nvPr/>
        </p:nvGrpSpPr>
        <p:grpSpPr>
          <a:xfrm>
            <a:off x="197970" y="4683259"/>
            <a:ext cx="297191" cy="365407"/>
            <a:chOff x="2149550" y="2870305"/>
            <a:chExt cx="378395" cy="465250"/>
          </a:xfrm>
        </p:grpSpPr>
        <p:sp>
          <p:nvSpPr>
            <p:cNvPr id="271" name="Google Shape;271;p3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75" name="Google Shape;275;p38"/>
          <p:cNvSpPr txBox="1">
            <a:spLocks noGrp="1"/>
          </p:cNvSpPr>
          <p:nvPr>
            <p:ph type="title" idx="2"/>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p:txBody>
      </p:sp>
      <p:sp>
        <p:nvSpPr>
          <p:cNvPr id="276" name="Google Shape;276;p38"/>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7"/>
        <p:cNvGrpSpPr/>
        <p:nvPr/>
      </p:nvGrpSpPr>
      <p:grpSpPr>
        <a:xfrm>
          <a:off x="0" y="0"/>
          <a:ext cx="0" cy="0"/>
          <a:chOff x="0" y="0"/>
          <a:chExt cx="0" cy="0"/>
        </a:xfrm>
      </p:grpSpPr>
      <p:sp>
        <p:nvSpPr>
          <p:cNvPr id="278" name="Google Shape;27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Really Blank">
  <p:cSld name="BLANK_1">
    <p:spTree>
      <p:nvGrpSpPr>
        <p:cNvPr id="1" name="Shape 27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_slide">
  <p:cSld name="1_slidemodel2">
    <p:bg>
      <p:bgPr>
        <a:noFill/>
        <a:effectLst/>
      </p:bgPr>
    </p:bg>
    <p:spTree>
      <p:nvGrpSpPr>
        <p:cNvPr id="1" name="Shape 280"/>
        <p:cNvGrpSpPr/>
        <p:nvPr/>
      </p:nvGrpSpPr>
      <p:grpSpPr>
        <a:xfrm>
          <a:off x="0" y="0"/>
          <a:ext cx="0" cy="0"/>
          <a:chOff x="0" y="0"/>
          <a:chExt cx="0" cy="0"/>
        </a:xfrm>
      </p:grpSpPr>
      <p:sp>
        <p:nvSpPr>
          <p:cNvPr id="281" name="Google Shape;28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6" Type="http://schemas.openxmlformats.org/officeDocument/2006/relationships/theme" Target="../theme/theme2.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6" name="Google Shape;17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p:txBody>
      </p:sp>
      <p:sp>
        <p:nvSpPr>
          <p:cNvPr id="177" name="Google Shape;17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2484365" y="1923370"/>
            <a:ext cx="6424500"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4400" dirty="0">
                <a:latin typeface="Times New Roman" panose="02020603050405020304" pitchFamily="18" charset="0"/>
                <a:ea typeface="Arial Black" panose="020B0A04020102020204"/>
                <a:cs typeface="Times New Roman" panose="02020603050405020304" pitchFamily="18" charset="0"/>
                <a:sym typeface="Arial Black" panose="020B0A04020102020204"/>
              </a:rPr>
              <a:t>Team09 - Dream Team</a:t>
            </a:r>
            <a:endParaRPr lang="en-US" altLang="en-GB" sz="4400" dirty="0">
              <a:latin typeface="Times New Roman" panose="02020603050405020304" pitchFamily="18" charset="0"/>
              <a:ea typeface="Arial Black" panose="020B0A04020102020204"/>
              <a:cs typeface="Times New Roman" panose="02020603050405020304" pitchFamily="18" charset="0"/>
              <a:sym typeface="Arial Black" panose="020B0A040201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4.Integration </a:t>
            </a:r>
            <a:r>
              <a:rPr lang="en-GB" dirty="0" err="1">
                <a:latin typeface="Times New Roman" panose="02020603050405020304" pitchFamily="18" charset="0"/>
                <a:cs typeface="Times New Roman" panose="02020603050405020304" pitchFamily="18" charset="0"/>
              </a:rPr>
              <a:t>TestCase</a:t>
            </a:r>
            <a:endParaRPr lang="en-GB" dirty="0">
              <a:latin typeface="Times New Roman" panose="02020603050405020304" pitchFamily="18" charset="0"/>
              <a:cs typeface="Times New Roman" panose="02020603050405020304" pitchFamily="18" charset="0"/>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 name="TextBox 1"/>
          <p:cNvSpPr txBox="1"/>
          <p:nvPr/>
        </p:nvSpPr>
        <p:spPr>
          <a:xfrm>
            <a:off x="645041" y="1084521"/>
            <a:ext cx="796236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Integration </a:t>
            </a:r>
            <a:r>
              <a:rPr lang="en-US" dirty="0" err="1">
                <a:latin typeface="Times New Roman" panose="02020603050405020304" pitchFamily="18" charset="0"/>
                <a:cs typeface="Times New Roman" panose="02020603050405020304" pitchFamily="18" charset="0"/>
              </a:rPr>
              <a:t>TestCase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1 module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13517" y="1871330"/>
            <a:ext cx="8281810" cy="29284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4" name="Picture 3"/>
          <p:cNvPicPr>
            <a:picLocks noChangeAspect="1"/>
          </p:cNvPicPr>
          <p:nvPr/>
        </p:nvPicPr>
        <p:blipFill>
          <a:blip r:embed="rId1"/>
          <a:stretch>
            <a:fillRect/>
          </a:stretch>
        </p:blipFill>
        <p:spPr>
          <a:xfrm>
            <a:off x="304800" y="760997"/>
            <a:ext cx="8302601" cy="36215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Summary Report</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8837" y="1017725"/>
            <a:ext cx="806468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Summary Report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50926" y="1414090"/>
            <a:ext cx="8242148" cy="34636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15432" y="548020"/>
            <a:ext cx="8513135" cy="4047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513907" y="1303927"/>
            <a:ext cx="8116186" cy="22237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a:xfrm>
            <a:off x="356870" y="85090"/>
            <a:ext cx="8520430" cy="1344295"/>
          </a:xfrm>
        </p:spPr>
        <p:txBody>
          <a:bodyPr>
            <a:scene3d>
              <a:camera prst="orthographicFront"/>
              <a:lightRig rig="threePt" dir="t"/>
            </a:scene3d>
          </a:bodyPr>
          <a:p>
            <a:r>
              <a:rPr lang="en-US" sz="66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Bài học rút ra</a:t>
            </a:r>
            <a:endParaRPr lang="en-US" sz="66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6" name="Text Placeholder 15"/>
          <p:cNvSpPr>
            <a:spLocks noGrp="1"/>
          </p:cNvSpPr>
          <p:nvPr>
            <p:ph type="body" idx="1"/>
          </p:nvPr>
        </p:nvSpPr>
        <p:spPr>
          <a:xfrm>
            <a:off x="311785" y="1678305"/>
            <a:ext cx="8520430" cy="2373630"/>
          </a:xfrm>
        </p:spPr>
        <p:txBody>
          <a:bodyPr/>
          <a:p>
            <a:pPr marL="114300" indent="0">
              <a:buNone/>
            </a:pPr>
            <a:r>
              <a:rPr lang="en-US"/>
              <a:t>Qua môn Software Testing nhóm em rút ra được những kinh nghiệm quý báu trong thời gian làm việc nhóm, trao đổi và phân chia công việc. Kiểm tra những chức năng rõ ràng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Times New Roman" panose="02020603050405020304" pitchFamily="18" charset="0"/>
                <a:cs typeface="Times New Roman" panose="02020603050405020304" pitchFamily="18" charset="0"/>
              </a:rPr>
              <a:t>Đánh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công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việc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từng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viên</a:t>
            </a:r>
            <a:endParaRPr lang="en-GB" dirty="0">
              <a:latin typeface="Times New Roman" panose="02020603050405020304" pitchFamily="18" charset="0"/>
              <a:cs typeface="Times New Roman" panose="02020603050405020304" pitchFamily="18" charset="0"/>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8" name="Picture 7"/>
          <p:cNvPicPr>
            <a:picLocks noChangeAspect="1"/>
          </p:cNvPicPr>
          <p:nvPr/>
        </p:nvPicPr>
        <p:blipFill>
          <a:blip r:embed="rId1"/>
          <a:stretch>
            <a:fillRect/>
          </a:stretch>
        </p:blipFill>
        <p:spPr>
          <a:xfrm>
            <a:off x="482009" y="1428749"/>
            <a:ext cx="8125392" cy="25832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grpSp>
        <p:nvGrpSpPr>
          <p:cNvPr id="1014" name="Google Shape;1014;p69"/>
          <p:cNvGrpSpPr/>
          <p:nvPr/>
        </p:nvGrpSpPr>
        <p:grpSpPr>
          <a:xfrm rot="5400000">
            <a:off x="1265691" y="1512713"/>
            <a:ext cx="1113546" cy="1384272"/>
            <a:chOff x="0" y="46600"/>
            <a:chExt cx="3121800" cy="5004600"/>
          </a:xfrm>
        </p:grpSpPr>
        <p:sp>
          <p:nvSpPr>
            <p:cNvPr id="1015" name="Google Shape;1015;p6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6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017" name="Google Shape;1017;p6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2052" name="Picture 4" descr="35+ mẫu slide cảm ơn powerpoint đẹp cho bài thuyết trình chuyên nghiệ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0B3"/>
            </a:gs>
            <a:gs pos="50000">
              <a:srgbClr val="EBC034"/>
            </a:gs>
            <a:gs pos="100000">
              <a:srgbClr val="D79E00"/>
            </a:gs>
          </a:gsLst>
          <a:path path="circle">
            <a:fillToRect l="50000" t="50000" r="50000" b="50000"/>
          </a:path>
          <a:tileRect/>
        </a:gradFill>
        <a:effectLst/>
      </p:bgPr>
    </p:bg>
    <p:spTree>
      <p:nvGrpSpPr>
        <p:cNvPr id="1" name="Shape 1219"/>
        <p:cNvGrpSpPr/>
        <p:nvPr/>
      </p:nvGrpSpPr>
      <p:grpSpPr>
        <a:xfrm>
          <a:off x="0" y="0"/>
          <a:ext cx="0" cy="0"/>
          <a:chOff x="0" y="0"/>
          <a:chExt cx="0" cy="0"/>
        </a:xfrm>
      </p:grpSpPr>
      <p:pic>
        <p:nvPicPr>
          <p:cNvPr id="1026" name="Picture 2" descr="Cách đặt câu hỏi trong tiếng Anh “đỉnh cao” bạn biết chư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5999" y="0"/>
            <a:ext cx="2991293" cy="1384995"/>
          </a:xfrm>
          <a:prstGeom prst="rect">
            <a:avLst/>
          </a:prstGeom>
          <a:noFill/>
        </p:spPr>
        <p:txBody>
          <a:bodyPr wrap="square" rtlCol="0">
            <a:spAutoFit/>
          </a:bodyPr>
          <a:lstStyle/>
          <a:p>
            <a:pPr algn="ctr"/>
            <a:r>
              <a:rPr lang="en-US" sz="2800" dirty="0" err="1">
                <a:solidFill>
                  <a:srgbClr val="FF0000"/>
                </a:solidFill>
                <a:latin typeface="Times New Roman" panose="02020603050405020304" pitchFamily="18" charset="0"/>
                <a:cs typeface="Times New Roman" panose="02020603050405020304" pitchFamily="18" charset="0"/>
              </a:rPr>
              <a:t>Kính</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mời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quý</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thầy</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cô</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và</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các</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bạn</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đặt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câu</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hỏi</a:t>
            </a:r>
            <a:endParaRPr lang="en-US"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54" name="Google Shape;554;p55"/>
          <p:cNvSpPr txBox="1"/>
          <p:nvPr/>
        </p:nvSpPr>
        <p:spPr>
          <a:xfrm>
            <a:off x="194945" y="3453765"/>
            <a:ext cx="1221105" cy="3409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a:solidFill>
                  <a:srgbClr val="4E6F9B"/>
                </a:solidFill>
                <a:latin typeface="Times New Roman" panose="02020603050405020304" pitchFamily="18" charset="0"/>
                <a:ea typeface="Muli"/>
                <a:cs typeface="Times New Roman" panose="02020603050405020304" pitchFamily="18" charset="0"/>
                <a:sym typeface="Muli"/>
              </a:rPr>
              <a:t>Leader</a:t>
            </a:r>
            <a:endParaRPr lang="en-US" altLang="en-GB" sz="1200">
              <a:solidFill>
                <a:srgbClr val="4E6F9B"/>
              </a:solidFill>
              <a:latin typeface="Times New Roman" panose="02020603050405020304" pitchFamily="18" charset="0"/>
              <a:ea typeface="Muli"/>
              <a:cs typeface="Times New Roman" panose="02020603050405020304" pitchFamily="18" charset="0"/>
              <a:sym typeface="Muli"/>
            </a:endParaRPr>
          </a:p>
        </p:txBody>
      </p:sp>
      <p:sp>
        <p:nvSpPr>
          <p:cNvPr id="555" name="Google Shape;555;p55"/>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Thành Viên</a:t>
            </a:r>
            <a:endParaRPr lang="en-US" altLang="en-GB"/>
          </a:p>
        </p:txBody>
      </p:sp>
      <p:sp>
        <p:nvSpPr>
          <p:cNvPr id="557" name="Google Shape;557;p55"/>
          <p:cNvSpPr txBox="1"/>
          <p:nvPr/>
        </p:nvSpPr>
        <p:spPr>
          <a:xfrm>
            <a:off x="194945" y="3219450"/>
            <a:ext cx="1477645" cy="3409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latin typeface="Muli"/>
                <a:ea typeface="Muli"/>
                <a:cs typeface="Muli"/>
                <a:sym typeface="Muli"/>
              </a:rPr>
              <a:t>Trần </a:t>
            </a:r>
            <a:r>
              <a:rPr lang="en-US" sz="1200" b="1" dirty="0" err="1">
                <a:latin typeface="Muli"/>
                <a:ea typeface="Muli"/>
                <a:cs typeface="Muli"/>
                <a:sym typeface="Muli"/>
              </a:rPr>
              <a:t>Nhật</a:t>
            </a:r>
            <a:r>
              <a:rPr lang="en-US" sz="1200" b="1" dirty="0">
                <a:latin typeface="Muli"/>
                <a:ea typeface="Muli"/>
                <a:cs typeface="Muli"/>
                <a:sym typeface="Muli"/>
              </a:rPr>
              <a:t> </a:t>
            </a:r>
            <a:r>
              <a:rPr lang="en-US" sz="1200" b="1" dirty="0">
                <a:latin typeface="Times New Roman" panose="02020603050405020304" pitchFamily="18" charset="0"/>
                <a:ea typeface="Muli"/>
                <a:cs typeface="Times New Roman" panose="02020603050405020304" pitchFamily="18" charset="0"/>
                <a:sym typeface="Muli"/>
              </a:rPr>
              <a:t>Khánh</a:t>
            </a:r>
            <a:endParaRPr lang="en-US" sz="1200" b="1" dirty="0">
              <a:latin typeface="Times New Roman" panose="02020603050405020304" pitchFamily="18" charset="0"/>
              <a:ea typeface="Muli"/>
              <a:cs typeface="Times New Roman" panose="02020603050405020304" pitchFamily="18" charset="0"/>
              <a:sym typeface="Muli"/>
            </a:endParaRPr>
          </a:p>
        </p:txBody>
      </p:sp>
      <p:sp>
        <p:nvSpPr>
          <p:cNvPr id="559" name="Google Shape;559;p55"/>
          <p:cNvSpPr txBox="1"/>
          <p:nvPr/>
        </p:nvSpPr>
        <p:spPr>
          <a:xfrm>
            <a:off x="1907550" y="3453602"/>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a:solidFill>
                  <a:srgbClr val="4E6F9B"/>
                </a:solidFill>
                <a:latin typeface="Times New Roman" panose="02020603050405020304" pitchFamily="18" charset="0"/>
                <a:ea typeface="Muli"/>
                <a:cs typeface="Times New Roman" panose="02020603050405020304" pitchFamily="18" charset="0"/>
                <a:sym typeface="Muli"/>
              </a:rPr>
              <a:t>Member</a:t>
            </a:r>
            <a:endParaRPr lang="en-US" altLang="en-GB" sz="1200">
              <a:solidFill>
                <a:srgbClr val="4E6F9B"/>
              </a:solidFill>
              <a:latin typeface="Times New Roman" panose="02020603050405020304" pitchFamily="18" charset="0"/>
              <a:ea typeface="Muli"/>
              <a:cs typeface="Times New Roman" panose="02020603050405020304" pitchFamily="18" charset="0"/>
              <a:sym typeface="Muli"/>
            </a:endParaRPr>
          </a:p>
        </p:txBody>
      </p:sp>
      <p:sp>
        <p:nvSpPr>
          <p:cNvPr id="560" name="Google Shape;560;p55"/>
          <p:cNvSpPr txBox="1"/>
          <p:nvPr/>
        </p:nvSpPr>
        <p:spPr>
          <a:xfrm>
            <a:off x="1907550" y="3200780"/>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b="1">
                <a:latin typeface="Times New Roman" panose="02020603050405020304" pitchFamily="18" charset="0"/>
                <a:ea typeface="Muli"/>
                <a:cs typeface="Times New Roman" panose="02020603050405020304" pitchFamily="18" charset="0"/>
                <a:sym typeface="Muli"/>
              </a:rPr>
              <a:t>Lê Thanh Hòa</a:t>
            </a:r>
            <a:endParaRPr lang="en-US" altLang="en-GB" sz="1200" b="1">
              <a:latin typeface="Times New Roman" panose="02020603050405020304" pitchFamily="18" charset="0"/>
              <a:ea typeface="Muli"/>
              <a:cs typeface="Times New Roman" panose="02020603050405020304" pitchFamily="18" charset="0"/>
              <a:sym typeface="Muli"/>
            </a:endParaRPr>
          </a:p>
        </p:txBody>
      </p:sp>
      <p:sp>
        <p:nvSpPr>
          <p:cNvPr id="562" name="Google Shape;562;p55"/>
          <p:cNvSpPr txBox="1"/>
          <p:nvPr/>
        </p:nvSpPr>
        <p:spPr>
          <a:xfrm>
            <a:off x="3780350" y="3507577"/>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a:solidFill>
                  <a:srgbClr val="4E6F9B"/>
                </a:solidFill>
                <a:latin typeface="Times New Roman" panose="02020603050405020304" pitchFamily="18" charset="0"/>
                <a:ea typeface="Muli"/>
                <a:cs typeface="Times New Roman" panose="02020603050405020304" pitchFamily="18" charset="0"/>
                <a:sym typeface="Muli"/>
              </a:rPr>
              <a:t>Member</a:t>
            </a:r>
            <a:endParaRPr lang="en-US" altLang="en-GB" sz="1200">
              <a:solidFill>
                <a:srgbClr val="4E6F9B"/>
              </a:solidFill>
              <a:latin typeface="Times New Roman" panose="02020603050405020304" pitchFamily="18" charset="0"/>
              <a:ea typeface="Muli"/>
              <a:cs typeface="Times New Roman" panose="02020603050405020304" pitchFamily="18" charset="0"/>
              <a:sym typeface="Muli"/>
            </a:endParaRPr>
          </a:p>
        </p:txBody>
      </p:sp>
      <p:sp>
        <p:nvSpPr>
          <p:cNvPr id="563" name="Google Shape;563;p55"/>
          <p:cNvSpPr txBox="1"/>
          <p:nvPr/>
        </p:nvSpPr>
        <p:spPr>
          <a:xfrm>
            <a:off x="3780350" y="3200780"/>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b="1">
                <a:latin typeface="Times New Roman" panose="02020603050405020304" pitchFamily="18" charset="0"/>
                <a:ea typeface="Muli"/>
                <a:cs typeface="Times New Roman" panose="02020603050405020304" pitchFamily="18" charset="0"/>
                <a:sym typeface="Muli"/>
              </a:rPr>
              <a:t>Đoàn Minh Trí</a:t>
            </a:r>
            <a:endParaRPr lang="en-US" altLang="en-GB" sz="1200" b="1">
              <a:latin typeface="Times New Roman" panose="02020603050405020304" pitchFamily="18" charset="0"/>
              <a:ea typeface="Muli"/>
              <a:cs typeface="Times New Roman" panose="02020603050405020304" pitchFamily="18" charset="0"/>
              <a:sym typeface="Muli"/>
            </a:endParaRPr>
          </a:p>
        </p:txBody>
      </p:sp>
      <p:sp>
        <p:nvSpPr>
          <p:cNvPr id="565" name="Google Shape;565;p55"/>
          <p:cNvSpPr txBox="1"/>
          <p:nvPr/>
        </p:nvSpPr>
        <p:spPr>
          <a:xfrm>
            <a:off x="5507100" y="3453602"/>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a:solidFill>
                  <a:srgbClr val="4E6F9B"/>
                </a:solidFill>
                <a:latin typeface="Times New Roman" panose="02020603050405020304" pitchFamily="18" charset="0"/>
                <a:ea typeface="Muli"/>
                <a:cs typeface="Times New Roman" panose="02020603050405020304" pitchFamily="18" charset="0"/>
                <a:sym typeface="Muli"/>
              </a:rPr>
              <a:t>Member</a:t>
            </a:r>
            <a:endParaRPr lang="en-US" altLang="en-GB" sz="1200">
              <a:solidFill>
                <a:srgbClr val="4E6F9B"/>
              </a:solidFill>
              <a:latin typeface="Times New Roman" panose="02020603050405020304" pitchFamily="18" charset="0"/>
              <a:ea typeface="Muli"/>
              <a:cs typeface="Times New Roman" panose="02020603050405020304" pitchFamily="18" charset="0"/>
              <a:sym typeface="Muli"/>
            </a:endParaRPr>
          </a:p>
        </p:txBody>
      </p:sp>
      <p:sp>
        <p:nvSpPr>
          <p:cNvPr id="566" name="Google Shape;566;p55"/>
          <p:cNvSpPr txBox="1"/>
          <p:nvPr/>
        </p:nvSpPr>
        <p:spPr>
          <a:xfrm>
            <a:off x="5507990" y="3166745"/>
            <a:ext cx="1956435" cy="3409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200" b="1">
                <a:latin typeface="Times New Roman" panose="02020603050405020304" pitchFamily="18" charset="0"/>
                <a:ea typeface="Muli"/>
                <a:cs typeface="Times New Roman" panose="02020603050405020304" pitchFamily="18" charset="0"/>
                <a:sym typeface="Muli"/>
              </a:rPr>
              <a:t>Nguyễn Đăng Nhân</a:t>
            </a:r>
            <a:endParaRPr lang="en-US" altLang="en-GB" sz="1200" b="1">
              <a:latin typeface="Times New Roman" panose="02020603050405020304" pitchFamily="18" charset="0"/>
              <a:ea typeface="Muli"/>
              <a:cs typeface="Times New Roman" panose="02020603050405020304" pitchFamily="18" charset="0"/>
              <a:sym typeface="Muli"/>
            </a:endParaRPr>
          </a:p>
        </p:txBody>
      </p:sp>
      <p:grpSp>
        <p:nvGrpSpPr>
          <p:cNvPr id="567" name="Google Shape;567;p55"/>
          <p:cNvGrpSpPr/>
          <p:nvPr/>
        </p:nvGrpSpPr>
        <p:grpSpPr>
          <a:xfrm rot="5400000">
            <a:off x="8641234" y="411193"/>
            <a:ext cx="278152" cy="345818"/>
            <a:chOff x="0" y="46600"/>
            <a:chExt cx="3121800" cy="5004600"/>
          </a:xfrm>
        </p:grpSpPr>
        <p:sp>
          <p:nvSpPr>
            <p:cNvPr id="568" name="Google Shape;568;p5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5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570" name="Google Shape;570;p5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3" name="Text Box 2"/>
          <p:cNvSpPr txBox="1"/>
          <p:nvPr/>
        </p:nvSpPr>
        <p:spPr>
          <a:xfrm>
            <a:off x="7414895" y="3166745"/>
            <a:ext cx="1651635" cy="460375"/>
          </a:xfrm>
          <a:prstGeom prst="rect">
            <a:avLst/>
          </a:prstGeom>
          <a:noFill/>
        </p:spPr>
        <p:txBody>
          <a:bodyPr wrap="square" rtlCol="0">
            <a:spAutoFit/>
          </a:bodyPr>
          <a:lstStyle/>
          <a:p>
            <a:r>
              <a:rPr lang="en-US" sz="1200" b="1">
                <a:latin typeface="Muli" charset="0"/>
                <a:cs typeface="Muli" charset="0"/>
              </a:rPr>
              <a:t>Trương Doãn Hùng Tín</a:t>
            </a:r>
            <a:endParaRPr lang="en-US" sz="1200" b="1">
              <a:latin typeface="Muli" charset="0"/>
              <a:cs typeface="Muli" charset="0"/>
            </a:endParaRPr>
          </a:p>
        </p:txBody>
      </p:sp>
      <p:sp>
        <p:nvSpPr>
          <p:cNvPr id="5" name="Text Box 4"/>
          <p:cNvSpPr txBox="1"/>
          <p:nvPr/>
        </p:nvSpPr>
        <p:spPr>
          <a:xfrm>
            <a:off x="7418070" y="3627120"/>
            <a:ext cx="1202055" cy="460375"/>
          </a:xfrm>
          <a:prstGeom prst="rect">
            <a:avLst/>
          </a:prstGeom>
          <a:noFill/>
        </p:spPr>
        <p:txBody>
          <a:bodyPr wrap="square" rtlCol="0">
            <a:spAutoFit/>
          </a:bodyPr>
          <a:lstStyle/>
          <a:p>
            <a:r>
              <a:rPr lang="en-US" altLang="en-GB" sz="1200" dirty="0">
                <a:solidFill>
                  <a:srgbClr val="4E6F9B"/>
                </a:solidFill>
                <a:latin typeface="Times New Roman" panose="02020603050405020304" pitchFamily="18" charset="0"/>
                <a:ea typeface="Muli"/>
                <a:cs typeface="Times New Roman" panose="02020603050405020304" pitchFamily="18" charset="0"/>
                <a:sym typeface="Muli"/>
              </a:rPr>
              <a:t>Member</a:t>
            </a:r>
            <a:endParaRPr lang="en-US" altLang="en-GB" sz="1200" dirty="0">
              <a:solidFill>
                <a:srgbClr val="4E6F9B"/>
              </a:solidFill>
              <a:latin typeface="Times New Roman" panose="02020603050405020304" pitchFamily="18" charset="0"/>
              <a:ea typeface="Muli"/>
              <a:cs typeface="Times New Roman" panose="02020603050405020304" pitchFamily="18" charset="0"/>
              <a:sym typeface="Muli"/>
            </a:endParaRPr>
          </a:p>
          <a:p>
            <a:endParaRPr lang="en-US" sz="1200" dirty="0"/>
          </a:p>
        </p:txBody>
      </p:sp>
      <p:pic>
        <p:nvPicPr>
          <p:cNvPr id="4" name="Picture 3"/>
          <p:cNvPicPr>
            <a:picLocks noChangeAspect="1"/>
          </p:cNvPicPr>
          <p:nvPr/>
        </p:nvPicPr>
        <p:blipFill>
          <a:blip r:embed="rId1"/>
          <a:stretch>
            <a:fillRect/>
          </a:stretch>
        </p:blipFill>
        <p:spPr>
          <a:xfrm>
            <a:off x="194945" y="1696720"/>
            <a:ext cx="1350010" cy="1356360"/>
          </a:xfrm>
          <a:prstGeom prst="rect">
            <a:avLst/>
          </a:prstGeom>
        </p:spPr>
      </p:pic>
      <p:pic>
        <p:nvPicPr>
          <p:cNvPr id="6" name="Picture 5"/>
          <p:cNvPicPr>
            <a:picLocks noChangeAspect="1"/>
          </p:cNvPicPr>
          <p:nvPr/>
        </p:nvPicPr>
        <p:blipFill>
          <a:blip r:embed="rId1"/>
          <a:stretch>
            <a:fillRect/>
          </a:stretch>
        </p:blipFill>
        <p:spPr>
          <a:xfrm>
            <a:off x="1907540" y="1696720"/>
            <a:ext cx="1321435" cy="1356360"/>
          </a:xfrm>
          <a:prstGeom prst="rect">
            <a:avLst/>
          </a:prstGeom>
        </p:spPr>
      </p:pic>
      <p:pic>
        <p:nvPicPr>
          <p:cNvPr id="7" name="Picture 6"/>
          <p:cNvPicPr>
            <a:picLocks noChangeAspect="1"/>
          </p:cNvPicPr>
          <p:nvPr/>
        </p:nvPicPr>
        <p:blipFill>
          <a:blip r:embed="rId1"/>
          <a:stretch>
            <a:fillRect/>
          </a:stretch>
        </p:blipFill>
        <p:spPr>
          <a:xfrm>
            <a:off x="3590925" y="1696720"/>
            <a:ext cx="1446530" cy="1356360"/>
          </a:xfrm>
          <a:prstGeom prst="rect">
            <a:avLst/>
          </a:prstGeom>
        </p:spPr>
      </p:pic>
      <p:pic>
        <p:nvPicPr>
          <p:cNvPr id="8" name="Picture 7"/>
          <p:cNvPicPr>
            <a:picLocks noChangeAspect="1"/>
          </p:cNvPicPr>
          <p:nvPr/>
        </p:nvPicPr>
        <p:blipFill>
          <a:blip r:embed="rId1"/>
          <a:stretch>
            <a:fillRect/>
          </a:stretch>
        </p:blipFill>
        <p:spPr>
          <a:xfrm>
            <a:off x="5507990" y="1696720"/>
            <a:ext cx="1407160" cy="1356360"/>
          </a:xfrm>
          <a:prstGeom prst="rect">
            <a:avLst/>
          </a:prstGeom>
        </p:spPr>
      </p:pic>
      <p:pic>
        <p:nvPicPr>
          <p:cNvPr id="9" name="Picture 8"/>
          <p:cNvPicPr>
            <a:picLocks noChangeAspect="1"/>
          </p:cNvPicPr>
          <p:nvPr/>
        </p:nvPicPr>
        <p:blipFill>
          <a:blip r:embed="rId1"/>
          <a:stretch>
            <a:fillRect/>
          </a:stretch>
        </p:blipFill>
        <p:spPr>
          <a:xfrm>
            <a:off x="7427595" y="1696720"/>
            <a:ext cx="1525905" cy="1356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0625" y="699065"/>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latin typeface="Times New Roman" panose="02020603050405020304" pitchFamily="18" charset="0"/>
                <a:cs typeface="Times New Roman" panose="02020603050405020304" pitchFamily="18" charset="0"/>
              </a:rPr>
              <a:t>Danh</a:t>
            </a:r>
            <a:r>
              <a:rPr lang="en-US" altLang="en-GB" dirty="0">
                <a:latin typeface="Times New Roman" panose="02020603050405020304" pitchFamily="18" charset="0"/>
                <a:cs typeface="Times New Roman" panose="02020603050405020304" pitchFamily="18" charset="0"/>
              </a:rPr>
              <a:t> </a:t>
            </a:r>
            <a:r>
              <a:rPr lang="en-US" altLang="en-GB" dirty="0" err="1">
                <a:latin typeface="Times New Roman" panose="02020603050405020304" pitchFamily="18" charset="0"/>
                <a:cs typeface="Times New Roman" panose="02020603050405020304" pitchFamily="18" charset="0"/>
              </a:rPr>
              <a:t>Mục</a:t>
            </a:r>
            <a:endParaRPr lang="en-US" altLang="en-GB" dirty="0">
              <a:latin typeface="Times New Roman" panose="02020603050405020304" pitchFamily="18" charset="0"/>
              <a:cs typeface="Times New Roman" panose="02020603050405020304" pitchFamily="18" charset="0"/>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330" name="Google Shape;330;p45"/>
          <p:cNvSpPr txBox="1"/>
          <p:nvPr/>
        </p:nvSpPr>
        <p:spPr>
          <a:xfrm>
            <a:off x="4919345" y="970280"/>
            <a:ext cx="4059555" cy="4629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rgbClr val="434343"/>
                </a:solidFill>
                <a:latin typeface="Times New Roman" panose="02020603050405020304" pitchFamily="18" charset="0"/>
                <a:ea typeface="Muli"/>
                <a:cs typeface="Times New Roman" panose="02020603050405020304" pitchFamily="18" charset="0"/>
                <a:sym typeface="Muli"/>
              </a:rPr>
              <a:t>Tổng</a:t>
            </a:r>
            <a:r>
              <a:rPr lang="en-US" sz="2400" dirty="0">
                <a:solidFill>
                  <a:srgbClr val="434343"/>
                </a:solidFill>
                <a:latin typeface="Times New Roman" panose="02020603050405020304" pitchFamily="18" charset="0"/>
                <a:ea typeface="Muli"/>
                <a:cs typeface="Times New Roman" panose="02020603050405020304" pitchFamily="18" charset="0"/>
                <a:sym typeface="Muli"/>
              </a:rPr>
              <a:t> </a:t>
            </a:r>
            <a:r>
              <a:rPr lang="en-US" sz="2400" dirty="0" err="1">
                <a:solidFill>
                  <a:srgbClr val="434343"/>
                </a:solidFill>
                <a:latin typeface="Times New Roman" panose="02020603050405020304" pitchFamily="18" charset="0"/>
                <a:ea typeface="Muli"/>
                <a:cs typeface="Times New Roman" panose="02020603050405020304" pitchFamily="18" charset="0"/>
                <a:sym typeface="Muli"/>
              </a:rPr>
              <a:t>quan</a:t>
            </a:r>
            <a:r>
              <a:rPr lang="en-US" sz="2400" dirty="0">
                <a:solidFill>
                  <a:srgbClr val="434343"/>
                </a:solidFill>
                <a:latin typeface="Times New Roman" panose="02020603050405020304" pitchFamily="18" charset="0"/>
                <a:ea typeface="Muli"/>
                <a:cs typeface="Times New Roman" panose="02020603050405020304" pitchFamily="18" charset="0"/>
                <a:sym typeface="Muli"/>
              </a:rPr>
              <a:t> </a:t>
            </a:r>
            <a:r>
              <a:rPr lang="en-US" sz="2400" dirty="0" err="1">
                <a:solidFill>
                  <a:srgbClr val="434343"/>
                </a:solidFill>
                <a:latin typeface="Times New Roman" panose="02020603050405020304" pitchFamily="18" charset="0"/>
                <a:ea typeface="Muli"/>
                <a:cs typeface="Times New Roman" panose="02020603050405020304" pitchFamily="18" charset="0"/>
                <a:sym typeface="Muli"/>
              </a:rPr>
              <a:t>về</a:t>
            </a:r>
            <a:r>
              <a:rPr lang="en-US" sz="2400" dirty="0">
                <a:solidFill>
                  <a:srgbClr val="434343"/>
                </a:solidFill>
                <a:latin typeface="Times New Roman" panose="02020603050405020304" pitchFamily="18" charset="0"/>
                <a:ea typeface="Muli"/>
                <a:cs typeface="Times New Roman" panose="02020603050405020304" pitchFamily="18" charset="0"/>
                <a:sym typeface="Muli"/>
              </a:rPr>
              <a:t> </a:t>
            </a:r>
            <a:r>
              <a:rPr lang="en-US" sz="2400" dirty="0" err="1">
                <a:solidFill>
                  <a:srgbClr val="434343"/>
                </a:solidFill>
                <a:latin typeface="Times New Roman" panose="02020603050405020304" pitchFamily="18" charset="0"/>
                <a:ea typeface="Muli"/>
                <a:cs typeface="Times New Roman" panose="02020603050405020304" pitchFamily="18" charset="0"/>
                <a:sym typeface="Muli"/>
              </a:rPr>
              <a:t>OrangeHRM</a:t>
            </a:r>
            <a:endParaRPr lang="en-US" sz="24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331" name="Google Shape;331;p45"/>
          <p:cNvSpPr txBox="1"/>
          <p:nvPr/>
        </p:nvSpPr>
        <p:spPr>
          <a:xfrm>
            <a:off x="4919125" y="17721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rgbClr val="434343"/>
                </a:solidFill>
                <a:latin typeface="Times New Roman" panose="02020603050405020304" pitchFamily="18" charset="0"/>
                <a:ea typeface="Muli"/>
                <a:cs typeface="Times New Roman" panose="02020603050405020304" pitchFamily="18" charset="0"/>
                <a:sym typeface="Muli"/>
              </a:rPr>
              <a:t>Requirtment</a:t>
            </a:r>
            <a:r>
              <a:rPr lang="en-US" sz="2400" dirty="0">
                <a:solidFill>
                  <a:srgbClr val="434343"/>
                </a:solidFill>
                <a:latin typeface="Times New Roman" panose="02020603050405020304" pitchFamily="18" charset="0"/>
                <a:ea typeface="Muli"/>
                <a:cs typeface="Times New Roman" panose="02020603050405020304" pitchFamily="18" charset="0"/>
                <a:sym typeface="Muli"/>
              </a:rPr>
              <a:t> Profile</a:t>
            </a:r>
            <a:endParaRPr lang="en-US" sz="24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332" name="Google Shape;332;p45"/>
          <p:cNvSpPr txBox="1"/>
          <p:nvPr/>
        </p:nvSpPr>
        <p:spPr>
          <a:xfrm>
            <a:off x="4918490" y="257361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US" altLang="en-GB" sz="2400" dirty="0">
                <a:solidFill>
                  <a:srgbClr val="434343"/>
                </a:solidFill>
                <a:latin typeface="Times New Roman" panose="02020603050405020304" pitchFamily="18" charset="0"/>
                <a:ea typeface="Muli"/>
                <a:cs typeface="Times New Roman" panose="02020603050405020304" pitchFamily="18" charset="0"/>
                <a:sym typeface="Muli"/>
              </a:rPr>
              <a:t>Functional</a:t>
            </a:r>
            <a:r>
              <a:rPr lang="en-US" altLang="en-GB" sz="2400" dirty="0" err="1">
                <a:solidFill>
                  <a:srgbClr val="434343"/>
                </a:solidFill>
                <a:latin typeface="Times New Roman" panose="02020603050405020304" pitchFamily="18" charset="0"/>
                <a:ea typeface="Muli"/>
                <a:cs typeface="Times New Roman" panose="02020603050405020304" pitchFamily="18" charset="0"/>
                <a:sym typeface="Muli"/>
              </a:rPr>
              <a:t>Test</a:t>
            </a:r>
            <a:endParaRPr lang="en-US" altLang="en-GB" sz="24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333" name="Google Shape;333;p45"/>
          <p:cNvSpPr txBox="1"/>
          <p:nvPr/>
        </p:nvSpPr>
        <p:spPr>
          <a:xfrm>
            <a:off x="4919125" y="3376313"/>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dirty="0">
                <a:solidFill>
                  <a:srgbClr val="434343"/>
                </a:solidFill>
                <a:latin typeface="Times New Roman" panose="02020603050405020304" pitchFamily="18" charset="0"/>
                <a:ea typeface="Muli"/>
                <a:cs typeface="Times New Roman" panose="02020603050405020304" pitchFamily="18" charset="0"/>
                <a:sym typeface="Muli"/>
              </a:rPr>
              <a:t>Integration</a:t>
            </a:r>
            <a:r>
              <a:rPr lang="en-US" altLang="en-GB" sz="2400" dirty="0" err="1">
                <a:solidFill>
                  <a:srgbClr val="434343"/>
                </a:solidFill>
                <a:latin typeface="Times New Roman" panose="02020603050405020304" pitchFamily="18" charset="0"/>
                <a:ea typeface="Muli"/>
                <a:cs typeface="Times New Roman" panose="02020603050405020304" pitchFamily="18" charset="0"/>
                <a:sym typeface="Muli"/>
              </a:rPr>
              <a:t>Test</a:t>
            </a:r>
            <a:endParaRPr lang="en-US" altLang="en-GB" sz="24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334" name="Google Shape;334;p45"/>
          <p:cNvSpPr txBox="1"/>
          <p:nvPr/>
        </p:nvSpPr>
        <p:spPr>
          <a:xfrm>
            <a:off x="4919125" y="417837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dirty="0">
                <a:solidFill>
                  <a:srgbClr val="434343"/>
                </a:solidFill>
                <a:latin typeface="Times New Roman" panose="02020603050405020304" pitchFamily="18" charset="0"/>
                <a:ea typeface="Muli"/>
                <a:cs typeface="Times New Roman" panose="02020603050405020304" pitchFamily="18" charset="0"/>
                <a:sym typeface="Muli"/>
              </a:rPr>
              <a:t>Summary Report</a:t>
            </a:r>
            <a:endParaRPr lang="en-US" altLang="en-GB" sz="2400" dirty="0">
              <a:solidFill>
                <a:srgbClr val="434343"/>
              </a:solidFill>
              <a:latin typeface="Times New Roman" panose="02020603050405020304" pitchFamily="18" charset="0"/>
              <a:ea typeface="Muli"/>
              <a:cs typeface="Times New Roman" panose="02020603050405020304" pitchFamily="18" charset="0"/>
              <a:sym typeface="Muli"/>
            </a:endParaRPr>
          </a:p>
        </p:txBody>
      </p:sp>
      <p:grpSp>
        <p:nvGrpSpPr>
          <p:cNvPr id="335" name="Google Shape;335;p45"/>
          <p:cNvGrpSpPr/>
          <p:nvPr/>
        </p:nvGrpSpPr>
        <p:grpSpPr>
          <a:xfrm>
            <a:off x="4432934" y="18307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339" name="Google Shape;339;p45"/>
          <p:cNvGrpSpPr/>
          <p:nvPr/>
        </p:nvGrpSpPr>
        <p:grpSpPr>
          <a:xfrm>
            <a:off x="4432934" y="263281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343" name="Google Shape;343;p45"/>
          <p:cNvGrpSpPr/>
          <p:nvPr/>
        </p:nvGrpSpPr>
        <p:grpSpPr>
          <a:xfrm>
            <a:off x="4432934" y="34348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grpSp>
        <p:nvGrpSpPr>
          <p:cNvPr id="347" name="Google Shape;347;p45"/>
          <p:cNvGrpSpPr/>
          <p:nvPr/>
        </p:nvGrpSpPr>
        <p:grpSpPr>
          <a:xfrm>
            <a:off x="4432934" y="42369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latin typeface="Times New Roman" panose="02020603050405020304" pitchFamily="18" charset="0"/>
                <a:cs typeface="Times New Roman" panose="02020603050405020304" pitchFamily="18" charset="0"/>
              </a:rPr>
              <a:t>Danh mục</a:t>
            </a:r>
            <a:endParaRPr lang="en-US">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p:txBody>
          <a:bodyPr/>
          <a:p>
            <a:r>
              <a:rPr lang="en-US" sz="1600">
                <a:latin typeface="Times New Roman" panose="02020603050405020304" pitchFamily="18" charset="0"/>
                <a:cs typeface="Times New Roman" panose="02020603050405020304" pitchFamily="18" charset="0"/>
              </a:rPr>
              <a:t>Admin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Supervisor</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Accountant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Employee</a:t>
            </a:r>
            <a:endParaRPr lang="en-US" sz="160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2"/>
          </p:nvPr>
        </p:nvSpPr>
        <p:spPr/>
        <p:txBody>
          <a:bodyPr/>
          <a:p>
            <a:r>
              <a:rPr lang="en-US">
                <a:latin typeface="Times New Roman" panose="02020603050405020304" pitchFamily="18" charset="0"/>
                <a:cs typeface="Times New Roman" panose="02020603050405020304" pitchFamily="18" charset="0"/>
              </a:rPr>
              <a:t>Các nhóm người dùng		            Danh sách các chức năng cần kiểm thử</a:t>
            </a:r>
            <a:endParaRPr lang="en-US">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idx="3"/>
          </p:nvPr>
        </p:nvSpPr>
        <p:spPr/>
        <p:txBody>
          <a:bodyPr/>
          <a:p>
            <a:r>
              <a:rPr lang="en-US" sz="1600">
                <a:latin typeface="Times New Roman" panose="02020603050405020304" pitchFamily="18" charset="0"/>
                <a:cs typeface="Times New Roman" panose="02020603050405020304" pitchFamily="18" charset="0"/>
              </a:rPr>
              <a:t>Add My Timesheet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Edit My Timesheet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Search Employee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Add-Delete Customers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Search, Cancel (Leave)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Add, Edit, Approve, Reject (Time)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Approve/ Reject/ Cancel Employes Leave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Add Project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Add Project Activity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Apply Leave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603050405020304" pitchFamily="18" charset="0"/>
                <a:cs typeface="Times New Roman" panose="02020603050405020304" pitchFamily="18" charset="0"/>
              </a:rPr>
              <a:t>1. </a:t>
            </a:r>
            <a:r>
              <a:rPr lang="en-US" altLang="en-GB" dirty="0" err="1">
                <a:latin typeface="Times New Roman" panose="02020603050405020304" pitchFamily="18" charset="0"/>
                <a:cs typeface="Times New Roman" panose="02020603050405020304" pitchFamily="18" charset="0"/>
              </a:rPr>
              <a:t>Tổng</a:t>
            </a:r>
            <a:r>
              <a:rPr lang="en-US" altLang="en-GB" dirty="0">
                <a:latin typeface="Times New Roman" panose="02020603050405020304" pitchFamily="18" charset="0"/>
                <a:cs typeface="Times New Roman" panose="02020603050405020304" pitchFamily="18" charset="0"/>
              </a:rPr>
              <a:t> </a:t>
            </a:r>
            <a:r>
              <a:rPr lang="en-US" altLang="en-GB" dirty="0" err="1">
                <a:latin typeface="Times New Roman" panose="02020603050405020304" pitchFamily="18" charset="0"/>
                <a:cs typeface="Times New Roman" panose="02020603050405020304" pitchFamily="18" charset="0"/>
              </a:rPr>
              <a:t>quan</a:t>
            </a:r>
            <a:r>
              <a:rPr lang="en-US" altLang="en-GB" dirty="0">
                <a:latin typeface="Times New Roman" panose="02020603050405020304" pitchFamily="18" charset="0"/>
                <a:cs typeface="Times New Roman" panose="02020603050405020304" pitchFamily="18" charset="0"/>
              </a:rPr>
              <a:t> </a:t>
            </a:r>
            <a:r>
              <a:rPr lang="en-US" altLang="en-GB" dirty="0" err="1">
                <a:latin typeface="Times New Roman" panose="02020603050405020304" pitchFamily="18" charset="0"/>
                <a:cs typeface="Times New Roman" panose="02020603050405020304" pitchFamily="18" charset="0"/>
              </a:rPr>
              <a:t>OrangeHRM</a:t>
            </a:r>
            <a:endParaRPr lang="en-US" altLang="en-GB" dirty="0">
              <a:latin typeface="Times New Roman" panose="02020603050405020304" pitchFamily="18" charset="0"/>
              <a:cs typeface="Times New Roman" panose="02020603050405020304" pitchFamily="18" charset="0"/>
            </a:endParaRPr>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 name="TextBox 1"/>
          <p:cNvSpPr txBox="1"/>
          <p:nvPr/>
        </p:nvSpPr>
        <p:spPr>
          <a:xfrm>
            <a:off x="452027" y="1233376"/>
            <a:ext cx="8378456" cy="737235"/>
          </a:xfrm>
          <a:prstGeom prst="rect">
            <a:avLst/>
          </a:prstGeom>
          <a:noFill/>
        </p:spPr>
        <p:txBody>
          <a:bodyPr wrap="square" rtlCol="0">
            <a:spAutoFit/>
          </a:bodyPr>
          <a:lstStyle/>
          <a:p>
            <a:r>
              <a:rPr lang="vi-VN" dirty="0">
                <a:latin typeface="+mj-lt"/>
              </a:rPr>
              <a:t>OrangeHRM là phần mềm quản trị nguồn nhân lực được phát triển bởi công ty OrangeHRM Inc. có trụ sở tại Secaucus, New Jersey (https://www.orangehrm.com/). Phần mềm có phiên bản thương mại (commercial version), và phiên bản mã nguồn mở (open source version) có thể tải miễn phí tại trang web của công ty.</a:t>
            </a:r>
            <a:endParaRPr lang="vi-VN" dirty="0">
              <a:latin typeface="+mj-lt"/>
            </a:endParaRPr>
          </a:p>
        </p:txBody>
      </p:sp>
      <p:pic>
        <p:nvPicPr>
          <p:cNvPr id="3" name="Picture 2"/>
          <p:cNvPicPr>
            <a:picLocks noChangeAspect="1"/>
          </p:cNvPicPr>
          <p:nvPr/>
        </p:nvPicPr>
        <p:blipFill>
          <a:blip r:embed="rId1"/>
          <a:stretch>
            <a:fillRect/>
          </a:stretch>
        </p:blipFill>
        <p:spPr>
          <a:xfrm>
            <a:off x="56707" y="2033080"/>
            <a:ext cx="4451498" cy="3110420"/>
          </a:xfrm>
          <a:prstGeom prst="rect">
            <a:avLst/>
          </a:prstGeom>
        </p:spPr>
      </p:pic>
      <p:pic>
        <p:nvPicPr>
          <p:cNvPr id="4" name="Picture 3"/>
          <p:cNvPicPr>
            <a:picLocks noChangeAspect="1"/>
          </p:cNvPicPr>
          <p:nvPr/>
        </p:nvPicPr>
        <p:blipFill>
          <a:blip r:embed="rId2"/>
          <a:stretch>
            <a:fillRect/>
          </a:stretch>
        </p:blipFill>
        <p:spPr>
          <a:xfrm>
            <a:off x="4508205" y="2033080"/>
            <a:ext cx="4635794" cy="31104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Requirtment</a:t>
            </a:r>
            <a:r>
              <a:rPr lang="en-GB" dirty="0">
                <a:latin typeface="Times New Roman" panose="02020603050405020304" pitchFamily="18" charset="0"/>
                <a:cs typeface="Times New Roman" panose="02020603050405020304" pitchFamily="18" charset="0"/>
              </a:rPr>
              <a:t> Profile</a:t>
            </a:r>
            <a:endParaRPr lang="en-GB" dirty="0">
              <a:latin typeface="Times New Roman" panose="02020603050405020304" pitchFamily="18" charset="0"/>
              <a:cs typeface="Times New Roman" panose="02020603050405020304" pitchFamily="18" charset="0"/>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8" name="TextBox 7"/>
          <p:cNvSpPr txBox="1"/>
          <p:nvPr/>
        </p:nvSpPr>
        <p:spPr>
          <a:xfrm>
            <a:off x="425302" y="1134139"/>
            <a:ext cx="8194694"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Requirtment</a:t>
            </a:r>
            <a:r>
              <a:rPr lang="en-US" dirty="0"/>
              <a:t> Profile </a:t>
            </a:r>
            <a:r>
              <a:rPr lang="en-US" dirty="0" err="1"/>
              <a:t>là</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những</a:t>
            </a:r>
            <a:r>
              <a:rPr lang="en-US" dirty="0"/>
              <a:t> module</a:t>
            </a:r>
            <a:endParaRPr lang="en-US" dirty="0"/>
          </a:p>
        </p:txBody>
      </p:sp>
      <p:pic>
        <p:nvPicPr>
          <p:cNvPr id="9" name="Picture 8"/>
          <p:cNvPicPr>
            <a:picLocks noChangeAspect="1"/>
          </p:cNvPicPr>
          <p:nvPr/>
        </p:nvPicPr>
        <p:blipFill>
          <a:blip r:embed="rId1"/>
          <a:stretch>
            <a:fillRect/>
          </a:stretch>
        </p:blipFill>
        <p:spPr>
          <a:xfrm>
            <a:off x="935664" y="1558330"/>
            <a:ext cx="7259029" cy="3585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4" name="Picture 3"/>
          <p:cNvPicPr>
            <a:picLocks noChangeAspect="1"/>
          </p:cNvPicPr>
          <p:nvPr/>
        </p:nvPicPr>
        <p:blipFill>
          <a:blip r:embed="rId1"/>
          <a:stretch>
            <a:fillRect/>
          </a:stretch>
        </p:blipFill>
        <p:spPr>
          <a:xfrm>
            <a:off x="363688" y="649797"/>
            <a:ext cx="8243711" cy="38439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3.Functional </a:t>
            </a:r>
            <a:r>
              <a:rPr lang="en-GB" dirty="0" err="1">
                <a:latin typeface="Times New Roman" panose="02020603050405020304" pitchFamily="18" charset="0"/>
                <a:cs typeface="Times New Roman" panose="02020603050405020304" pitchFamily="18" charset="0"/>
              </a:rPr>
              <a:t>TestCase</a:t>
            </a:r>
            <a:endParaRPr lang="en-GB" dirty="0">
              <a:latin typeface="Times New Roman" panose="02020603050405020304" pitchFamily="18" charset="0"/>
              <a:cs typeface="Times New Roman" panose="02020603050405020304" pitchFamily="18" charset="0"/>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
        <p:nvSpPr>
          <p:cNvPr id="2" name="TextBox 1"/>
          <p:cNvSpPr txBox="1"/>
          <p:nvPr/>
        </p:nvSpPr>
        <p:spPr>
          <a:xfrm>
            <a:off x="708838" y="1017725"/>
            <a:ext cx="7898563"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Functional </a:t>
            </a:r>
            <a:r>
              <a:rPr lang="en-US" dirty="0" err="1">
                <a:latin typeface="Times New Roman" panose="02020603050405020304" pitchFamily="18" charset="0"/>
                <a:cs typeface="Times New Roman" panose="02020603050405020304" pitchFamily="18" charset="0"/>
              </a:rPr>
              <a:t>TestCase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module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90622" y="1620047"/>
            <a:ext cx="8329373" cy="33417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pic>
        <p:nvPicPr>
          <p:cNvPr id="2" name="Picture 1"/>
          <p:cNvPicPr>
            <a:picLocks noChangeAspect="1"/>
          </p:cNvPicPr>
          <p:nvPr/>
        </p:nvPicPr>
        <p:blipFill>
          <a:blip r:embed="rId1"/>
          <a:stretch>
            <a:fillRect/>
          </a:stretch>
        </p:blipFill>
        <p:spPr>
          <a:xfrm>
            <a:off x="297712" y="710785"/>
            <a:ext cx="8309689" cy="3721929"/>
          </a:xfrm>
          <a:prstGeom prst="rect">
            <a:avLst/>
          </a:prstGeom>
        </p:spPr>
      </p:pic>
    </p:spTree>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CE8BEE60834042A87695C751C7FB48" ma:contentTypeVersion="2" ma:contentTypeDescription="Create a new document." ma:contentTypeScope="" ma:versionID="6d38781716d9e27dadd0fd6d93fc7754">
  <xsd:schema xmlns:xsd="http://www.w3.org/2001/XMLSchema" xmlns:xs="http://www.w3.org/2001/XMLSchema" xmlns:p="http://schemas.microsoft.com/office/2006/metadata/properties" xmlns:ns2="31e05711-3ae9-49df-9a16-59c4c87a7309" targetNamespace="http://schemas.microsoft.com/office/2006/metadata/properties" ma:root="true" ma:fieldsID="49a84a16d54c663867d349ad0f47e346" ns2:_="">
    <xsd:import namespace="31e05711-3ae9-49df-9a16-59c4c87a73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05711-3ae9-49df-9a16-59c4c87a73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8FBD72-2611-45C0-B837-9E3673230CB9}"/>
</file>

<file path=customXml/itemProps2.xml><?xml version="1.0" encoding="utf-8"?>
<ds:datastoreItem xmlns:ds="http://schemas.openxmlformats.org/officeDocument/2006/customXml" ds:itemID="{8D870C4B-CB3C-43F9-8BC2-65AC9220D90E}"/>
</file>

<file path=customXml/itemProps3.xml><?xml version="1.0" encoding="utf-8"?>
<ds:datastoreItem xmlns:ds="http://schemas.openxmlformats.org/officeDocument/2006/customXml" ds:itemID="{E9E82794-20E8-4A29-B5E7-26459B0F1E9F}"/>
</file>

<file path=docProps/app.xml><?xml version="1.0" encoding="utf-8"?>
<Properties xmlns="http://schemas.openxmlformats.org/officeDocument/2006/extended-properties" xmlns:vt="http://schemas.openxmlformats.org/officeDocument/2006/docPropsVTypes">
  <TotalTime>0</TotalTime>
  <Words>1596</Words>
  <Application>WPS Presentation</Application>
  <PresentationFormat>On-screen Show (16:9)</PresentationFormat>
  <Paragraphs>85</Paragraphs>
  <Slides>18</Slides>
  <Notes>13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SimSun</vt:lpstr>
      <vt:lpstr>Wingdings</vt:lpstr>
      <vt:lpstr>Arial</vt:lpstr>
      <vt:lpstr>Muli</vt:lpstr>
      <vt:lpstr>Dosis</vt:lpstr>
      <vt:lpstr>Open Sans</vt:lpstr>
      <vt:lpstr>Calibri</vt:lpstr>
      <vt:lpstr>Times New Roman</vt:lpstr>
      <vt:lpstr>Arial Black</vt:lpstr>
      <vt:lpstr>Muli</vt:lpstr>
      <vt:lpstr>Microsoft YaHei</vt:lpstr>
      <vt:lpstr>Arial Unicode MS</vt:lpstr>
      <vt:lpstr>Simple Light</vt:lpstr>
      <vt:lpstr>Simple Light</vt:lpstr>
      <vt:lpstr>Team09 - Dream Team</vt:lpstr>
      <vt:lpstr>Thành Viên</vt:lpstr>
      <vt:lpstr>Danh Mục</vt:lpstr>
      <vt:lpstr>Danh mục</vt:lpstr>
      <vt:lpstr>1. Tổng quan OrangeHRM</vt:lpstr>
      <vt:lpstr>2. Requirtment Profile</vt:lpstr>
      <vt:lpstr>PowerPoint 演示文稿</vt:lpstr>
      <vt:lpstr>3.Functional TestCase</vt:lpstr>
      <vt:lpstr>PowerPoint 演示文稿</vt:lpstr>
      <vt:lpstr>4.Integration TestCase</vt:lpstr>
      <vt:lpstr>PowerPoint 演示文稿</vt:lpstr>
      <vt:lpstr>5. Summary Report</vt:lpstr>
      <vt:lpstr>PowerPoint 演示文稿</vt:lpstr>
      <vt:lpstr>PowerPoint 演示文稿</vt:lpstr>
      <vt:lpstr>Bài học rút ra</vt:lpstr>
      <vt:lpstr>Đánh giá công việc từng thành viên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Team09 - Dream Team</dc:title>
  <dc:creator/>
  <cp:lastModifiedBy>PC</cp:lastModifiedBy>
  <cp:revision>21</cp:revision>
  <dcterms:created xsi:type="dcterms:W3CDTF">2021-05-04T09:54:00Z</dcterms:created>
  <dcterms:modified xsi:type="dcterms:W3CDTF">2021-05-15T04:43:29Z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y fmtid="{D5CDD505-2E9C-101B-9397-08002B2CF9AE}" pid="3" name="ContentTypeId">
    <vt:lpwstr>0x0101007FCE8BEE60834042A87695C751C7FB48</vt:lpwstr>
  </property>
</Properties>
</file>