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87" r:id="rId6"/>
    <p:sldId id="289" r:id="rId7"/>
    <p:sldId id="290" r:id="rId8"/>
    <p:sldId id="264" r:id="rId9"/>
    <p:sldId id="291" r:id="rId10"/>
    <p:sldId id="292" r:id="rId11"/>
    <p:sldId id="293" r:id="rId12"/>
    <p:sldId id="294" r:id="rId13"/>
    <p:sldId id="296" r:id="rId14"/>
    <p:sldId id="295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7" r:id="rId23"/>
    <p:sldId id="306" r:id="rId24"/>
    <p:sldId id="304" r:id="rId25"/>
    <p:sldId id="308" r:id="rId26"/>
    <p:sldId id="309" r:id="rId27"/>
    <p:sldId id="31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07F079-3EDC-436A-9FAD-0F69F54C26CE}" v="26" dt="2020-12-29T01:15:08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45" autoAdjust="0"/>
    <p:restoredTop sz="94692" autoAdjust="0"/>
  </p:normalViewPr>
  <p:slideViewPr>
    <p:cSldViewPr snapToGrid="0">
      <p:cViewPr>
        <p:scale>
          <a:sx n="70" d="100"/>
          <a:sy n="70" d="100"/>
        </p:scale>
        <p:origin x="885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Minh Dang 20172998" userId="aa171328-2476-45db-82c0-88306ea71f03" providerId="ADAL" clId="{D407F079-3EDC-436A-9FAD-0F69F54C26CE}"/>
    <pc:docChg chg="undo custSel addSld delSld modSld">
      <pc:chgData name="Nguyen Minh Dang 20172998" userId="aa171328-2476-45db-82c0-88306ea71f03" providerId="ADAL" clId="{D407F079-3EDC-436A-9FAD-0F69F54C26CE}" dt="2020-12-29T01:15:41.200" v="3062" actId="20577"/>
      <pc:docMkLst>
        <pc:docMk/>
      </pc:docMkLst>
      <pc:sldChg chg="modSp mod">
        <pc:chgData name="Nguyen Minh Dang 20172998" userId="aa171328-2476-45db-82c0-88306ea71f03" providerId="ADAL" clId="{D407F079-3EDC-436A-9FAD-0F69F54C26CE}" dt="2020-12-29T00:55:14.259" v="595" actId="20577"/>
        <pc:sldMkLst>
          <pc:docMk/>
          <pc:sldMk cId="3479039604" sldId="256"/>
        </pc:sldMkLst>
        <pc:spChg chg="mod">
          <ac:chgData name="Nguyen Minh Dang 20172998" userId="aa171328-2476-45db-82c0-88306ea71f03" providerId="ADAL" clId="{D407F079-3EDC-436A-9FAD-0F69F54C26CE}" dt="2020-12-29T00:52:35.724" v="145" actId="1076"/>
          <ac:spMkLst>
            <pc:docMk/>
            <pc:sldMk cId="3479039604" sldId="256"/>
            <ac:spMk id="2" creationId="{00000000-0000-0000-0000-000000000000}"/>
          </ac:spMkLst>
        </pc:spChg>
        <pc:spChg chg="mod">
          <ac:chgData name="Nguyen Minh Dang 20172998" userId="aa171328-2476-45db-82c0-88306ea71f03" providerId="ADAL" clId="{D407F079-3EDC-436A-9FAD-0F69F54C26CE}" dt="2020-12-29T00:55:14.259" v="595" actId="20577"/>
          <ac:spMkLst>
            <pc:docMk/>
            <pc:sldMk cId="3479039604" sldId="256"/>
            <ac:spMk id="3" creationId="{00000000-0000-0000-0000-000000000000}"/>
          </ac:spMkLst>
        </pc:spChg>
      </pc:sldChg>
      <pc:sldChg chg="del">
        <pc:chgData name="Nguyen Minh Dang 20172998" userId="aa171328-2476-45db-82c0-88306ea71f03" providerId="ADAL" clId="{D407F079-3EDC-436A-9FAD-0F69F54C26CE}" dt="2020-12-29T00:51:23.175" v="0" actId="47"/>
        <pc:sldMkLst>
          <pc:docMk/>
          <pc:sldMk cId="2365241059" sldId="257"/>
        </pc:sldMkLst>
      </pc:sldChg>
      <pc:sldChg chg="modSp new mod">
        <pc:chgData name="Nguyen Minh Dang 20172998" userId="aa171328-2476-45db-82c0-88306ea71f03" providerId="ADAL" clId="{D407F079-3EDC-436A-9FAD-0F69F54C26CE}" dt="2020-12-29T00:56:37.483" v="929" actId="20577"/>
        <pc:sldMkLst>
          <pc:docMk/>
          <pc:sldMk cId="3860414585" sldId="257"/>
        </pc:sldMkLst>
        <pc:spChg chg="mod">
          <ac:chgData name="Nguyen Minh Dang 20172998" userId="aa171328-2476-45db-82c0-88306ea71f03" providerId="ADAL" clId="{D407F079-3EDC-436A-9FAD-0F69F54C26CE}" dt="2020-12-29T00:55:32.700" v="612" actId="20577"/>
          <ac:spMkLst>
            <pc:docMk/>
            <pc:sldMk cId="3860414585" sldId="257"/>
            <ac:spMk id="2" creationId="{EF29C67D-C7AC-433C-BF42-4DC20768685D}"/>
          </ac:spMkLst>
        </pc:spChg>
        <pc:spChg chg="mod">
          <ac:chgData name="Nguyen Minh Dang 20172998" userId="aa171328-2476-45db-82c0-88306ea71f03" providerId="ADAL" clId="{D407F079-3EDC-436A-9FAD-0F69F54C26CE}" dt="2020-12-29T00:56:37.483" v="929" actId="20577"/>
          <ac:spMkLst>
            <pc:docMk/>
            <pc:sldMk cId="3860414585" sldId="257"/>
            <ac:spMk id="3" creationId="{3B4C8D53-13BD-428C-BCAB-CF5F7BB47140}"/>
          </ac:spMkLst>
        </pc:spChg>
      </pc:sldChg>
      <pc:sldChg chg="del">
        <pc:chgData name="Nguyen Minh Dang 20172998" userId="aa171328-2476-45db-82c0-88306ea71f03" providerId="ADAL" clId="{D407F079-3EDC-436A-9FAD-0F69F54C26CE}" dt="2020-12-29T00:51:23.175" v="0" actId="47"/>
        <pc:sldMkLst>
          <pc:docMk/>
          <pc:sldMk cId="3158584091" sldId="258"/>
        </pc:sldMkLst>
      </pc:sldChg>
      <pc:sldChg chg="modSp new mod">
        <pc:chgData name="Nguyen Minh Dang 20172998" userId="aa171328-2476-45db-82c0-88306ea71f03" providerId="ADAL" clId="{D407F079-3EDC-436A-9FAD-0F69F54C26CE}" dt="2020-12-29T01:01:19.783" v="1862" actId="20577"/>
        <pc:sldMkLst>
          <pc:docMk/>
          <pc:sldMk cId="3200485667" sldId="258"/>
        </pc:sldMkLst>
        <pc:spChg chg="mod">
          <ac:chgData name="Nguyen Minh Dang 20172998" userId="aa171328-2476-45db-82c0-88306ea71f03" providerId="ADAL" clId="{D407F079-3EDC-436A-9FAD-0F69F54C26CE}" dt="2020-12-29T00:56:47.033" v="959" actId="20577"/>
          <ac:spMkLst>
            <pc:docMk/>
            <pc:sldMk cId="3200485667" sldId="258"/>
            <ac:spMk id="2" creationId="{9B620318-219B-4645-ADA1-D4E9A8EC52F4}"/>
          </ac:spMkLst>
        </pc:spChg>
        <pc:spChg chg="mod">
          <ac:chgData name="Nguyen Minh Dang 20172998" userId="aa171328-2476-45db-82c0-88306ea71f03" providerId="ADAL" clId="{D407F079-3EDC-436A-9FAD-0F69F54C26CE}" dt="2020-12-29T01:01:19.783" v="1862" actId="20577"/>
          <ac:spMkLst>
            <pc:docMk/>
            <pc:sldMk cId="3200485667" sldId="258"/>
            <ac:spMk id="3" creationId="{A287B2C2-22F9-4781-BC7A-C1A7670B25CD}"/>
          </ac:spMkLst>
        </pc:spChg>
      </pc:sldChg>
      <pc:sldChg chg="modSp new mod">
        <pc:chgData name="Nguyen Minh Dang 20172998" userId="aa171328-2476-45db-82c0-88306ea71f03" providerId="ADAL" clId="{D407F079-3EDC-436A-9FAD-0F69F54C26CE}" dt="2020-12-29T01:06:10.212" v="2672" actId="20577"/>
        <pc:sldMkLst>
          <pc:docMk/>
          <pc:sldMk cId="4217786488" sldId="259"/>
        </pc:sldMkLst>
        <pc:spChg chg="mod">
          <ac:chgData name="Nguyen Minh Dang 20172998" userId="aa171328-2476-45db-82c0-88306ea71f03" providerId="ADAL" clId="{D407F079-3EDC-436A-9FAD-0F69F54C26CE}" dt="2020-12-29T01:01:41.658" v="1904" actId="20577"/>
          <ac:spMkLst>
            <pc:docMk/>
            <pc:sldMk cId="4217786488" sldId="259"/>
            <ac:spMk id="2" creationId="{D575CFFD-950C-40A4-B1B2-2758C0459E71}"/>
          </ac:spMkLst>
        </pc:spChg>
        <pc:spChg chg="mod">
          <ac:chgData name="Nguyen Minh Dang 20172998" userId="aa171328-2476-45db-82c0-88306ea71f03" providerId="ADAL" clId="{D407F079-3EDC-436A-9FAD-0F69F54C26CE}" dt="2020-12-29T01:06:10.212" v="2672" actId="20577"/>
          <ac:spMkLst>
            <pc:docMk/>
            <pc:sldMk cId="4217786488" sldId="259"/>
            <ac:spMk id="3" creationId="{9C75672B-471F-4E9B-8394-992F4F4E493A}"/>
          </ac:spMkLst>
        </pc:spChg>
      </pc:sldChg>
      <pc:sldChg chg="addSp delSp modSp new mod setBg setClrOvrMap">
        <pc:chgData name="Nguyen Minh Dang 20172998" userId="aa171328-2476-45db-82c0-88306ea71f03" providerId="ADAL" clId="{D407F079-3EDC-436A-9FAD-0F69F54C26CE}" dt="2020-12-29T01:04:52.541" v="2540" actId="26606"/>
        <pc:sldMkLst>
          <pc:docMk/>
          <pc:sldMk cId="2806709169" sldId="260"/>
        </pc:sldMkLst>
        <pc:spChg chg="mod">
          <ac:chgData name="Nguyen Minh Dang 20172998" userId="aa171328-2476-45db-82c0-88306ea71f03" providerId="ADAL" clId="{D407F079-3EDC-436A-9FAD-0F69F54C26CE}" dt="2020-12-29T01:04:52.541" v="2540" actId="26606"/>
          <ac:spMkLst>
            <pc:docMk/>
            <pc:sldMk cId="2806709169" sldId="260"/>
            <ac:spMk id="2" creationId="{61B1EA35-2057-4DDF-BDA7-B665F0BE7B77}"/>
          </ac:spMkLst>
        </pc:spChg>
        <pc:spChg chg="mod ord">
          <ac:chgData name="Nguyen Minh Dang 20172998" userId="aa171328-2476-45db-82c0-88306ea71f03" providerId="ADAL" clId="{D407F079-3EDC-436A-9FAD-0F69F54C26CE}" dt="2020-12-29T01:04:52.541" v="2540" actId="26606"/>
          <ac:spMkLst>
            <pc:docMk/>
            <pc:sldMk cId="2806709169" sldId="260"/>
            <ac:spMk id="3" creationId="{2E98D42B-C772-4C96-87BB-5A6535D17A58}"/>
          </ac:spMkLst>
        </pc:spChg>
        <pc:spChg chg="add del">
          <ac:chgData name="Nguyen Minh Dang 20172998" userId="aa171328-2476-45db-82c0-88306ea71f03" providerId="ADAL" clId="{D407F079-3EDC-436A-9FAD-0F69F54C26CE}" dt="2020-12-29T01:04:37.042" v="2533" actId="26606"/>
          <ac:spMkLst>
            <pc:docMk/>
            <pc:sldMk cId="2806709169" sldId="260"/>
            <ac:spMk id="12" creationId="{D1C26593-9A51-48FE-9FA2-A9052E57F390}"/>
          </ac:spMkLst>
        </pc:spChg>
        <pc:spChg chg="add del">
          <ac:chgData name="Nguyen Minh Dang 20172998" userId="aa171328-2476-45db-82c0-88306ea71f03" providerId="ADAL" clId="{D407F079-3EDC-436A-9FAD-0F69F54C26CE}" dt="2020-12-29T01:04:52.541" v="2540" actId="26606"/>
          <ac:spMkLst>
            <pc:docMk/>
            <pc:sldMk cId="2806709169" sldId="260"/>
            <ac:spMk id="13" creationId="{12C63567-9A18-430B-817B-152D609F572F}"/>
          </ac:spMkLst>
        </pc:spChg>
        <pc:spChg chg="add del">
          <ac:chgData name="Nguyen Minh Dang 20172998" userId="aa171328-2476-45db-82c0-88306ea71f03" providerId="ADAL" clId="{D407F079-3EDC-436A-9FAD-0F69F54C26CE}" dt="2020-12-29T01:04:37.042" v="2533" actId="26606"/>
          <ac:spMkLst>
            <pc:docMk/>
            <pc:sldMk cId="2806709169" sldId="260"/>
            <ac:spMk id="14" creationId="{B9D473B1-934D-4F2D-AC4B-5BFB4BAC5DCD}"/>
          </ac:spMkLst>
        </pc:spChg>
        <pc:spChg chg="add del">
          <ac:chgData name="Nguyen Minh Dang 20172998" userId="aa171328-2476-45db-82c0-88306ea71f03" providerId="ADAL" clId="{D407F079-3EDC-436A-9FAD-0F69F54C26CE}" dt="2020-12-29T01:04:37.042" v="2533" actId="26606"/>
          <ac:spMkLst>
            <pc:docMk/>
            <pc:sldMk cId="2806709169" sldId="260"/>
            <ac:spMk id="16" creationId="{CDE3C03E-D949-4F50-AAFA-3278B2212124}"/>
          </ac:spMkLst>
        </pc:spChg>
        <pc:picChg chg="add mod ord">
          <ac:chgData name="Nguyen Minh Dang 20172998" userId="aa171328-2476-45db-82c0-88306ea71f03" providerId="ADAL" clId="{D407F079-3EDC-436A-9FAD-0F69F54C26CE}" dt="2020-12-29T01:04:52.541" v="2540" actId="26606"/>
          <ac:picMkLst>
            <pc:docMk/>
            <pc:sldMk cId="2806709169" sldId="260"/>
            <ac:picMk id="4" creationId="{E4652E4E-6841-4941-A6DB-171360BBCCBC}"/>
          </ac:picMkLst>
        </pc:picChg>
        <pc:picChg chg="add mod ord">
          <ac:chgData name="Nguyen Minh Dang 20172998" userId="aa171328-2476-45db-82c0-88306ea71f03" providerId="ADAL" clId="{D407F079-3EDC-436A-9FAD-0F69F54C26CE}" dt="2020-12-29T01:04:52.541" v="2540" actId="26606"/>
          <ac:picMkLst>
            <pc:docMk/>
            <pc:sldMk cId="2806709169" sldId="260"/>
            <ac:picMk id="5" creationId="{0799D251-291C-4668-909D-201E566B946E}"/>
          </ac:picMkLst>
        </pc:picChg>
        <pc:picChg chg="add mod">
          <ac:chgData name="Nguyen Minh Dang 20172998" userId="aa171328-2476-45db-82c0-88306ea71f03" providerId="ADAL" clId="{D407F079-3EDC-436A-9FAD-0F69F54C26CE}" dt="2020-12-29T01:04:52.541" v="2540" actId="26606"/>
          <ac:picMkLst>
            <pc:docMk/>
            <pc:sldMk cId="2806709169" sldId="260"/>
            <ac:picMk id="6" creationId="{E69F1AA3-C825-4C48-9FCA-B3EFFC1E7ADE}"/>
          </ac:picMkLst>
        </pc:picChg>
        <pc:picChg chg="add mod ord">
          <ac:chgData name="Nguyen Minh Dang 20172998" userId="aa171328-2476-45db-82c0-88306ea71f03" providerId="ADAL" clId="{D407F079-3EDC-436A-9FAD-0F69F54C26CE}" dt="2020-12-29T01:04:52.541" v="2540" actId="26606"/>
          <ac:picMkLst>
            <pc:docMk/>
            <pc:sldMk cId="2806709169" sldId="260"/>
            <ac:picMk id="7" creationId="{BAB4121B-D47D-4876-997C-CCEA39601176}"/>
          </ac:picMkLst>
        </pc:picChg>
        <pc:picChg chg="add mod">
          <ac:chgData name="Nguyen Minh Dang 20172998" userId="aa171328-2476-45db-82c0-88306ea71f03" providerId="ADAL" clId="{D407F079-3EDC-436A-9FAD-0F69F54C26CE}" dt="2020-12-29T01:04:52.541" v="2540" actId="26606"/>
          <ac:picMkLst>
            <pc:docMk/>
            <pc:sldMk cId="2806709169" sldId="260"/>
            <ac:picMk id="11" creationId="{3DADA688-109E-422F-B986-72373721E503}"/>
          </ac:picMkLst>
        </pc:picChg>
      </pc:sldChg>
      <pc:sldChg chg="del">
        <pc:chgData name="Nguyen Minh Dang 20172998" userId="aa171328-2476-45db-82c0-88306ea71f03" providerId="ADAL" clId="{D407F079-3EDC-436A-9FAD-0F69F54C26CE}" dt="2020-12-29T00:51:23.175" v="0" actId="47"/>
        <pc:sldMkLst>
          <pc:docMk/>
          <pc:sldMk cId="4136510123" sldId="260"/>
        </pc:sldMkLst>
      </pc:sldChg>
      <pc:sldChg chg="del">
        <pc:chgData name="Nguyen Minh Dang 20172998" userId="aa171328-2476-45db-82c0-88306ea71f03" providerId="ADAL" clId="{D407F079-3EDC-436A-9FAD-0F69F54C26CE}" dt="2020-12-29T00:51:23.175" v="0" actId="47"/>
        <pc:sldMkLst>
          <pc:docMk/>
          <pc:sldMk cId="2720375054" sldId="261"/>
        </pc:sldMkLst>
      </pc:sldChg>
      <pc:sldChg chg="addSp delSp modSp add mod">
        <pc:chgData name="Nguyen Minh Dang 20172998" userId="aa171328-2476-45db-82c0-88306ea71f03" providerId="ADAL" clId="{D407F079-3EDC-436A-9FAD-0F69F54C26CE}" dt="2020-12-29T01:05:21.974" v="2554" actId="1076"/>
        <pc:sldMkLst>
          <pc:docMk/>
          <pc:sldMk cId="3153948879" sldId="261"/>
        </pc:sldMkLst>
        <pc:spChg chg="mod">
          <ac:chgData name="Nguyen Minh Dang 20172998" userId="aa171328-2476-45db-82c0-88306ea71f03" providerId="ADAL" clId="{D407F079-3EDC-436A-9FAD-0F69F54C26CE}" dt="2020-12-29T01:05:09.132" v="2547" actId="6549"/>
          <ac:spMkLst>
            <pc:docMk/>
            <pc:sldMk cId="3153948879" sldId="261"/>
            <ac:spMk id="3" creationId="{2E98D42B-C772-4C96-87BB-5A6535D17A58}"/>
          </ac:spMkLst>
        </pc:spChg>
        <pc:picChg chg="del">
          <ac:chgData name="Nguyen Minh Dang 20172998" userId="aa171328-2476-45db-82c0-88306ea71f03" providerId="ADAL" clId="{D407F079-3EDC-436A-9FAD-0F69F54C26CE}" dt="2020-12-29T01:05:04.474" v="2542" actId="478"/>
          <ac:picMkLst>
            <pc:docMk/>
            <pc:sldMk cId="3153948879" sldId="261"/>
            <ac:picMk id="4" creationId="{E4652E4E-6841-4941-A6DB-171360BBCCBC}"/>
          </ac:picMkLst>
        </pc:picChg>
        <pc:picChg chg="del">
          <ac:chgData name="Nguyen Minh Dang 20172998" userId="aa171328-2476-45db-82c0-88306ea71f03" providerId="ADAL" clId="{D407F079-3EDC-436A-9FAD-0F69F54C26CE}" dt="2020-12-29T01:05:06.258" v="2546" actId="478"/>
          <ac:picMkLst>
            <pc:docMk/>
            <pc:sldMk cId="3153948879" sldId="261"/>
            <ac:picMk id="5" creationId="{0799D251-291C-4668-909D-201E566B946E}"/>
          </ac:picMkLst>
        </pc:picChg>
        <pc:picChg chg="del">
          <ac:chgData name="Nguyen Minh Dang 20172998" userId="aa171328-2476-45db-82c0-88306ea71f03" providerId="ADAL" clId="{D407F079-3EDC-436A-9FAD-0F69F54C26CE}" dt="2020-12-29T01:05:05.896" v="2545" actId="478"/>
          <ac:picMkLst>
            <pc:docMk/>
            <pc:sldMk cId="3153948879" sldId="261"/>
            <ac:picMk id="6" creationId="{E69F1AA3-C825-4C48-9FCA-B3EFFC1E7ADE}"/>
          </ac:picMkLst>
        </pc:picChg>
        <pc:picChg chg="del">
          <ac:chgData name="Nguyen Minh Dang 20172998" userId="aa171328-2476-45db-82c0-88306ea71f03" providerId="ADAL" clId="{D407F079-3EDC-436A-9FAD-0F69F54C26CE}" dt="2020-12-29T01:05:04.849" v="2543" actId="478"/>
          <ac:picMkLst>
            <pc:docMk/>
            <pc:sldMk cId="3153948879" sldId="261"/>
            <ac:picMk id="7" creationId="{BAB4121B-D47D-4876-997C-CCEA39601176}"/>
          </ac:picMkLst>
        </pc:picChg>
        <pc:picChg chg="add mod">
          <ac:chgData name="Nguyen Minh Dang 20172998" userId="aa171328-2476-45db-82c0-88306ea71f03" providerId="ADAL" clId="{D407F079-3EDC-436A-9FAD-0F69F54C26CE}" dt="2020-12-29T01:05:21.974" v="2554" actId="1076"/>
          <ac:picMkLst>
            <pc:docMk/>
            <pc:sldMk cId="3153948879" sldId="261"/>
            <ac:picMk id="9" creationId="{B6EED837-C095-4A01-B9CC-FF0F173A0B42}"/>
          </ac:picMkLst>
        </pc:picChg>
        <pc:picChg chg="del">
          <ac:chgData name="Nguyen Minh Dang 20172998" userId="aa171328-2476-45db-82c0-88306ea71f03" providerId="ADAL" clId="{D407F079-3EDC-436A-9FAD-0F69F54C26CE}" dt="2020-12-29T01:05:05.318" v="2544" actId="478"/>
          <ac:picMkLst>
            <pc:docMk/>
            <pc:sldMk cId="3153948879" sldId="261"/>
            <ac:picMk id="11" creationId="{3DADA688-109E-422F-B986-72373721E503}"/>
          </ac:picMkLst>
        </pc:picChg>
      </pc:sldChg>
      <pc:sldChg chg="addSp delSp modSp add mod">
        <pc:chgData name="Nguyen Minh Dang 20172998" userId="aa171328-2476-45db-82c0-88306ea71f03" providerId="ADAL" clId="{D407F079-3EDC-436A-9FAD-0F69F54C26CE}" dt="2020-12-29T01:07:05.965" v="2772" actId="1076"/>
        <pc:sldMkLst>
          <pc:docMk/>
          <pc:sldMk cId="1799235950" sldId="262"/>
        </pc:sldMkLst>
        <pc:spChg chg="mod">
          <ac:chgData name="Nguyen Minh Dang 20172998" userId="aa171328-2476-45db-82c0-88306ea71f03" providerId="ADAL" clId="{D407F079-3EDC-436A-9FAD-0F69F54C26CE}" dt="2020-12-29T01:06:33.402" v="2764" actId="113"/>
          <ac:spMkLst>
            <pc:docMk/>
            <pc:sldMk cId="1799235950" sldId="262"/>
            <ac:spMk id="3" creationId="{2E98D42B-C772-4C96-87BB-5A6535D17A58}"/>
          </ac:spMkLst>
        </pc:spChg>
        <pc:picChg chg="add mod">
          <ac:chgData name="Nguyen Minh Dang 20172998" userId="aa171328-2476-45db-82c0-88306ea71f03" providerId="ADAL" clId="{D407F079-3EDC-436A-9FAD-0F69F54C26CE}" dt="2020-12-29T01:06:39.246" v="2766" actId="1076"/>
          <ac:picMkLst>
            <pc:docMk/>
            <pc:sldMk cId="1799235950" sldId="262"/>
            <ac:picMk id="5" creationId="{7324B790-83E5-46BB-A2FD-7268F8BC9B61}"/>
          </ac:picMkLst>
        </pc:picChg>
        <pc:picChg chg="add mod">
          <ac:chgData name="Nguyen Minh Dang 20172998" userId="aa171328-2476-45db-82c0-88306ea71f03" providerId="ADAL" clId="{D407F079-3EDC-436A-9FAD-0F69F54C26CE}" dt="2020-12-29T01:07:00.815" v="2770" actId="1076"/>
          <ac:picMkLst>
            <pc:docMk/>
            <pc:sldMk cId="1799235950" sldId="262"/>
            <ac:picMk id="6" creationId="{D65B4D18-2541-496C-8346-E979BFE0D1BE}"/>
          </ac:picMkLst>
        </pc:picChg>
        <pc:picChg chg="add mod">
          <ac:chgData name="Nguyen Minh Dang 20172998" userId="aa171328-2476-45db-82c0-88306ea71f03" providerId="ADAL" clId="{D407F079-3EDC-436A-9FAD-0F69F54C26CE}" dt="2020-12-29T01:07:05.965" v="2772" actId="1076"/>
          <ac:picMkLst>
            <pc:docMk/>
            <pc:sldMk cId="1799235950" sldId="262"/>
            <ac:picMk id="7" creationId="{FA0560E3-0270-47F4-90FA-E6EB08234CF6}"/>
          </ac:picMkLst>
        </pc:picChg>
        <pc:picChg chg="del">
          <ac:chgData name="Nguyen Minh Dang 20172998" userId="aa171328-2476-45db-82c0-88306ea71f03" providerId="ADAL" clId="{D407F079-3EDC-436A-9FAD-0F69F54C26CE}" dt="2020-12-29T01:06:18.556" v="2674" actId="478"/>
          <ac:picMkLst>
            <pc:docMk/>
            <pc:sldMk cId="1799235950" sldId="262"/>
            <ac:picMk id="9" creationId="{B6EED837-C095-4A01-B9CC-FF0F173A0B42}"/>
          </ac:picMkLst>
        </pc:picChg>
      </pc:sldChg>
      <pc:sldChg chg="del">
        <pc:chgData name="Nguyen Minh Dang 20172998" userId="aa171328-2476-45db-82c0-88306ea71f03" providerId="ADAL" clId="{D407F079-3EDC-436A-9FAD-0F69F54C26CE}" dt="2020-12-29T00:51:23.175" v="0" actId="47"/>
        <pc:sldMkLst>
          <pc:docMk/>
          <pc:sldMk cId="3611969171" sldId="262"/>
        </pc:sldMkLst>
      </pc:sldChg>
      <pc:sldChg chg="del">
        <pc:chgData name="Nguyen Minh Dang 20172998" userId="aa171328-2476-45db-82c0-88306ea71f03" providerId="ADAL" clId="{D407F079-3EDC-436A-9FAD-0F69F54C26CE}" dt="2020-12-29T00:51:23.175" v="0" actId="47"/>
        <pc:sldMkLst>
          <pc:docMk/>
          <pc:sldMk cId="39652172" sldId="263"/>
        </pc:sldMkLst>
      </pc:sldChg>
      <pc:sldChg chg="addSp delSp modSp add mod">
        <pc:chgData name="Nguyen Minh Dang 20172998" userId="aa171328-2476-45db-82c0-88306ea71f03" providerId="ADAL" clId="{D407F079-3EDC-436A-9FAD-0F69F54C26CE}" dt="2020-12-29T01:10:31.918" v="2916" actId="22"/>
        <pc:sldMkLst>
          <pc:docMk/>
          <pc:sldMk cId="2596127185" sldId="263"/>
        </pc:sldMkLst>
        <pc:spChg chg="mod">
          <ac:chgData name="Nguyen Minh Dang 20172998" userId="aa171328-2476-45db-82c0-88306ea71f03" providerId="ADAL" clId="{D407F079-3EDC-436A-9FAD-0F69F54C26CE}" dt="2020-12-29T01:08:02.135" v="2782" actId="113"/>
          <ac:spMkLst>
            <pc:docMk/>
            <pc:sldMk cId="2596127185" sldId="263"/>
            <ac:spMk id="3" creationId="{2E98D42B-C772-4C96-87BB-5A6535D17A58}"/>
          </ac:spMkLst>
        </pc:spChg>
        <pc:spChg chg="add mod">
          <ac:chgData name="Nguyen Minh Dang 20172998" userId="aa171328-2476-45db-82c0-88306ea71f03" providerId="ADAL" clId="{D407F079-3EDC-436A-9FAD-0F69F54C26CE}" dt="2020-12-29T01:09:54.577" v="2914" actId="20577"/>
          <ac:spMkLst>
            <pc:docMk/>
            <pc:sldMk cId="2596127185" sldId="263"/>
            <ac:spMk id="9" creationId="{24E88FF9-E58E-460E-9B6A-FB0C93D86B05}"/>
          </ac:spMkLst>
        </pc:spChg>
        <pc:picChg chg="del">
          <ac:chgData name="Nguyen Minh Dang 20172998" userId="aa171328-2476-45db-82c0-88306ea71f03" providerId="ADAL" clId="{D407F079-3EDC-436A-9FAD-0F69F54C26CE}" dt="2020-12-29T01:07:23.753" v="2774" actId="478"/>
          <ac:picMkLst>
            <pc:docMk/>
            <pc:sldMk cId="2596127185" sldId="263"/>
            <ac:picMk id="5" creationId="{7324B790-83E5-46BB-A2FD-7268F8BC9B61}"/>
          </ac:picMkLst>
        </pc:picChg>
        <pc:picChg chg="del">
          <ac:chgData name="Nguyen Minh Dang 20172998" userId="aa171328-2476-45db-82c0-88306ea71f03" providerId="ADAL" clId="{D407F079-3EDC-436A-9FAD-0F69F54C26CE}" dt="2020-12-29T01:07:24.128" v="2775" actId="478"/>
          <ac:picMkLst>
            <pc:docMk/>
            <pc:sldMk cId="2596127185" sldId="263"/>
            <ac:picMk id="6" creationId="{D65B4D18-2541-496C-8346-E979BFE0D1BE}"/>
          </ac:picMkLst>
        </pc:picChg>
        <pc:picChg chg="del">
          <ac:chgData name="Nguyen Minh Dang 20172998" userId="aa171328-2476-45db-82c0-88306ea71f03" providerId="ADAL" clId="{D407F079-3EDC-436A-9FAD-0F69F54C26CE}" dt="2020-12-29T01:07:24.474" v="2776" actId="478"/>
          <ac:picMkLst>
            <pc:docMk/>
            <pc:sldMk cId="2596127185" sldId="263"/>
            <ac:picMk id="7" creationId="{FA0560E3-0270-47F4-90FA-E6EB08234CF6}"/>
          </ac:picMkLst>
        </pc:picChg>
        <pc:picChg chg="add mod">
          <ac:chgData name="Nguyen Minh Dang 20172998" userId="aa171328-2476-45db-82c0-88306ea71f03" providerId="ADAL" clId="{D407F079-3EDC-436A-9FAD-0F69F54C26CE}" dt="2020-12-29T01:07:53.367" v="2779" actId="1076"/>
          <ac:picMkLst>
            <pc:docMk/>
            <pc:sldMk cId="2596127185" sldId="263"/>
            <ac:picMk id="8" creationId="{54073C42-8C8F-47F1-882D-1C33273D04A6}"/>
          </ac:picMkLst>
        </pc:picChg>
        <pc:picChg chg="add del">
          <ac:chgData name="Nguyen Minh Dang 20172998" userId="aa171328-2476-45db-82c0-88306ea71f03" providerId="ADAL" clId="{D407F079-3EDC-436A-9FAD-0F69F54C26CE}" dt="2020-12-29T01:10:31.918" v="2916" actId="22"/>
          <ac:picMkLst>
            <pc:docMk/>
            <pc:sldMk cId="2596127185" sldId="263"/>
            <ac:picMk id="11" creationId="{1F124C29-4D9C-4E9F-B5A8-A9A4CF207217}"/>
          </ac:picMkLst>
        </pc:picChg>
      </pc:sldChg>
      <pc:sldChg chg="addSp delSp modSp add mod">
        <pc:chgData name="Nguyen Minh Dang 20172998" userId="aa171328-2476-45db-82c0-88306ea71f03" providerId="ADAL" clId="{D407F079-3EDC-436A-9FAD-0F69F54C26CE}" dt="2020-12-29T01:10:59.940" v="2922" actId="14100"/>
        <pc:sldMkLst>
          <pc:docMk/>
          <pc:sldMk cId="2224733619" sldId="264"/>
        </pc:sldMkLst>
        <pc:spChg chg="del">
          <ac:chgData name="Nguyen Minh Dang 20172998" userId="aa171328-2476-45db-82c0-88306ea71f03" providerId="ADAL" clId="{D407F079-3EDC-436A-9FAD-0F69F54C26CE}" dt="2020-12-29T01:10:38.452" v="2919" actId="478"/>
          <ac:spMkLst>
            <pc:docMk/>
            <pc:sldMk cId="2224733619" sldId="264"/>
            <ac:spMk id="9" creationId="{24E88FF9-E58E-460E-9B6A-FB0C93D86B05}"/>
          </ac:spMkLst>
        </pc:spChg>
        <pc:picChg chg="add mod">
          <ac:chgData name="Nguyen Minh Dang 20172998" userId="aa171328-2476-45db-82c0-88306ea71f03" providerId="ADAL" clId="{D407F079-3EDC-436A-9FAD-0F69F54C26CE}" dt="2020-12-29T01:10:59.940" v="2922" actId="14100"/>
          <ac:picMkLst>
            <pc:docMk/>
            <pc:sldMk cId="2224733619" sldId="264"/>
            <ac:picMk id="5" creationId="{AC8B936C-670C-492E-8E01-4C19FFC7B745}"/>
          </ac:picMkLst>
        </pc:picChg>
        <pc:picChg chg="del">
          <ac:chgData name="Nguyen Minh Dang 20172998" userId="aa171328-2476-45db-82c0-88306ea71f03" providerId="ADAL" clId="{D407F079-3EDC-436A-9FAD-0F69F54C26CE}" dt="2020-12-29T01:10:36.872" v="2918" actId="478"/>
          <ac:picMkLst>
            <pc:docMk/>
            <pc:sldMk cId="2224733619" sldId="264"/>
            <ac:picMk id="8" creationId="{54073C42-8C8F-47F1-882D-1C33273D04A6}"/>
          </ac:picMkLst>
        </pc:picChg>
      </pc:sldChg>
      <pc:sldChg chg="del">
        <pc:chgData name="Nguyen Minh Dang 20172998" userId="aa171328-2476-45db-82c0-88306ea71f03" providerId="ADAL" clId="{D407F079-3EDC-436A-9FAD-0F69F54C26CE}" dt="2020-12-29T00:51:23.175" v="0" actId="47"/>
        <pc:sldMkLst>
          <pc:docMk/>
          <pc:sldMk cId="3854298967" sldId="264"/>
        </pc:sldMkLst>
      </pc:sldChg>
      <pc:sldChg chg="addSp delSp modSp add mod">
        <pc:chgData name="Nguyen Minh Dang 20172998" userId="aa171328-2476-45db-82c0-88306ea71f03" providerId="ADAL" clId="{D407F079-3EDC-436A-9FAD-0F69F54C26CE}" dt="2020-12-29T01:11:32.180" v="2930"/>
        <pc:sldMkLst>
          <pc:docMk/>
          <pc:sldMk cId="1539389440" sldId="265"/>
        </pc:sldMkLst>
        <pc:spChg chg="add del mod">
          <ac:chgData name="Nguyen Minh Dang 20172998" userId="aa171328-2476-45db-82c0-88306ea71f03" providerId="ADAL" clId="{D407F079-3EDC-436A-9FAD-0F69F54C26CE}" dt="2020-12-29T01:11:32.180" v="2930"/>
          <ac:spMkLst>
            <pc:docMk/>
            <pc:sldMk cId="1539389440" sldId="265"/>
            <ac:spMk id="7" creationId="{1D5C90E7-AFEC-4D41-865D-4A5410AF3485}"/>
          </ac:spMkLst>
        </pc:spChg>
        <pc:picChg chg="del">
          <ac:chgData name="Nguyen Minh Dang 20172998" userId="aa171328-2476-45db-82c0-88306ea71f03" providerId="ADAL" clId="{D407F079-3EDC-436A-9FAD-0F69F54C26CE}" dt="2020-12-29T01:11:18.430" v="2924" actId="478"/>
          <ac:picMkLst>
            <pc:docMk/>
            <pc:sldMk cId="1539389440" sldId="265"/>
            <ac:picMk id="5" creationId="{AC8B936C-670C-492E-8E01-4C19FFC7B745}"/>
          </ac:picMkLst>
        </pc:picChg>
        <pc:picChg chg="add mod">
          <ac:chgData name="Nguyen Minh Dang 20172998" userId="aa171328-2476-45db-82c0-88306ea71f03" providerId="ADAL" clId="{D407F079-3EDC-436A-9FAD-0F69F54C26CE}" dt="2020-12-29T01:11:26.203" v="2928" actId="1076"/>
          <ac:picMkLst>
            <pc:docMk/>
            <pc:sldMk cId="1539389440" sldId="265"/>
            <ac:picMk id="6" creationId="{7AA3E896-5770-455B-8952-6CD89F89C803}"/>
          </ac:picMkLst>
        </pc:picChg>
      </pc:sldChg>
      <pc:sldChg chg="del">
        <pc:chgData name="Nguyen Minh Dang 20172998" userId="aa171328-2476-45db-82c0-88306ea71f03" providerId="ADAL" clId="{D407F079-3EDC-436A-9FAD-0F69F54C26CE}" dt="2020-12-29T00:51:23.175" v="0" actId="47"/>
        <pc:sldMkLst>
          <pc:docMk/>
          <pc:sldMk cId="2092295904" sldId="265"/>
        </pc:sldMkLst>
      </pc:sldChg>
      <pc:sldChg chg="del">
        <pc:chgData name="Nguyen Minh Dang 20172998" userId="aa171328-2476-45db-82c0-88306ea71f03" providerId="ADAL" clId="{D407F079-3EDC-436A-9FAD-0F69F54C26CE}" dt="2020-12-29T00:51:23.175" v="0" actId="47"/>
        <pc:sldMkLst>
          <pc:docMk/>
          <pc:sldMk cId="794500590" sldId="266"/>
        </pc:sldMkLst>
      </pc:sldChg>
      <pc:sldChg chg="addSp delSp modSp add mod">
        <pc:chgData name="Nguyen Minh Dang 20172998" userId="aa171328-2476-45db-82c0-88306ea71f03" providerId="ADAL" clId="{D407F079-3EDC-436A-9FAD-0F69F54C26CE}" dt="2020-12-29T01:11:51.532" v="2934" actId="1076"/>
        <pc:sldMkLst>
          <pc:docMk/>
          <pc:sldMk cId="1928171436" sldId="266"/>
        </pc:sldMkLst>
        <pc:picChg chg="add mod">
          <ac:chgData name="Nguyen Minh Dang 20172998" userId="aa171328-2476-45db-82c0-88306ea71f03" providerId="ADAL" clId="{D407F079-3EDC-436A-9FAD-0F69F54C26CE}" dt="2020-12-29T01:11:51.532" v="2934" actId="1076"/>
          <ac:picMkLst>
            <pc:docMk/>
            <pc:sldMk cId="1928171436" sldId="266"/>
            <ac:picMk id="5" creationId="{81DE4F42-D38A-4056-BF0D-0432F35F4DDD}"/>
          </ac:picMkLst>
        </pc:picChg>
        <pc:picChg chg="del">
          <ac:chgData name="Nguyen Minh Dang 20172998" userId="aa171328-2476-45db-82c0-88306ea71f03" providerId="ADAL" clId="{D407F079-3EDC-436A-9FAD-0F69F54C26CE}" dt="2020-12-29T01:11:49.393" v="2932" actId="478"/>
          <ac:picMkLst>
            <pc:docMk/>
            <pc:sldMk cId="1928171436" sldId="266"/>
            <ac:picMk id="6" creationId="{7AA3E896-5770-455B-8952-6CD89F89C803}"/>
          </ac:picMkLst>
        </pc:picChg>
      </pc:sldChg>
      <pc:sldChg chg="addSp delSp modSp add mod">
        <pc:chgData name="Nguyen Minh Dang 20172998" userId="aa171328-2476-45db-82c0-88306ea71f03" providerId="ADAL" clId="{D407F079-3EDC-436A-9FAD-0F69F54C26CE}" dt="2020-12-29T01:12:20.478" v="2939" actId="1076"/>
        <pc:sldMkLst>
          <pc:docMk/>
          <pc:sldMk cId="2190010324" sldId="267"/>
        </pc:sldMkLst>
        <pc:picChg chg="del">
          <ac:chgData name="Nguyen Minh Dang 20172998" userId="aa171328-2476-45db-82c0-88306ea71f03" providerId="ADAL" clId="{D407F079-3EDC-436A-9FAD-0F69F54C26CE}" dt="2020-12-29T01:12:12.834" v="2936" actId="478"/>
          <ac:picMkLst>
            <pc:docMk/>
            <pc:sldMk cId="2190010324" sldId="267"/>
            <ac:picMk id="5" creationId="{81DE4F42-D38A-4056-BF0D-0432F35F4DDD}"/>
          </ac:picMkLst>
        </pc:picChg>
        <pc:picChg chg="add mod">
          <ac:chgData name="Nguyen Minh Dang 20172998" userId="aa171328-2476-45db-82c0-88306ea71f03" providerId="ADAL" clId="{D407F079-3EDC-436A-9FAD-0F69F54C26CE}" dt="2020-12-29T01:12:20.478" v="2939" actId="1076"/>
          <ac:picMkLst>
            <pc:docMk/>
            <pc:sldMk cId="2190010324" sldId="267"/>
            <ac:picMk id="6" creationId="{8DDBB5BE-6AA2-4DAE-B490-DF9C36C7E123}"/>
          </ac:picMkLst>
        </pc:picChg>
      </pc:sldChg>
      <pc:sldChg chg="del">
        <pc:chgData name="Nguyen Minh Dang 20172998" userId="aa171328-2476-45db-82c0-88306ea71f03" providerId="ADAL" clId="{D407F079-3EDC-436A-9FAD-0F69F54C26CE}" dt="2020-12-29T00:51:23.175" v="0" actId="47"/>
        <pc:sldMkLst>
          <pc:docMk/>
          <pc:sldMk cId="2410837864" sldId="267"/>
        </pc:sldMkLst>
      </pc:sldChg>
      <pc:sldChg chg="del">
        <pc:chgData name="Nguyen Minh Dang 20172998" userId="aa171328-2476-45db-82c0-88306ea71f03" providerId="ADAL" clId="{D407F079-3EDC-436A-9FAD-0F69F54C26CE}" dt="2020-12-29T00:51:23.175" v="0" actId="47"/>
        <pc:sldMkLst>
          <pc:docMk/>
          <pc:sldMk cId="3221217343" sldId="268"/>
        </pc:sldMkLst>
      </pc:sldChg>
      <pc:sldChg chg="addSp delSp modSp add mod">
        <pc:chgData name="Nguyen Minh Dang 20172998" userId="aa171328-2476-45db-82c0-88306ea71f03" providerId="ADAL" clId="{D407F079-3EDC-436A-9FAD-0F69F54C26CE}" dt="2020-12-29T01:12:56.347" v="2949" actId="1076"/>
        <pc:sldMkLst>
          <pc:docMk/>
          <pc:sldMk cId="3814344377" sldId="268"/>
        </pc:sldMkLst>
        <pc:spChg chg="mod">
          <ac:chgData name="Nguyen Minh Dang 20172998" userId="aa171328-2476-45db-82c0-88306ea71f03" providerId="ADAL" clId="{D407F079-3EDC-436A-9FAD-0F69F54C26CE}" dt="2020-12-29T01:12:56.347" v="2949" actId="1076"/>
          <ac:spMkLst>
            <pc:docMk/>
            <pc:sldMk cId="3814344377" sldId="268"/>
            <ac:spMk id="3" creationId="{2E98D42B-C772-4C96-87BB-5A6535D17A58}"/>
          </ac:spMkLst>
        </pc:spChg>
        <pc:picChg chg="add mod">
          <ac:chgData name="Nguyen Minh Dang 20172998" userId="aa171328-2476-45db-82c0-88306ea71f03" providerId="ADAL" clId="{D407F079-3EDC-436A-9FAD-0F69F54C26CE}" dt="2020-12-29T01:12:54.665" v="2947" actId="1076"/>
          <ac:picMkLst>
            <pc:docMk/>
            <pc:sldMk cId="3814344377" sldId="268"/>
            <ac:picMk id="5" creationId="{2748321C-1BAC-413B-81B8-643C597E2610}"/>
          </ac:picMkLst>
        </pc:picChg>
        <pc:picChg chg="del">
          <ac:chgData name="Nguyen Minh Dang 20172998" userId="aa171328-2476-45db-82c0-88306ea71f03" providerId="ADAL" clId="{D407F079-3EDC-436A-9FAD-0F69F54C26CE}" dt="2020-12-29T01:12:45.152" v="2941" actId="478"/>
          <ac:picMkLst>
            <pc:docMk/>
            <pc:sldMk cId="3814344377" sldId="268"/>
            <ac:picMk id="6" creationId="{8DDBB5BE-6AA2-4DAE-B490-DF9C36C7E123}"/>
          </ac:picMkLst>
        </pc:picChg>
      </pc:sldChg>
      <pc:sldChg chg="del">
        <pc:chgData name="Nguyen Minh Dang 20172998" userId="aa171328-2476-45db-82c0-88306ea71f03" providerId="ADAL" clId="{D407F079-3EDC-436A-9FAD-0F69F54C26CE}" dt="2020-12-29T00:51:23.175" v="0" actId="47"/>
        <pc:sldMkLst>
          <pc:docMk/>
          <pc:sldMk cId="2604956866" sldId="269"/>
        </pc:sldMkLst>
      </pc:sldChg>
      <pc:sldChg chg="addSp delSp modSp add mod">
        <pc:chgData name="Nguyen Minh Dang 20172998" userId="aa171328-2476-45db-82c0-88306ea71f03" providerId="ADAL" clId="{D407F079-3EDC-436A-9FAD-0F69F54C26CE}" dt="2020-12-29T01:13:34.115" v="2956" actId="22"/>
        <pc:sldMkLst>
          <pc:docMk/>
          <pc:sldMk cId="4013151050" sldId="269"/>
        </pc:sldMkLst>
        <pc:picChg chg="del">
          <ac:chgData name="Nguyen Minh Dang 20172998" userId="aa171328-2476-45db-82c0-88306ea71f03" providerId="ADAL" clId="{D407F079-3EDC-436A-9FAD-0F69F54C26CE}" dt="2020-12-29T01:13:12.985" v="2951" actId="478"/>
          <ac:picMkLst>
            <pc:docMk/>
            <pc:sldMk cId="4013151050" sldId="269"/>
            <ac:picMk id="5" creationId="{2748321C-1BAC-413B-81B8-643C597E2610}"/>
          </ac:picMkLst>
        </pc:picChg>
        <pc:picChg chg="add mod">
          <ac:chgData name="Nguyen Minh Dang 20172998" userId="aa171328-2476-45db-82c0-88306ea71f03" providerId="ADAL" clId="{D407F079-3EDC-436A-9FAD-0F69F54C26CE}" dt="2020-12-29T01:13:19.949" v="2954" actId="1076"/>
          <ac:picMkLst>
            <pc:docMk/>
            <pc:sldMk cId="4013151050" sldId="269"/>
            <ac:picMk id="6" creationId="{9AFD5EEF-E45E-4FC4-BA60-980E8D749928}"/>
          </ac:picMkLst>
        </pc:picChg>
        <pc:picChg chg="add del">
          <ac:chgData name="Nguyen Minh Dang 20172998" userId="aa171328-2476-45db-82c0-88306ea71f03" providerId="ADAL" clId="{D407F079-3EDC-436A-9FAD-0F69F54C26CE}" dt="2020-12-29T01:13:34.115" v="2956" actId="22"/>
          <ac:picMkLst>
            <pc:docMk/>
            <pc:sldMk cId="4013151050" sldId="269"/>
            <ac:picMk id="8" creationId="{1ADE2650-3AAC-4EF7-ACE2-642114D187A0}"/>
          </ac:picMkLst>
        </pc:picChg>
      </pc:sldChg>
      <pc:sldChg chg="addSp delSp modSp add mod">
        <pc:chgData name="Nguyen Minh Dang 20172998" userId="aa171328-2476-45db-82c0-88306ea71f03" providerId="ADAL" clId="{D407F079-3EDC-436A-9FAD-0F69F54C26CE}" dt="2020-12-29T01:13:52.201" v="2963"/>
        <pc:sldMkLst>
          <pc:docMk/>
          <pc:sldMk cId="290650919" sldId="270"/>
        </pc:sldMkLst>
        <pc:picChg chg="add mod">
          <ac:chgData name="Nguyen Minh Dang 20172998" userId="aa171328-2476-45db-82c0-88306ea71f03" providerId="ADAL" clId="{D407F079-3EDC-436A-9FAD-0F69F54C26CE}" dt="2020-12-29T01:13:46.510" v="2961" actId="1076"/>
          <ac:picMkLst>
            <pc:docMk/>
            <pc:sldMk cId="290650919" sldId="270"/>
            <ac:picMk id="5" creationId="{AF30C448-84A2-4882-9F6B-C4841C901D67}"/>
          </ac:picMkLst>
        </pc:picChg>
        <pc:picChg chg="del">
          <ac:chgData name="Nguyen Minh Dang 20172998" userId="aa171328-2476-45db-82c0-88306ea71f03" providerId="ADAL" clId="{D407F079-3EDC-436A-9FAD-0F69F54C26CE}" dt="2020-12-29T01:13:39" v="2958" actId="478"/>
          <ac:picMkLst>
            <pc:docMk/>
            <pc:sldMk cId="290650919" sldId="270"/>
            <ac:picMk id="6" creationId="{9AFD5EEF-E45E-4FC4-BA60-980E8D749928}"/>
          </ac:picMkLst>
        </pc:picChg>
        <pc:picChg chg="add del mod">
          <ac:chgData name="Nguyen Minh Dang 20172998" userId="aa171328-2476-45db-82c0-88306ea71f03" providerId="ADAL" clId="{D407F079-3EDC-436A-9FAD-0F69F54C26CE}" dt="2020-12-29T01:13:52.201" v="2963"/>
          <ac:picMkLst>
            <pc:docMk/>
            <pc:sldMk cId="290650919" sldId="270"/>
            <ac:picMk id="7" creationId="{CCD37493-9FFB-47F4-A10B-1A212955098B}"/>
          </ac:picMkLst>
        </pc:picChg>
      </pc:sldChg>
      <pc:sldChg chg="del">
        <pc:chgData name="Nguyen Minh Dang 20172998" userId="aa171328-2476-45db-82c0-88306ea71f03" providerId="ADAL" clId="{D407F079-3EDC-436A-9FAD-0F69F54C26CE}" dt="2020-12-29T00:51:23.175" v="0" actId="47"/>
        <pc:sldMkLst>
          <pc:docMk/>
          <pc:sldMk cId="1100416694" sldId="270"/>
        </pc:sldMkLst>
      </pc:sldChg>
      <pc:sldChg chg="addSp delSp modSp add mod">
        <pc:chgData name="Nguyen Minh Dang 20172998" userId="aa171328-2476-45db-82c0-88306ea71f03" providerId="ADAL" clId="{D407F079-3EDC-436A-9FAD-0F69F54C26CE}" dt="2020-12-29T01:15:04.927" v="2972" actId="22"/>
        <pc:sldMkLst>
          <pc:docMk/>
          <pc:sldMk cId="461665893" sldId="271"/>
        </pc:sldMkLst>
        <pc:picChg chg="del">
          <ac:chgData name="Nguyen Minh Dang 20172998" userId="aa171328-2476-45db-82c0-88306ea71f03" providerId="ADAL" clId="{D407F079-3EDC-436A-9FAD-0F69F54C26CE}" dt="2020-12-29T01:14:13.870" v="2965" actId="478"/>
          <ac:picMkLst>
            <pc:docMk/>
            <pc:sldMk cId="461665893" sldId="271"/>
            <ac:picMk id="5" creationId="{AF30C448-84A2-4882-9F6B-C4841C901D67}"/>
          </ac:picMkLst>
        </pc:picChg>
        <pc:picChg chg="add mod">
          <ac:chgData name="Nguyen Minh Dang 20172998" userId="aa171328-2476-45db-82c0-88306ea71f03" providerId="ADAL" clId="{D407F079-3EDC-436A-9FAD-0F69F54C26CE}" dt="2020-12-29T01:14:23.670" v="2970" actId="1076"/>
          <ac:picMkLst>
            <pc:docMk/>
            <pc:sldMk cId="461665893" sldId="271"/>
            <ac:picMk id="6" creationId="{7E02E8E3-8F70-4945-8A63-9B82C088855E}"/>
          </ac:picMkLst>
        </pc:picChg>
        <pc:picChg chg="add del">
          <ac:chgData name="Nguyen Minh Dang 20172998" userId="aa171328-2476-45db-82c0-88306ea71f03" providerId="ADAL" clId="{D407F079-3EDC-436A-9FAD-0F69F54C26CE}" dt="2020-12-29T01:15:04.927" v="2972" actId="22"/>
          <ac:picMkLst>
            <pc:docMk/>
            <pc:sldMk cId="461665893" sldId="271"/>
            <ac:picMk id="8" creationId="{FF61E59C-4CD2-4B5A-8083-1A9B403ECD92}"/>
          </ac:picMkLst>
        </pc:picChg>
      </pc:sldChg>
      <pc:sldChg chg="del">
        <pc:chgData name="Nguyen Minh Dang 20172998" userId="aa171328-2476-45db-82c0-88306ea71f03" providerId="ADAL" clId="{D407F079-3EDC-436A-9FAD-0F69F54C26CE}" dt="2020-12-29T00:51:23.175" v="0" actId="47"/>
        <pc:sldMkLst>
          <pc:docMk/>
          <pc:sldMk cId="3767905767" sldId="271"/>
        </pc:sldMkLst>
      </pc:sldChg>
      <pc:sldChg chg="delSp modSp add mod">
        <pc:chgData name="Nguyen Minh Dang 20172998" userId="aa171328-2476-45db-82c0-88306ea71f03" providerId="ADAL" clId="{D407F079-3EDC-436A-9FAD-0F69F54C26CE}" dt="2020-12-29T01:15:41.200" v="3062" actId="20577"/>
        <pc:sldMkLst>
          <pc:docMk/>
          <pc:sldMk cId="2552274382" sldId="272"/>
        </pc:sldMkLst>
        <pc:spChg chg="mod">
          <ac:chgData name="Nguyen Minh Dang 20172998" userId="aa171328-2476-45db-82c0-88306ea71f03" providerId="ADAL" clId="{D407F079-3EDC-436A-9FAD-0F69F54C26CE}" dt="2020-12-29T01:15:41.200" v="3062" actId="20577"/>
          <ac:spMkLst>
            <pc:docMk/>
            <pc:sldMk cId="2552274382" sldId="272"/>
            <ac:spMk id="3" creationId="{2E98D42B-C772-4C96-87BB-5A6535D17A58}"/>
          </ac:spMkLst>
        </pc:spChg>
        <pc:picChg chg="del">
          <ac:chgData name="Nguyen Minh Dang 20172998" userId="aa171328-2476-45db-82c0-88306ea71f03" providerId="ADAL" clId="{D407F079-3EDC-436A-9FAD-0F69F54C26CE}" dt="2020-12-29T01:15:10.453" v="2974" actId="478"/>
          <ac:picMkLst>
            <pc:docMk/>
            <pc:sldMk cId="2552274382" sldId="272"/>
            <ac:picMk id="6" creationId="{7E02E8E3-8F70-4945-8A63-9B82C088855E}"/>
          </ac:picMkLst>
        </pc:picChg>
      </pc:sldChg>
      <pc:sldChg chg="del">
        <pc:chgData name="Nguyen Minh Dang 20172998" userId="aa171328-2476-45db-82c0-88306ea71f03" providerId="ADAL" clId="{D407F079-3EDC-436A-9FAD-0F69F54C26CE}" dt="2020-12-29T00:51:23.175" v="0" actId="47"/>
        <pc:sldMkLst>
          <pc:docMk/>
          <pc:sldMk cId="2749905061" sldId="272"/>
        </pc:sldMkLst>
      </pc:sldChg>
      <pc:sldChg chg="del">
        <pc:chgData name="Nguyen Minh Dang 20172998" userId="aa171328-2476-45db-82c0-88306ea71f03" providerId="ADAL" clId="{D407F079-3EDC-436A-9FAD-0F69F54C26CE}" dt="2020-12-29T00:51:23.175" v="0" actId="47"/>
        <pc:sldMkLst>
          <pc:docMk/>
          <pc:sldMk cId="1972858014" sldId="274"/>
        </pc:sldMkLst>
      </pc:sldChg>
      <pc:sldChg chg="del">
        <pc:chgData name="Nguyen Minh Dang 20172998" userId="aa171328-2476-45db-82c0-88306ea71f03" providerId="ADAL" clId="{D407F079-3EDC-436A-9FAD-0F69F54C26CE}" dt="2020-12-29T00:51:23.175" v="0" actId="47"/>
        <pc:sldMkLst>
          <pc:docMk/>
          <pc:sldMk cId="280406220" sldId="278"/>
        </pc:sldMkLst>
      </pc:sldChg>
      <pc:sldChg chg="del">
        <pc:chgData name="Nguyen Minh Dang 20172998" userId="aa171328-2476-45db-82c0-88306ea71f03" providerId="ADAL" clId="{D407F079-3EDC-436A-9FAD-0F69F54C26CE}" dt="2020-12-29T00:51:23.175" v="0" actId="47"/>
        <pc:sldMkLst>
          <pc:docMk/>
          <pc:sldMk cId="2351541081" sldId="279"/>
        </pc:sldMkLst>
      </pc:sldChg>
      <pc:sldChg chg="del">
        <pc:chgData name="Nguyen Minh Dang 20172998" userId="aa171328-2476-45db-82c0-88306ea71f03" providerId="ADAL" clId="{D407F079-3EDC-436A-9FAD-0F69F54C26CE}" dt="2020-12-29T00:51:23.175" v="0" actId="47"/>
        <pc:sldMkLst>
          <pc:docMk/>
          <pc:sldMk cId="4172893849" sldId="280"/>
        </pc:sldMkLst>
      </pc:sldChg>
      <pc:sldChg chg="del">
        <pc:chgData name="Nguyen Minh Dang 20172998" userId="aa171328-2476-45db-82c0-88306ea71f03" providerId="ADAL" clId="{D407F079-3EDC-436A-9FAD-0F69F54C26CE}" dt="2020-12-29T00:51:23.175" v="0" actId="47"/>
        <pc:sldMkLst>
          <pc:docMk/>
          <pc:sldMk cId="2932105858" sldId="282"/>
        </pc:sldMkLst>
      </pc:sldChg>
      <pc:sldChg chg="del">
        <pc:chgData name="Nguyen Minh Dang 20172998" userId="aa171328-2476-45db-82c0-88306ea71f03" providerId="ADAL" clId="{D407F079-3EDC-436A-9FAD-0F69F54C26CE}" dt="2020-12-29T00:51:23.175" v="0" actId="47"/>
        <pc:sldMkLst>
          <pc:docMk/>
          <pc:sldMk cId="2595121127" sldId="283"/>
        </pc:sldMkLst>
      </pc:sldChg>
      <pc:sldChg chg="del">
        <pc:chgData name="Nguyen Minh Dang 20172998" userId="aa171328-2476-45db-82c0-88306ea71f03" providerId="ADAL" clId="{D407F079-3EDC-436A-9FAD-0F69F54C26CE}" dt="2020-12-29T00:51:23.175" v="0" actId="47"/>
        <pc:sldMkLst>
          <pc:docMk/>
          <pc:sldMk cId="1849073580" sldId="284"/>
        </pc:sldMkLst>
      </pc:sldChg>
      <pc:sldChg chg="del">
        <pc:chgData name="Nguyen Minh Dang 20172998" userId="aa171328-2476-45db-82c0-88306ea71f03" providerId="ADAL" clId="{D407F079-3EDC-436A-9FAD-0F69F54C26CE}" dt="2020-12-29T00:51:23.175" v="0" actId="47"/>
        <pc:sldMkLst>
          <pc:docMk/>
          <pc:sldMk cId="1859456615" sldId="285"/>
        </pc:sldMkLst>
      </pc:sldChg>
      <pc:sldChg chg="del">
        <pc:chgData name="Nguyen Minh Dang 20172998" userId="aa171328-2476-45db-82c0-88306ea71f03" providerId="ADAL" clId="{D407F079-3EDC-436A-9FAD-0F69F54C26CE}" dt="2020-12-29T00:51:23.175" v="0" actId="47"/>
        <pc:sldMkLst>
          <pc:docMk/>
          <pc:sldMk cId="3433009034" sldId="286"/>
        </pc:sldMkLst>
      </pc:sldChg>
      <pc:sldChg chg="del">
        <pc:chgData name="Nguyen Minh Dang 20172998" userId="aa171328-2476-45db-82c0-88306ea71f03" providerId="ADAL" clId="{D407F079-3EDC-436A-9FAD-0F69F54C26CE}" dt="2020-12-29T00:51:23.175" v="0" actId="47"/>
        <pc:sldMkLst>
          <pc:docMk/>
          <pc:sldMk cId="2557630439" sldId="287"/>
        </pc:sldMkLst>
      </pc:sldChg>
      <pc:sldChg chg="del">
        <pc:chgData name="Nguyen Minh Dang 20172998" userId="aa171328-2476-45db-82c0-88306ea71f03" providerId="ADAL" clId="{D407F079-3EDC-436A-9FAD-0F69F54C26CE}" dt="2020-12-29T00:51:23.175" v="0" actId="47"/>
        <pc:sldMkLst>
          <pc:docMk/>
          <pc:sldMk cId="1966923156" sldId="288"/>
        </pc:sldMkLst>
      </pc:sldChg>
      <pc:sldChg chg="del">
        <pc:chgData name="Nguyen Minh Dang 20172998" userId="aa171328-2476-45db-82c0-88306ea71f03" providerId="ADAL" clId="{D407F079-3EDC-436A-9FAD-0F69F54C26CE}" dt="2020-12-29T00:51:23.175" v="0" actId="47"/>
        <pc:sldMkLst>
          <pc:docMk/>
          <pc:sldMk cId="4203337446" sldId="289"/>
        </pc:sldMkLst>
      </pc:sldChg>
      <pc:sldChg chg="del">
        <pc:chgData name="Nguyen Minh Dang 20172998" userId="aa171328-2476-45db-82c0-88306ea71f03" providerId="ADAL" clId="{D407F079-3EDC-436A-9FAD-0F69F54C26CE}" dt="2020-12-29T00:51:23.175" v="0" actId="47"/>
        <pc:sldMkLst>
          <pc:docMk/>
          <pc:sldMk cId="416074730" sldId="290"/>
        </pc:sldMkLst>
      </pc:sldChg>
      <pc:sldChg chg="del">
        <pc:chgData name="Nguyen Minh Dang 20172998" userId="aa171328-2476-45db-82c0-88306ea71f03" providerId="ADAL" clId="{D407F079-3EDC-436A-9FAD-0F69F54C26CE}" dt="2020-12-29T00:51:23.175" v="0" actId="47"/>
        <pc:sldMkLst>
          <pc:docMk/>
          <pc:sldMk cId="3470121508" sldId="291"/>
        </pc:sldMkLst>
      </pc:sldChg>
      <pc:sldChg chg="del">
        <pc:chgData name="Nguyen Minh Dang 20172998" userId="aa171328-2476-45db-82c0-88306ea71f03" providerId="ADAL" clId="{D407F079-3EDC-436A-9FAD-0F69F54C26CE}" dt="2020-12-29T00:51:23.175" v="0" actId="47"/>
        <pc:sldMkLst>
          <pc:docMk/>
          <pc:sldMk cId="3122465031" sldId="292"/>
        </pc:sldMkLst>
      </pc:sldChg>
      <pc:sldChg chg="del">
        <pc:chgData name="Nguyen Minh Dang 20172998" userId="aa171328-2476-45db-82c0-88306ea71f03" providerId="ADAL" clId="{D407F079-3EDC-436A-9FAD-0F69F54C26CE}" dt="2020-12-29T00:51:23.175" v="0" actId="47"/>
        <pc:sldMkLst>
          <pc:docMk/>
          <pc:sldMk cId="3437715122" sldId="293"/>
        </pc:sldMkLst>
      </pc:sldChg>
      <pc:sldChg chg="del">
        <pc:chgData name="Nguyen Minh Dang 20172998" userId="aa171328-2476-45db-82c0-88306ea71f03" providerId="ADAL" clId="{D407F079-3EDC-436A-9FAD-0F69F54C26CE}" dt="2020-12-29T00:51:23.175" v="0" actId="47"/>
        <pc:sldMkLst>
          <pc:docMk/>
          <pc:sldMk cId="2417387535" sldId="294"/>
        </pc:sldMkLst>
      </pc:sldChg>
      <pc:sldChg chg="del">
        <pc:chgData name="Nguyen Minh Dang 20172998" userId="aa171328-2476-45db-82c0-88306ea71f03" providerId="ADAL" clId="{D407F079-3EDC-436A-9FAD-0F69F54C26CE}" dt="2020-12-29T00:51:23.175" v="0" actId="47"/>
        <pc:sldMkLst>
          <pc:docMk/>
          <pc:sldMk cId="1461759717" sldId="295"/>
        </pc:sldMkLst>
      </pc:sldChg>
      <pc:sldChg chg="del">
        <pc:chgData name="Nguyen Minh Dang 20172998" userId="aa171328-2476-45db-82c0-88306ea71f03" providerId="ADAL" clId="{D407F079-3EDC-436A-9FAD-0F69F54C26CE}" dt="2020-12-29T00:51:23.175" v="0" actId="47"/>
        <pc:sldMkLst>
          <pc:docMk/>
          <pc:sldMk cId="2403522443" sldId="296"/>
        </pc:sldMkLst>
      </pc:sldChg>
      <pc:sldChg chg="del">
        <pc:chgData name="Nguyen Minh Dang 20172998" userId="aa171328-2476-45db-82c0-88306ea71f03" providerId="ADAL" clId="{D407F079-3EDC-436A-9FAD-0F69F54C26CE}" dt="2020-12-29T00:51:23.175" v="0" actId="47"/>
        <pc:sldMkLst>
          <pc:docMk/>
          <pc:sldMk cId="2842557637" sldId="297"/>
        </pc:sldMkLst>
      </pc:sldChg>
      <pc:sldChg chg="del">
        <pc:chgData name="Nguyen Minh Dang 20172998" userId="aa171328-2476-45db-82c0-88306ea71f03" providerId="ADAL" clId="{D407F079-3EDC-436A-9FAD-0F69F54C26CE}" dt="2020-12-29T00:51:23.175" v="0" actId="47"/>
        <pc:sldMkLst>
          <pc:docMk/>
          <pc:sldMk cId="1257626922" sldId="298"/>
        </pc:sldMkLst>
      </pc:sldChg>
      <pc:sldChg chg="del">
        <pc:chgData name="Nguyen Minh Dang 20172998" userId="aa171328-2476-45db-82c0-88306ea71f03" providerId="ADAL" clId="{D407F079-3EDC-436A-9FAD-0F69F54C26CE}" dt="2020-12-29T00:51:23.175" v="0" actId="47"/>
        <pc:sldMkLst>
          <pc:docMk/>
          <pc:sldMk cId="4278503466" sldId="299"/>
        </pc:sldMkLst>
      </pc:sldChg>
      <pc:sldChg chg="del">
        <pc:chgData name="Nguyen Minh Dang 20172998" userId="aa171328-2476-45db-82c0-88306ea71f03" providerId="ADAL" clId="{D407F079-3EDC-436A-9FAD-0F69F54C26CE}" dt="2020-12-29T00:51:23.175" v="0" actId="47"/>
        <pc:sldMkLst>
          <pc:docMk/>
          <pc:sldMk cId="2998337286" sldId="300"/>
        </pc:sldMkLst>
      </pc:sldChg>
      <pc:sldChg chg="del">
        <pc:chgData name="Nguyen Minh Dang 20172998" userId="aa171328-2476-45db-82c0-88306ea71f03" providerId="ADAL" clId="{D407F079-3EDC-436A-9FAD-0F69F54C26CE}" dt="2020-12-29T00:51:23.175" v="0" actId="47"/>
        <pc:sldMkLst>
          <pc:docMk/>
          <pc:sldMk cId="957237837" sldId="301"/>
        </pc:sldMkLst>
      </pc:sldChg>
      <pc:sldChg chg="del">
        <pc:chgData name="Nguyen Minh Dang 20172998" userId="aa171328-2476-45db-82c0-88306ea71f03" providerId="ADAL" clId="{D407F079-3EDC-436A-9FAD-0F69F54C26CE}" dt="2020-12-29T00:51:23.175" v="0" actId="47"/>
        <pc:sldMkLst>
          <pc:docMk/>
          <pc:sldMk cId="2749852392" sldId="302"/>
        </pc:sldMkLst>
      </pc:sldChg>
      <pc:sldChg chg="del">
        <pc:chgData name="Nguyen Minh Dang 20172998" userId="aa171328-2476-45db-82c0-88306ea71f03" providerId="ADAL" clId="{D407F079-3EDC-436A-9FAD-0F69F54C26CE}" dt="2020-12-29T00:51:23.175" v="0" actId="47"/>
        <pc:sldMkLst>
          <pc:docMk/>
          <pc:sldMk cId="2082059437" sldId="303"/>
        </pc:sldMkLst>
      </pc:sldChg>
      <pc:sldChg chg="del">
        <pc:chgData name="Nguyen Minh Dang 20172998" userId="aa171328-2476-45db-82c0-88306ea71f03" providerId="ADAL" clId="{D407F079-3EDC-436A-9FAD-0F69F54C26CE}" dt="2020-12-29T00:51:23.175" v="0" actId="47"/>
        <pc:sldMkLst>
          <pc:docMk/>
          <pc:sldMk cId="1385304252" sldId="3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D0CB5-D269-40EC-BF38-9930E7F4B81A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52E89-70AF-462B-AF8B-C63EA619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25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52E89-70AF-462B-AF8B-C63EA619B0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10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52E89-70AF-462B-AF8B-C63EA619B0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4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52E89-70AF-462B-AF8B-C63EA619B0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1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52E89-70AF-462B-AF8B-C63EA619B0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83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52E89-70AF-462B-AF8B-C63EA619B0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56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52E89-70AF-462B-AF8B-C63EA619B0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03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52E89-70AF-462B-AF8B-C63EA619B0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95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52E89-70AF-462B-AF8B-C63EA619B0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29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52E89-70AF-462B-AF8B-C63EA619B0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24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52E89-70AF-462B-AF8B-C63EA619B0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03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52E89-70AF-462B-AF8B-C63EA619B0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1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52E89-70AF-462B-AF8B-C63EA619B0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482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52E89-70AF-462B-AF8B-C63EA619B0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048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52E89-70AF-462B-AF8B-C63EA619B0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90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52E89-70AF-462B-AF8B-C63EA619B0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44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52E89-70AF-462B-AF8B-C63EA619B0E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984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52E89-70AF-462B-AF8B-C63EA619B0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53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52E89-70AF-462B-AF8B-C63EA619B0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08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52E89-70AF-462B-AF8B-C63EA619B0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86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52E89-70AF-462B-AF8B-C63EA619B0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5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52E89-70AF-462B-AF8B-C63EA619B0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2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52E89-70AF-462B-AF8B-C63EA619B0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46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52E89-70AF-462B-AF8B-C63EA619B0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52E89-70AF-462B-AF8B-C63EA619B0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3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7057" y="1350962"/>
            <a:ext cx="7249886" cy="2387600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IMDB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ý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2544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 err="1"/>
              <a:t>Giảng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hướng</a:t>
            </a:r>
            <a:r>
              <a:rPr lang="en-US" sz="2000" dirty="0"/>
              <a:t> </a:t>
            </a:r>
            <a:r>
              <a:rPr lang="en-US" sz="2000" dirty="0" err="1"/>
              <a:t>dẫn</a:t>
            </a:r>
            <a:r>
              <a:rPr lang="en-US" sz="2000" dirty="0"/>
              <a:t>:	 PGS. TS </a:t>
            </a:r>
            <a:r>
              <a:rPr lang="en-US" sz="2000" dirty="0" err="1"/>
              <a:t>Thân</a:t>
            </a:r>
            <a:r>
              <a:rPr lang="en-US" sz="2000" dirty="0"/>
              <a:t> Quang </a:t>
            </a:r>
            <a:r>
              <a:rPr lang="en-US" sz="2000" dirty="0" err="1"/>
              <a:t>Khoát</a:t>
            </a:r>
            <a:endParaRPr lang="en-US" sz="2000" dirty="0"/>
          </a:p>
          <a:p>
            <a:pPr algn="l"/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:</a:t>
            </a:r>
          </a:p>
          <a:p>
            <a:pPr algn="l"/>
            <a:r>
              <a:rPr lang="en-US" sz="2000" dirty="0"/>
              <a:t>				Nguyễn </a:t>
            </a:r>
            <a:r>
              <a:rPr lang="en-US" sz="2000" dirty="0" err="1"/>
              <a:t>Đức</a:t>
            </a:r>
            <a:r>
              <a:rPr lang="en-US" sz="2000" dirty="0"/>
              <a:t> Anh	20172937</a:t>
            </a:r>
          </a:p>
          <a:p>
            <a:pPr algn="l"/>
            <a:r>
              <a:rPr lang="en-US" sz="2000" dirty="0"/>
              <a:t>				Nguyễn Minh Đăng	20172998</a:t>
            </a:r>
          </a:p>
          <a:p>
            <a:pPr algn="l"/>
            <a:r>
              <a:rPr lang="en-US" sz="2000" dirty="0"/>
              <a:t>				</a:t>
            </a:r>
            <a:r>
              <a:rPr lang="en-US" sz="2000" dirty="0" err="1"/>
              <a:t>Võ</a:t>
            </a:r>
            <a:r>
              <a:rPr lang="en-US" sz="2000" dirty="0"/>
              <a:t> </a:t>
            </a:r>
            <a:r>
              <a:rPr lang="en-US" sz="2000" dirty="0" err="1"/>
              <a:t>Đức</a:t>
            </a:r>
            <a:r>
              <a:rPr lang="en-US" sz="2000" dirty="0"/>
              <a:t> </a:t>
            </a:r>
            <a:r>
              <a:rPr lang="en-US" sz="2000" dirty="0" err="1"/>
              <a:t>Quân</a:t>
            </a:r>
            <a:r>
              <a:rPr lang="en-US" sz="2000" dirty="0"/>
              <a:t>		20173320</a:t>
            </a:r>
          </a:p>
          <a:p>
            <a:pPr algn="l"/>
            <a:r>
              <a:rPr lang="en-US" sz="2000" dirty="0"/>
              <a:t>				Nguyễn </a:t>
            </a:r>
            <a:r>
              <a:rPr lang="en-US" sz="2000" dirty="0" err="1"/>
              <a:t>Văn</a:t>
            </a:r>
            <a:r>
              <a:rPr lang="en-US" sz="2000" dirty="0"/>
              <a:t> </a:t>
            </a:r>
            <a:r>
              <a:rPr lang="en-US" sz="2000" dirty="0" err="1"/>
              <a:t>Lương</a:t>
            </a:r>
            <a:r>
              <a:rPr lang="en-US" sz="2000" dirty="0"/>
              <a:t>	20173249</a:t>
            </a:r>
          </a:p>
          <a:p>
            <a:pPr algn="l"/>
            <a:r>
              <a:rPr lang="en-US" sz="2000" dirty="0"/>
              <a:t>				</a:t>
            </a:r>
            <a:r>
              <a:rPr lang="en-US" sz="2000" dirty="0" err="1"/>
              <a:t>Bùi</a:t>
            </a:r>
            <a:r>
              <a:rPr lang="en-US" sz="2000" dirty="0"/>
              <a:t> </a:t>
            </a:r>
            <a:r>
              <a:rPr lang="en-US" sz="2000" dirty="0" err="1"/>
              <a:t>Việt</a:t>
            </a:r>
            <a:r>
              <a:rPr lang="en-US" sz="2000" dirty="0"/>
              <a:t> </a:t>
            </a:r>
            <a:r>
              <a:rPr lang="en-US" sz="2000" dirty="0" err="1"/>
              <a:t>Dũng</a:t>
            </a:r>
            <a:r>
              <a:rPr lang="en-US" sz="2000" dirty="0"/>
              <a:t>	20173045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1B1EA35-2057-4DDF-BDA7-B665F0BE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Content-based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E98D42B-C772-4C96-87BB-5A6535D17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900378"/>
            <a:ext cx="8026400" cy="4370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BB3BB6C-12EF-414E-9E68-C7A31BFCB277}"/>
              </a:ext>
            </a:extLst>
          </p:cNvPr>
          <p:cNvSpPr txBox="1"/>
          <p:nvPr/>
        </p:nvSpPr>
        <p:spPr>
          <a:xfrm>
            <a:off x="488950" y="1180531"/>
            <a:ext cx="226536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err="1"/>
              <a:t>Phân</a:t>
            </a:r>
            <a:r>
              <a:rPr lang="en-US" sz="2300" b="1" dirty="0"/>
              <a:t> </a:t>
            </a:r>
            <a:r>
              <a:rPr lang="en-US" sz="2300" b="1" dirty="0" err="1"/>
              <a:t>tích</a:t>
            </a:r>
            <a:r>
              <a:rPr lang="en-US" sz="2300" b="1" dirty="0"/>
              <a:t> </a:t>
            </a:r>
            <a:r>
              <a:rPr lang="en-US" sz="2300" b="1" dirty="0" err="1"/>
              <a:t>dữ</a:t>
            </a:r>
            <a:r>
              <a:rPr lang="en-US" sz="2300" b="1" dirty="0"/>
              <a:t> </a:t>
            </a:r>
            <a:r>
              <a:rPr lang="en-US" sz="2300" b="1" dirty="0" err="1"/>
              <a:t>liệu</a:t>
            </a:r>
            <a:endParaRPr lang="en-US" sz="2300" b="1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17BF86B1-77BB-4FB6-A3CB-EE29EA7BA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132" y="1672405"/>
            <a:ext cx="6058035" cy="482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54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1B1EA35-2057-4DDF-BDA7-B665F0BE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Content-based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E98D42B-C772-4C96-87BB-5A6535D17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900378"/>
            <a:ext cx="8026400" cy="4370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BB3BB6C-12EF-414E-9E68-C7A31BFCB277}"/>
              </a:ext>
            </a:extLst>
          </p:cNvPr>
          <p:cNvSpPr txBox="1"/>
          <p:nvPr/>
        </p:nvSpPr>
        <p:spPr>
          <a:xfrm>
            <a:off x="488950" y="1180531"/>
            <a:ext cx="226536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err="1"/>
              <a:t>Phân</a:t>
            </a:r>
            <a:r>
              <a:rPr lang="en-US" sz="2300" b="1" dirty="0"/>
              <a:t> </a:t>
            </a:r>
            <a:r>
              <a:rPr lang="en-US" sz="2300" b="1" dirty="0" err="1"/>
              <a:t>tích</a:t>
            </a:r>
            <a:r>
              <a:rPr lang="en-US" sz="2300" b="1" dirty="0"/>
              <a:t> </a:t>
            </a:r>
            <a:r>
              <a:rPr lang="en-US" sz="2300" b="1" dirty="0" err="1"/>
              <a:t>dữ</a:t>
            </a:r>
            <a:r>
              <a:rPr lang="en-US" sz="2300" b="1" dirty="0"/>
              <a:t> </a:t>
            </a:r>
            <a:r>
              <a:rPr lang="en-US" sz="2300" b="1" dirty="0" err="1"/>
              <a:t>liệu</a:t>
            </a:r>
            <a:endParaRPr lang="en-US" sz="2300" b="1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11A221F8-B21E-4776-8C47-711462020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56" y="2163170"/>
            <a:ext cx="4403490" cy="3088683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1ABE819F-9791-46F4-93AB-1BEA8D59C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485" y="2163169"/>
            <a:ext cx="4251278" cy="308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6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1B1EA35-2057-4DDF-BDA7-B665F0BE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Content-based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E98D42B-C772-4C96-87BB-5A6535D17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900378"/>
            <a:ext cx="8026400" cy="4370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BB3BB6C-12EF-414E-9E68-C7A31BFCB277}"/>
              </a:ext>
            </a:extLst>
          </p:cNvPr>
          <p:cNvSpPr txBox="1"/>
          <p:nvPr/>
        </p:nvSpPr>
        <p:spPr>
          <a:xfrm>
            <a:off x="488950" y="1180531"/>
            <a:ext cx="226536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err="1"/>
              <a:t>Phân</a:t>
            </a:r>
            <a:r>
              <a:rPr lang="en-US" sz="2300" b="1" dirty="0"/>
              <a:t> </a:t>
            </a:r>
            <a:r>
              <a:rPr lang="en-US" sz="2300" b="1" dirty="0" err="1"/>
              <a:t>tích</a:t>
            </a:r>
            <a:r>
              <a:rPr lang="en-US" sz="2300" b="1" dirty="0"/>
              <a:t> </a:t>
            </a:r>
            <a:r>
              <a:rPr lang="en-US" sz="2300" b="1" dirty="0" err="1"/>
              <a:t>dữ</a:t>
            </a:r>
            <a:r>
              <a:rPr lang="en-US" sz="2300" b="1" dirty="0"/>
              <a:t> </a:t>
            </a:r>
            <a:r>
              <a:rPr lang="en-US" sz="2300" b="1" dirty="0" err="1"/>
              <a:t>liệu</a:t>
            </a:r>
            <a:endParaRPr lang="en-US" sz="2300" b="1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B68E479-E441-401D-9B10-C0BBEBD06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716" y="2100093"/>
            <a:ext cx="5046673" cy="397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06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1B1EA35-2057-4DDF-BDA7-B665F0BE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Content-based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BB3BB6C-12EF-414E-9E68-C7A31BFCB277}"/>
              </a:ext>
            </a:extLst>
          </p:cNvPr>
          <p:cNvSpPr txBox="1"/>
          <p:nvPr/>
        </p:nvSpPr>
        <p:spPr>
          <a:xfrm>
            <a:off x="488950" y="1180531"/>
            <a:ext cx="175240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err="1"/>
              <a:t>Xử</a:t>
            </a:r>
            <a:r>
              <a:rPr lang="en-US" sz="2300" b="1" dirty="0"/>
              <a:t> </a:t>
            </a:r>
            <a:r>
              <a:rPr lang="en-US" sz="2300" b="1" dirty="0" err="1"/>
              <a:t>lý</a:t>
            </a:r>
            <a:r>
              <a:rPr lang="en-US" sz="2300" b="1" dirty="0"/>
              <a:t> </a:t>
            </a:r>
            <a:r>
              <a:rPr lang="en-US" sz="2300" b="1" dirty="0" err="1"/>
              <a:t>dữ</a:t>
            </a:r>
            <a:r>
              <a:rPr lang="en-US" sz="2300" b="1" dirty="0"/>
              <a:t> </a:t>
            </a:r>
            <a:r>
              <a:rPr lang="en-US" sz="2300" b="1" dirty="0" err="1"/>
              <a:t>liệu</a:t>
            </a:r>
            <a:endParaRPr lang="en-US" sz="2300" b="1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E28AAF2-FDDD-4940-B64A-52EC32DFF82F}"/>
              </a:ext>
            </a:extLst>
          </p:cNvPr>
          <p:cNvSpPr txBox="1"/>
          <p:nvPr/>
        </p:nvSpPr>
        <p:spPr>
          <a:xfrm>
            <a:off x="502414" y="1692322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pic>
        <p:nvPicPr>
          <p:cNvPr id="11" name="Hình ảnh 10" descr="Ảnh có chứa văn bản&#10;&#10;Mô tả được tạo tự động">
            <a:extLst>
              <a:ext uri="{FF2B5EF4-FFF2-40B4-BE49-F238E27FC236}">
                <a16:creationId xmlns:a16="http://schemas.microsoft.com/office/drawing/2014/main" id="{345C36C5-6D36-4132-ABD9-DCE039BC5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14" y="2331502"/>
            <a:ext cx="7745104" cy="373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61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1B1EA35-2057-4DDF-BDA7-B665F0BE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Content-based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BB3BB6C-12EF-414E-9E68-C7A31BFCB277}"/>
              </a:ext>
            </a:extLst>
          </p:cNvPr>
          <p:cNvSpPr txBox="1"/>
          <p:nvPr/>
        </p:nvSpPr>
        <p:spPr>
          <a:xfrm>
            <a:off x="488950" y="1180531"/>
            <a:ext cx="175240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err="1"/>
              <a:t>Xử</a:t>
            </a:r>
            <a:r>
              <a:rPr lang="en-US" sz="2300" b="1" dirty="0"/>
              <a:t> </a:t>
            </a:r>
            <a:r>
              <a:rPr lang="en-US" sz="2300" b="1" dirty="0" err="1"/>
              <a:t>lý</a:t>
            </a:r>
            <a:r>
              <a:rPr lang="en-US" sz="2300" b="1" dirty="0"/>
              <a:t> </a:t>
            </a:r>
            <a:r>
              <a:rPr lang="en-US" sz="2300" b="1" dirty="0" err="1"/>
              <a:t>dữ</a:t>
            </a:r>
            <a:r>
              <a:rPr lang="en-US" sz="2300" b="1" dirty="0"/>
              <a:t> </a:t>
            </a:r>
            <a:r>
              <a:rPr lang="en-US" sz="2300" b="1" dirty="0" err="1"/>
              <a:t>liệu</a:t>
            </a:r>
            <a:endParaRPr lang="en-US" sz="2300" b="1" dirty="0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DF9C60D4-72CE-4CEE-9101-1294965C9C49}"/>
              </a:ext>
            </a:extLst>
          </p:cNvPr>
          <p:cNvSpPr txBox="1"/>
          <p:nvPr/>
        </p:nvSpPr>
        <p:spPr>
          <a:xfrm>
            <a:off x="488950" y="1653935"/>
            <a:ext cx="802640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B1: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sạch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,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ở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dấu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E0161EAA-57E9-489C-9602-73296E94A029}"/>
              </a:ext>
            </a:extLst>
          </p:cNvPr>
          <p:cNvSpPr txBox="1"/>
          <p:nvPr/>
        </p:nvSpPr>
        <p:spPr>
          <a:xfrm>
            <a:off x="488950" y="3492700"/>
            <a:ext cx="8026400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B2: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sang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TF-IDF, Label encoding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“budget”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“gross”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story_line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“stars”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Times New Roman" panose="02020603050405020304" pitchFamily="18" charset="0"/>
              </a:rPr>
              <a:t>trường</a:t>
            </a:r>
            <a:r>
              <a:rPr lang="en-US" dirty="0">
                <a:effectLst/>
                <a:latin typeface="Times New Roman" panose="02020603050405020304" pitchFamily="18" charset="0"/>
              </a:rPr>
              <a:t> “director”, “language”, “country”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</a:rPr>
              <a:t> “genres”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69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1B1EA35-2057-4DDF-BDA7-B665F0BE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Content-based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BB3BB6C-12EF-414E-9E68-C7A31BFCB277}"/>
              </a:ext>
            </a:extLst>
          </p:cNvPr>
          <p:cNvSpPr txBox="1"/>
          <p:nvPr/>
        </p:nvSpPr>
        <p:spPr>
          <a:xfrm>
            <a:off x="488950" y="1180531"/>
            <a:ext cx="175240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err="1"/>
              <a:t>Xử</a:t>
            </a:r>
            <a:r>
              <a:rPr lang="en-US" sz="2300" b="1" dirty="0"/>
              <a:t> </a:t>
            </a:r>
            <a:r>
              <a:rPr lang="en-US" sz="2300" b="1" dirty="0" err="1"/>
              <a:t>lý</a:t>
            </a:r>
            <a:r>
              <a:rPr lang="en-US" sz="2300" b="1" dirty="0"/>
              <a:t> </a:t>
            </a:r>
            <a:r>
              <a:rPr lang="en-US" sz="2300" b="1" dirty="0" err="1"/>
              <a:t>dữ</a:t>
            </a:r>
            <a:r>
              <a:rPr lang="en-US" sz="2300" b="1" dirty="0"/>
              <a:t> </a:t>
            </a:r>
            <a:r>
              <a:rPr lang="en-US" sz="2300" b="1" dirty="0" err="1"/>
              <a:t>liệu</a:t>
            </a:r>
            <a:endParaRPr lang="en-US" sz="2300" b="1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AD76DA92-1F61-4C22-AC1F-ADDE117FBFB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8800" y="2975841"/>
            <a:ext cx="3524729" cy="235361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B202D42F-E5AA-4E06-903E-BC19F46FD7F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61202" y="2614174"/>
            <a:ext cx="4121624" cy="3265215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BA4D5712-42EC-4874-8957-F57B9CFD6021}"/>
              </a:ext>
            </a:extLst>
          </p:cNvPr>
          <p:cNvSpPr txBox="1"/>
          <p:nvPr/>
        </p:nvSpPr>
        <p:spPr>
          <a:xfrm>
            <a:off x="488950" y="1696700"/>
            <a:ext cx="80264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sang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81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1B1EA35-2057-4DDF-BDA7-B665F0BE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Content-based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BB3BB6C-12EF-414E-9E68-C7A31BFCB277}"/>
              </a:ext>
            </a:extLst>
          </p:cNvPr>
          <p:cNvSpPr txBox="1"/>
          <p:nvPr/>
        </p:nvSpPr>
        <p:spPr>
          <a:xfrm>
            <a:off x="488950" y="1180531"/>
            <a:ext cx="175240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err="1"/>
              <a:t>Xử</a:t>
            </a:r>
            <a:r>
              <a:rPr lang="en-US" sz="2300" b="1" dirty="0"/>
              <a:t> </a:t>
            </a:r>
            <a:r>
              <a:rPr lang="en-US" sz="2300" b="1" dirty="0" err="1"/>
              <a:t>lý</a:t>
            </a:r>
            <a:r>
              <a:rPr lang="en-US" sz="2300" b="1" dirty="0"/>
              <a:t> </a:t>
            </a:r>
            <a:r>
              <a:rPr lang="en-US" sz="2300" b="1" dirty="0" err="1"/>
              <a:t>dữ</a:t>
            </a:r>
            <a:r>
              <a:rPr lang="en-US" sz="2300" b="1" dirty="0"/>
              <a:t> </a:t>
            </a:r>
            <a:r>
              <a:rPr lang="en-US" sz="2300" b="1" dirty="0" err="1"/>
              <a:t>liệu</a:t>
            </a:r>
            <a:endParaRPr 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1050092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1B1EA35-2057-4DDF-BDA7-B665F0BE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Content-based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BB3BB6C-12EF-414E-9E68-C7A31BFCB277}"/>
              </a:ext>
            </a:extLst>
          </p:cNvPr>
          <p:cNvSpPr txBox="1"/>
          <p:nvPr/>
        </p:nvSpPr>
        <p:spPr>
          <a:xfrm>
            <a:off x="488950" y="1180531"/>
            <a:ext cx="582563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err="1"/>
              <a:t>Phương</a:t>
            </a:r>
            <a:r>
              <a:rPr lang="en-US" sz="2300" b="1" dirty="0"/>
              <a:t> </a:t>
            </a:r>
            <a:r>
              <a:rPr lang="en-US" sz="2300" b="1" dirty="0" err="1"/>
              <a:t>pháp</a:t>
            </a:r>
            <a:r>
              <a:rPr lang="en-US" sz="2300" b="1" dirty="0"/>
              <a:t> </a:t>
            </a:r>
            <a:r>
              <a:rPr lang="en-US" sz="2300" b="1" dirty="0" err="1"/>
              <a:t>gợi</a:t>
            </a:r>
            <a:r>
              <a:rPr lang="en-US" sz="2300" b="1" dirty="0"/>
              <a:t> ý </a:t>
            </a:r>
            <a:r>
              <a:rPr lang="en-US" sz="2300" b="1" dirty="0" err="1"/>
              <a:t>sử</a:t>
            </a:r>
            <a:r>
              <a:rPr lang="en-US" sz="2300" b="1" dirty="0"/>
              <a:t> </a:t>
            </a:r>
            <a:r>
              <a:rPr lang="en-US" sz="2300" b="1" dirty="0" err="1"/>
              <a:t>dụng</a:t>
            </a:r>
            <a:r>
              <a:rPr lang="en-US" sz="2300" b="1" dirty="0"/>
              <a:t> Nearest Neighbor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C0AA25B-C31A-49F9-A4F7-0C7DC0B2FB9A}"/>
              </a:ext>
            </a:extLst>
          </p:cNvPr>
          <p:cNvSpPr txBox="1"/>
          <p:nvPr/>
        </p:nvSpPr>
        <p:spPr>
          <a:xfrm>
            <a:off x="488950" y="1851546"/>
            <a:ext cx="734528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Ý </a:t>
            </a:r>
            <a:r>
              <a:rPr lang="en-US" sz="2300" dirty="0" err="1"/>
              <a:t>tưởng</a:t>
            </a:r>
            <a:r>
              <a:rPr lang="en-US" sz="2300" dirty="0"/>
              <a:t>: So </a:t>
            </a:r>
            <a:r>
              <a:rPr lang="en-US" sz="2300" dirty="0" err="1"/>
              <a:t>sánh</a:t>
            </a:r>
            <a:r>
              <a:rPr lang="en-US" sz="2300" dirty="0"/>
              <a:t> </a:t>
            </a:r>
            <a:r>
              <a:rPr lang="en-US" sz="2300" dirty="0" err="1"/>
              <a:t>tương</a:t>
            </a:r>
            <a:r>
              <a:rPr lang="en-US" sz="2300" dirty="0"/>
              <a:t> </a:t>
            </a:r>
            <a:r>
              <a:rPr lang="en-US" sz="2300" dirty="0" err="1"/>
              <a:t>đồng</a:t>
            </a:r>
            <a:r>
              <a:rPr lang="en-US" sz="2300" dirty="0"/>
              <a:t> </a:t>
            </a:r>
            <a:r>
              <a:rPr lang="en-US" sz="2300" dirty="0" err="1"/>
              <a:t>dựa</a:t>
            </a:r>
            <a:r>
              <a:rPr lang="en-US" sz="2300" dirty="0"/>
              <a:t> </a:t>
            </a:r>
            <a:r>
              <a:rPr lang="en-US" sz="2300" dirty="0" err="1"/>
              <a:t>trên</a:t>
            </a:r>
            <a:r>
              <a:rPr lang="en-US" sz="2300" dirty="0"/>
              <a:t> </a:t>
            </a:r>
            <a:r>
              <a:rPr lang="en-US" sz="2300" dirty="0" err="1"/>
              <a:t>khoảng</a:t>
            </a:r>
            <a:r>
              <a:rPr lang="en-US" sz="2300" dirty="0"/>
              <a:t> </a:t>
            </a:r>
            <a:r>
              <a:rPr lang="en-US" sz="2300" dirty="0" err="1"/>
              <a:t>cách</a:t>
            </a:r>
            <a:r>
              <a:rPr lang="en-US" sz="2300" dirty="0"/>
              <a:t> Euclid</a:t>
            </a:r>
          </a:p>
          <a:p>
            <a:pPr marL="342900" indent="-342900">
              <a:buFontTx/>
              <a:buChar char="-"/>
            </a:pPr>
            <a:endParaRPr lang="en-US" sz="2300" dirty="0"/>
          </a:p>
        </p:txBody>
      </p:sp>
      <p:pic>
        <p:nvPicPr>
          <p:cNvPr id="1026" name="Picture 2" descr="kNN classifier - File Exchange - MATLAB Central">
            <a:extLst>
              <a:ext uri="{FF2B5EF4-FFF2-40B4-BE49-F238E27FC236}">
                <a16:creationId xmlns:a16="http://schemas.microsoft.com/office/drawing/2014/main" id="{D489F122-C9FD-4503-BA2E-57D3DB08F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528" y="2876504"/>
            <a:ext cx="3564056" cy="324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322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1B1EA35-2057-4DDF-BDA7-B665F0BE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Content-based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BB3BB6C-12EF-414E-9E68-C7A31BFCB277}"/>
              </a:ext>
            </a:extLst>
          </p:cNvPr>
          <p:cNvSpPr txBox="1"/>
          <p:nvPr/>
        </p:nvSpPr>
        <p:spPr>
          <a:xfrm>
            <a:off x="488950" y="1180531"/>
            <a:ext cx="582563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err="1"/>
              <a:t>Phương</a:t>
            </a:r>
            <a:r>
              <a:rPr lang="en-US" sz="2300" b="1" dirty="0"/>
              <a:t> </a:t>
            </a:r>
            <a:r>
              <a:rPr lang="en-US" sz="2300" b="1" dirty="0" err="1"/>
              <a:t>pháp</a:t>
            </a:r>
            <a:r>
              <a:rPr lang="en-US" sz="2300" b="1" dirty="0"/>
              <a:t> </a:t>
            </a:r>
            <a:r>
              <a:rPr lang="en-US" sz="2300" b="1" dirty="0" err="1"/>
              <a:t>gợi</a:t>
            </a:r>
            <a:r>
              <a:rPr lang="en-US" sz="2300" b="1" dirty="0"/>
              <a:t> ý </a:t>
            </a:r>
            <a:r>
              <a:rPr lang="en-US" sz="2300" b="1" dirty="0" err="1"/>
              <a:t>sử</a:t>
            </a:r>
            <a:r>
              <a:rPr lang="en-US" sz="2300" b="1" dirty="0"/>
              <a:t> </a:t>
            </a:r>
            <a:r>
              <a:rPr lang="en-US" sz="2300" b="1" dirty="0" err="1"/>
              <a:t>dụng</a:t>
            </a:r>
            <a:r>
              <a:rPr lang="en-US" sz="2300" b="1" dirty="0"/>
              <a:t> Nearest Neighbor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2B830EC0-44B4-4875-9CF5-0FC1F364ACDA}"/>
              </a:ext>
            </a:extLst>
          </p:cNvPr>
          <p:cNvSpPr txBox="1"/>
          <p:nvPr/>
        </p:nvSpPr>
        <p:spPr>
          <a:xfrm>
            <a:off x="488950" y="1803778"/>
            <a:ext cx="851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4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(genre, rating, runtime, story line)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FA1A6C95-4C5C-49B5-99CD-4F8B55C7C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76" y="3088745"/>
            <a:ext cx="3637910" cy="281343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2813372B-B6A0-4593-9F70-3E3107C64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937" y="2970664"/>
            <a:ext cx="4061630" cy="2931511"/>
          </a:xfrm>
          <a:prstGeom prst="rect">
            <a:avLst/>
          </a:prstGeom>
        </p:spPr>
      </p:pic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B3288C1C-6D08-4C2A-92D7-13990525DEF3}"/>
              </a:ext>
            </a:extLst>
          </p:cNvPr>
          <p:cNvSpPr txBox="1"/>
          <p:nvPr/>
        </p:nvSpPr>
        <p:spPr>
          <a:xfrm>
            <a:off x="488950" y="2442414"/>
            <a:ext cx="851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23146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1B1EA35-2057-4DDF-BDA7-B665F0BE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Content-based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BB3BB6C-12EF-414E-9E68-C7A31BFCB277}"/>
              </a:ext>
            </a:extLst>
          </p:cNvPr>
          <p:cNvSpPr txBox="1"/>
          <p:nvPr/>
        </p:nvSpPr>
        <p:spPr>
          <a:xfrm>
            <a:off x="488950" y="1180531"/>
            <a:ext cx="582563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err="1"/>
              <a:t>Phương</a:t>
            </a:r>
            <a:r>
              <a:rPr lang="en-US" sz="2300" b="1" dirty="0"/>
              <a:t> </a:t>
            </a:r>
            <a:r>
              <a:rPr lang="en-US" sz="2300" b="1" dirty="0" err="1"/>
              <a:t>pháp</a:t>
            </a:r>
            <a:r>
              <a:rPr lang="en-US" sz="2300" b="1" dirty="0"/>
              <a:t> </a:t>
            </a:r>
            <a:r>
              <a:rPr lang="en-US" sz="2300" b="1" dirty="0" err="1"/>
              <a:t>gợi</a:t>
            </a:r>
            <a:r>
              <a:rPr lang="en-US" sz="2300" b="1" dirty="0"/>
              <a:t> ý </a:t>
            </a:r>
            <a:r>
              <a:rPr lang="en-US" sz="2300" b="1" dirty="0" err="1"/>
              <a:t>sử</a:t>
            </a:r>
            <a:r>
              <a:rPr lang="en-US" sz="2300" b="1" dirty="0"/>
              <a:t> </a:t>
            </a:r>
            <a:r>
              <a:rPr lang="en-US" sz="2300" b="1" dirty="0" err="1"/>
              <a:t>dụng</a:t>
            </a:r>
            <a:r>
              <a:rPr lang="en-US" sz="2300" b="1" dirty="0"/>
              <a:t> Nearest Neighbor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2B830EC0-44B4-4875-9CF5-0FC1F364ACDA}"/>
              </a:ext>
            </a:extLst>
          </p:cNvPr>
          <p:cNvSpPr txBox="1"/>
          <p:nvPr/>
        </p:nvSpPr>
        <p:spPr>
          <a:xfrm>
            <a:off x="488950" y="1803778"/>
            <a:ext cx="851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Neareast</a:t>
            </a:r>
            <a:r>
              <a:rPr lang="en-US" dirty="0"/>
              <a:t> neighbor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 Yoga </a:t>
            </a:r>
            <a:r>
              <a:rPr lang="en-US" dirty="0" err="1"/>
              <a:t>Hosers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k = 5 </a:t>
            </a:r>
            <a:r>
              <a:rPr lang="en-US" dirty="0" err="1"/>
              <a:t>cho</a:t>
            </a:r>
            <a:r>
              <a:rPr lang="en-US" dirty="0"/>
              <a:t> ra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0C7FDB97-6BFB-45A6-B662-A59390FE736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657" y="3096336"/>
            <a:ext cx="4534683" cy="250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5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F29C67D-C7AC-433C-BF42-4DC207686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B4C8D53-13BD-428C-BCAB-CF5F7BB47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Content-based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Session-based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60414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1B1EA35-2057-4DDF-BDA7-B665F0BE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Session-based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2B830EC0-44B4-4875-9CF5-0FC1F364ACDA}"/>
              </a:ext>
            </a:extLst>
          </p:cNvPr>
          <p:cNvSpPr txBox="1"/>
          <p:nvPr/>
        </p:nvSpPr>
        <p:spPr>
          <a:xfrm>
            <a:off x="557189" y="1312459"/>
            <a:ext cx="8511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Dữ</a:t>
            </a:r>
            <a:r>
              <a:rPr lang="en-US" sz="2000" b="1" dirty="0"/>
              <a:t> </a:t>
            </a:r>
            <a:r>
              <a:rPr lang="en-US" sz="2000" b="1" dirty="0" err="1"/>
              <a:t>liệu</a:t>
            </a:r>
            <a:endParaRPr lang="en-US" sz="2000" b="1" dirty="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E924FACD-A40F-43DA-B53F-6F806044BD13}"/>
              </a:ext>
            </a:extLst>
          </p:cNvPr>
          <p:cNvSpPr txBox="1"/>
          <p:nvPr/>
        </p:nvSpPr>
        <p:spPr>
          <a:xfrm>
            <a:off x="557189" y="1840173"/>
            <a:ext cx="851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Movielen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756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1B1EA35-2057-4DDF-BDA7-B665F0BE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Session-based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2B830EC0-44B4-4875-9CF5-0FC1F364ACDA}"/>
              </a:ext>
            </a:extLst>
          </p:cNvPr>
          <p:cNvSpPr txBox="1"/>
          <p:nvPr/>
        </p:nvSpPr>
        <p:spPr>
          <a:xfrm>
            <a:off x="557189" y="1312459"/>
            <a:ext cx="8511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Mô</a:t>
            </a:r>
            <a:r>
              <a:rPr lang="en-US" sz="2000" b="1" dirty="0"/>
              <a:t> </a:t>
            </a:r>
            <a:r>
              <a:rPr lang="en-US" sz="2000" b="1" dirty="0" err="1"/>
              <a:t>hình</a:t>
            </a:r>
            <a:r>
              <a:rPr lang="en-US" sz="2000" b="1" dirty="0"/>
              <a:t> Word2Vec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E924FACD-A40F-43DA-B53F-6F806044BD13}"/>
              </a:ext>
            </a:extLst>
          </p:cNvPr>
          <p:cNvSpPr txBox="1"/>
          <p:nvPr/>
        </p:nvSpPr>
        <p:spPr>
          <a:xfrm>
            <a:off x="557189" y="1840173"/>
            <a:ext cx="85117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Ý </a:t>
            </a:r>
            <a:r>
              <a:rPr lang="en-US" b="1" dirty="0" err="1"/>
              <a:t>tưởng</a:t>
            </a:r>
            <a:r>
              <a:rPr lang="en-US" dirty="0"/>
              <a:t>: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ra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r>
              <a:rPr lang="en-US" b="1" dirty="0" err="1"/>
              <a:t>Chuẩn</a:t>
            </a:r>
            <a:r>
              <a:rPr lang="en-US" b="1" dirty="0"/>
              <a:t> </a:t>
            </a:r>
            <a:r>
              <a:rPr lang="en-US" b="1" dirty="0" err="1"/>
              <a:t>bị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dirty="0"/>
              <a:t>:</a:t>
            </a:r>
          </a:p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,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ra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</a:p>
        </p:txBody>
      </p:sp>
      <p:pic>
        <p:nvPicPr>
          <p:cNvPr id="5" name="Picture 36">
            <a:extLst>
              <a:ext uri="{FF2B5EF4-FFF2-40B4-BE49-F238E27FC236}">
                <a16:creationId xmlns:a16="http://schemas.microsoft.com/office/drawing/2014/main" id="{CB323355-67AA-413E-A29D-1C56F9C4FFA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800" y="3429000"/>
            <a:ext cx="4549301" cy="3231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1667F739-5E54-480A-A313-F1AF4D36681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92" y="3766784"/>
            <a:ext cx="3960220" cy="10031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2733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1B1EA35-2057-4DDF-BDA7-B665F0BE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Session-based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2B830EC0-44B4-4875-9CF5-0FC1F364ACDA}"/>
              </a:ext>
            </a:extLst>
          </p:cNvPr>
          <p:cNvSpPr txBox="1"/>
          <p:nvPr/>
        </p:nvSpPr>
        <p:spPr>
          <a:xfrm>
            <a:off x="557189" y="1312459"/>
            <a:ext cx="8511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Độ</a:t>
            </a:r>
            <a:r>
              <a:rPr lang="en-US" sz="2000" b="1" dirty="0"/>
              <a:t> </a:t>
            </a:r>
            <a:r>
              <a:rPr lang="en-US" sz="2000" b="1" dirty="0" err="1"/>
              <a:t>đo</a:t>
            </a:r>
            <a:r>
              <a:rPr lang="en-US" sz="2000" b="1" dirty="0"/>
              <a:t> </a:t>
            </a:r>
            <a:r>
              <a:rPr lang="en-US" sz="2000" b="1" dirty="0" err="1"/>
              <a:t>đánh</a:t>
            </a:r>
            <a:r>
              <a:rPr lang="en-US" sz="2000" b="1" dirty="0"/>
              <a:t> </a:t>
            </a:r>
            <a:r>
              <a:rPr lang="en-US" sz="2000" b="1" dirty="0" err="1"/>
              <a:t>giá</a:t>
            </a:r>
            <a:endParaRPr lang="en-US" sz="2000" b="1" dirty="0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25F4073-A2D9-4136-93A2-821B0B8A86AD}"/>
              </a:ext>
            </a:extLst>
          </p:cNvPr>
          <p:cNvSpPr txBox="1"/>
          <p:nvPr/>
        </p:nvSpPr>
        <p:spPr>
          <a:xfrm>
            <a:off x="557189" y="1773132"/>
            <a:ext cx="8511749" cy="1801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dirty="0" err="1"/>
              <a:t>Sử</a:t>
            </a:r>
            <a:r>
              <a:rPr lang="en-US" sz="1900" dirty="0"/>
              <a:t> </a:t>
            </a:r>
            <a:r>
              <a:rPr lang="en-US" sz="1900" dirty="0" err="1"/>
              <a:t>dụng</a:t>
            </a:r>
            <a:r>
              <a:rPr lang="en-US" sz="1900" dirty="0"/>
              <a:t> Hit-Rate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1900" dirty="0" err="1"/>
              <a:t>Tính</a:t>
            </a:r>
            <a:r>
              <a:rPr lang="en-US" sz="1900" dirty="0"/>
              <a:t> </a:t>
            </a:r>
            <a:r>
              <a:rPr lang="en-US" sz="1900" dirty="0" err="1"/>
              <a:t>chính</a:t>
            </a:r>
            <a:r>
              <a:rPr lang="en-US" sz="1900" dirty="0"/>
              <a:t> </a:t>
            </a:r>
            <a:r>
              <a:rPr lang="en-US" sz="1900" dirty="0" err="1"/>
              <a:t>xác</a:t>
            </a:r>
            <a:r>
              <a:rPr lang="en-US" sz="1900" dirty="0"/>
              <a:t> </a:t>
            </a:r>
            <a:r>
              <a:rPr lang="en-US" sz="1900" dirty="0" err="1"/>
              <a:t>dựa</a:t>
            </a:r>
            <a:r>
              <a:rPr lang="en-US" sz="1900" dirty="0"/>
              <a:t> </a:t>
            </a:r>
            <a:r>
              <a:rPr lang="en-US" sz="1900" dirty="0" err="1"/>
              <a:t>trên</a:t>
            </a:r>
            <a:r>
              <a:rPr lang="en-US" sz="1900" dirty="0"/>
              <a:t> </a:t>
            </a:r>
            <a:r>
              <a:rPr lang="en-US" sz="1900" dirty="0" err="1"/>
              <a:t>việc</a:t>
            </a:r>
            <a:r>
              <a:rPr lang="en-US" sz="1900" dirty="0"/>
              <a:t> </a:t>
            </a:r>
            <a:r>
              <a:rPr lang="en-US" sz="1900" dirty="0" err="1"/>
              <a:t>đưa</a:t>
            </a:r>
            <a:r>
              <a:rPr lang="en-US" sz="1900" dirty="0"/>
              <a:t> ra </a:t>
            </a:r>
            <a:r>
              <a:rPr lang="en-US" sz="1900" dirty="0" err="1"/>
              <a:t>một</a:t>
            </a:r>
            <a:r>
              <a:rPr lang="en-US" sz="1900" dirty="0"/>
              <a:t> </a:t>
            </a:r>
            <a:r>
              <a:rPr lang="en-US" sz="1900" dirty="0" err="1"/>
              <a:t>gợi</a:t>
            </a:r>
            <a:r>
              <a:rPr lang="en-US" sz="1900" dirty="0"/>
              <a:t> ý </a:t>
            </a:r>
            <a:r>
              <a:rPr lang="en-US" sz="1900" dirty="0" err="1"/>
              <a:t>đúng</a:t>
            </a:r>
            <a:r>
              <a:rPr lang="en-US" sz="1900" dirty="0"/>
              <a:t> </a:t>
            </a:r>
            <a:r>
              <a:rPr lang="en-US" sz="1900" dirty="0" err="1"/>
              <a:t>cho</a:t>
            </a:r>
            <a:r>
              <a:rPr lang="en-US" sz="1900" dirty="0"/>
              <a:t> </a:t>
            </a:r>
            <a:r>
              <a:rPr lang="en-US" sz="1900" dirty="0" err="1"/>
              <a:t>người</a:t>
            </a:r>
            <a:r>
              <a:rPr lang="en-US" sz="1900" dirty="0"/>
              <a:t> </a:t>
            </a:r>
            <a:r>
              <a:rPr lang="en-US" sz="1900" dirty="0" err="1"/>
              <a:t>xem</a:t>
            </a:r>
            <a:endParaRPr lang="en-US" sz="19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1900" dirty="0"/>
              <a:t>M </a:t>
            </a:r>
            <a:r>
              <a:rPr lang="en-US" sz="1900" dirty="0" err="1"/>
              <a:t>là</a:t>
            </a:r>
            <a:r>
              <a:rPr lang="en-US" sz="1900" dirty="0"/>
              <a:t> </a:t>
            </a:r>
            <a:r>
              <a:rPr lang="en-US" sz="1900" dirty="0" err="1"/>
              <a:t>tổng</a:t>
            </a:r>
            <a:r>
              <a:rPr lang="en-US" sz="1900" dirty="0"/>
              <a:t> </a:t>
            </a:r>
            <a:r>
              <a:rPr lang="en-US" sz="1900" dirty="0" err="1"/>
              <a:t>số</a:t>
            </a:r>
            <a:r>
              <a:rPr lang="en-US" sz="1900" dirty="0"/>
              <a:t> </a:t>
            </a:r>
            <a:r>
              <a:rPr lang="en-US" sz="1900" dirty="0" err="1"/>
              <a:t>người</a:t>
            </a:r>
            <a:r>
              <a:rPr lang="en-US" sz="1900" dirty="0"/>
              <a:t> </a:t>
            </a:r>
            <a:r>
              <a:rPr lang="en-US" sz="1900" dirty="0" err="1"/>
              <a:t>xem</a:t>
            </a:r>
            <a:r>
              <a:rPr lang="en-US" sz="1900" dirty="0"/>
              <a:t>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1900" dirty="0" err="1"/>
              <a:t>HitRate</a:t>
            </a:r>
            <a:r>
              <a:rPr lang="en-US" sz="1900" baseline="-25000" dirty="0" err="1"/>
              <a:t>m</a:t>
            </a:r>
            <a:r>
              <a:rPr lang="en-US" sz="1900" baseline="-25000" dirty="0"/>
              <a:t> </a:t>
            </a:r>
            <a:r>
              <a:rPr lang="en-US" sz="1900" baseline="30000" dirty="0"/>
              <a:t> </a:t>
            </a:r>
            <a:r>
              <a:rPr lang="en-US" sz="1900" dirty="0"/>
              <a:t> </a:t>
            </a:r>
            <a:r>
              <a:rPr lang="en-US" sz="1900" dirty="0" err="1"/>
              <a:t>gợi</a:t>
            </a:r>
            <a:r>
              <a:rPr lang="en-US" sz="1900" dirty="0"/>
              <a:t> ý </a:t>
            </a:r>
            <a:r>
              <a:rPr lang="en-US" sz="1900" dirty="0" err="1"/>
              <a:t>chính</a:t>
            </a:r>
            <a:r>
              <a:rPr lang="en-US" sz="1900" dirty="0"/>
              <a:t> </a:t>
            </a:r>
            <a:r>
              <a:rPr lang="en-US" sz="1900" dirty="0" err="1"/>
              <a:t>xác</a:t>
            </a:r>
            <a:r>
              <a:rPr lang="en-US" sz="1900" dirty="0"/>
              <a:t> </a:t>
            </a:r>
            <a:r>
              <a:rPr lang="en-US" sz="1900" dirty="0" err="1"/>
              <a:t>cho</a:t>
            </a:r>
            <a:r>
              <a:rPr lang="en-US" sz="1900" dirty="0"/>
              <a:t> </a:t>
            </a:r>
            <a:r>
              <a:rPr lang="en-US" sz="1900" dirty="0" err="1"/>
              <a:t>người</a:t>
            </a:r>
            <a:r>
              <a:rPr lang="en-US" sz="1900" dirty="0"/>
              <a:t> </a:t>
            </a:r>
            <a:r>
              <a:rPr lang="en-US" sz="1900" dirty="0" err="1"/>
              <a:t>dùng</a:t>
            </a:r>
            <a:r>
              <a:rPr lang="en-US" sz="1900" dirty="0"/>
              <a:t> m. </a:t>
            </a:r>
            <a:r>
              <a:rPr lang="en-US" sz="1900" dirty="0" err="1"/>
              <a:t>Giá</a:t>
            </a:r>
            <a:r>
              <a:rPr lang="en-US" sz="1900" dirty="0"/>
              <a:t> </a:t>
            </a:r>
            <a:r>
              <a:rPr lang="en-US" sz="1900" dirty="0" err="1"/>
              <a:t>trị</a:t>
            </a:r>
            <a:r>
              <a:rPr lang="en-US" sz="1900" dirty="0"/>
              <a:t> </a:t>
            </a:r>
            <a:r>
              <a:rPr lang="en-US" sz="1900" dirty="0" err="1"/>
              <a:t>thuộc</a:t>
            </a:r>
            <a:r>
              <a:rPr lang="en-US" sz="1900" dirty="0"/>
              <a:t> {0,1}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4CC85C57-C610-4E1B-B50B-9776DD94D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165" y="3990265"/>
            <a:ext cx="41338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54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1B1EA35-2057-4DDF-BDA7-B665F0BE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Session-based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2B830EC0-44B4-4875-9CF5-0FC1F364ACDA}"/>
              </a:ext>
            </a:extLst>
          </p:cNvPr>
          <p:cNvSpPr txBox="1"/>
          <p:nvPr/>
        </p:nvSpPr>
        <p:spPr>
          <a:xfrm>
            <a:off x="557189" y="1312459"/>
            <a:ext cx="8511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Huấn</a:t>
            </a:r>
            <a:r>
              <a:rPr lang="en-US" sz="2000" b="1" dirty="0"/>
              <a:t> </a:t>
            </a:r>
            <a:r>
              <a:rPr lang="en-US" sz="2000" b="1" dirty="0" err="1"/>
              <a:t>luyện</a:t>
            </a:r>
            <a:endParaRPr lang="en-US" sz="2000" b="1" dirty="0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2D4DB3B7-CA17-459E-BF7C-94278F085EBE}"/>
              </a:ext>
            </a:extLst>
          </p:cNvPr>
          <p:cNvSpPr txBox="1"/>
          <p:nvPr/>
        </p:nvSpPr>
        <p:spPr>
          <a:xfrm>
            <a:off x="782377" y="2261101"/>
            <a:ext cx="7665588" cy="1593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0000"/>
              </a:lnSpc>
              <a:spcBef>
                <a:spcPts val="300"/>
              </a:spcBef>
              <a:buFont typeface="Symbol" panose="05050102010706020507" pitchFamily="18" charset="2"/>
              <a:buChar char=""/>
              <a:tabLst>
                <a:tab pos="28956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Size: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neural ở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ẩn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buFont typeface="Symbol" panose="05050102010706020507" pitchFamily="18" charset="2"/>
              <a:buChar char=""/>
              <a:tabLst>
                <a:tab pos="28956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Kích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phim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nhau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buFont typeface="Symbol" panose="05050102010706020507" pitchFamily="18" charset="2"/>
              <a:buChar char=""/>
              <a:tabLst>
                <a:tab pos="28956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Negative: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phim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nhiễu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bỏ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10000"/>
              </a:lnSpc>
              <a:buFont typeface="Symbol" panose="05050102010706020507" pitchFamily="18" charset="2"/>
              <a:buChar char=""/>
              <a:tabLst>
                <a:tab pos="28956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vòng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lặp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25F4073-A2D9-4136-93A2-821B0B8A86AD}"/>
              </a:ext>
            </a:extLst>
          </p:cNvPr>
          <p:cNvSpPr txBox="1"/>
          <p:nvPr/>
        </p:nvSpPr>
        <p:spPr>
          <a:xfrm>
            <a:off x="557187" y="1786780"/>
            <a:ext cx="85117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err="1"/>
              <a:t>Các</a:t>
            </a:r>
            <a:r>
              <a:rPr lang="en-US" sz="1900" dirty="0"/>
              <a:t> </a:t>
            </a:r>
            <a:r>
              <a:rPr lang="en-US" sz="1900" dirty="0" err="1"/>
              <a:t>tham</a:t>
            </a:r>
            <a:r>
              <a:rPr lang="en-US" sz="1900" dirty="0"/>
              <a:t> </a:t>
            </a:r>
            <a:r>
              <a:rPr lang="en-US" sz="1900" dirty="0" err="1"/>
              <a:t>số</a:t>
            </a:r>
            <a:r>
              <a:rPr lang="en-US" sz="1900" dirty="0"/>
              <a:t> </a:t>
            </a:r>
            <a:r>
              <a:rPr lang="en-US" sz="1900" dirty="0" err="1"/>
              <a:t>huấn</a:t>
            </a:r>
            <a:r>
              <a:rPr lang="en-US" sz="1900" dirty="0"/>
              <a:t> </a:t>
            </a:r>
            <a:r>
              <a:rPr lang="en-US" sz="1900" dirty="0" err="1"/>
              <a:t>luyện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928702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1B1EA35-2057-4DDF-BDA7-B665F0BE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Session-based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2B830EC0-44B4-4875-9CF5-0FC1F364ACDA}"/>
              </a:ext>
            </a:extLst>
          </p:cNvPr>
          <p:cNvSpPr txBox="1"/>
          <p:nvPr/>
        </p:nvSpPr>
        <p:spPr>
          <a:xfrm>
            <a:off x="557189" y="1312459"/>
            <a:ext cx="8511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Huấn</a:t>
            </a:r>
            <a:r>
              <a:rPr lang="en-US" sz="2000" b="1" dirty="0"/>
              <a:t> </a:t>
            </a:r>
            <a:r>
              <a:rPr lang="en-US" sz="2000" b="1" dirty="0" err="1"/>
              <a:t>luyện</a:t>
            </a:r>
            <a:endParaRPr lang="en-US" sz="2000" b="1" dirty="0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25F4073-A2D9-4136-93A2-821B0B8A86AD}"/>
              </a:ext>
            </a:extLst>
          </p:cNvPr>
          <p:cNvSpPr txBox="1"/>
          <p:nvPr/>
        </p:nvSpPr>
        <p:spPr>
          <a:xfrm>
            <a:off x="557188" y="1786780"/>
            <a:ext cx="85117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err="1"/>
              <a:t>Lựa</a:t>
            </a:r>
            <a:r>
              <a:rPr lang="en-US" sz="1900" dirty="0"/>
              <a:t> </a:t>
            </a:r>
            <a:r>
              <a:rPr lang="en-US" sz="1900" dirty="0" err="1"/>
              <a:t>chọn</a:t>
            </a:r>
            <a:r>
              <a:rPr lang="en-US" sz="1900" dirty="0"/>
              <a:t> </a:t>
            </a:r>
            <a:r>
              <a:rPr lang="en-US" sz="1900" dirty="0" err="1"/>
              <a:t>mô</a:t>
            </a:r>
            <a:r>
              <a:rPr lang="en-US" sz="1900" dirty="0"/>
              <a:t> </a:t>
            </a:r>
            <a:r>
              <a:rPr lang="en-US" sz="1900" dirty="0" err="1"/>
              <a:t>hình</a:t>
            </a:r>
            <a:endParaRPr lang="en-US" sz="1900" dirty="0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CFAD8A4D-909E-4780-94B4-AF92CF67F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029" y="2883806"/>
            <a:ext cx="4950726" cy="3465047"/>
          </a:xfrm>
          <a:prstGeom prst="rect">
            <a:avLst/>
          </a:prstGeom>
        </p:spPr>
      </p:pic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C6D1922C-2DEB-4388-B8F9-83CE69DE896B}"/>
              </a:ext>
            </a:extLst>
          </p:cNvPr>
          <p:cNvSpPr txBox="1"/>
          <p:nvPr/>
        </p:nvSpPr>
        <p:spPr>
          <a:xfrm>
            <a:off x="632251" y="2261101"/>
            <a:ext cx="85117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err="1"/>
              <a:t>Tham</a:t>
            </a:r>
            <a:r>
              <a:rPr lang="en-US" sz="1900" dirty="0"/>
              <a:t> </a:t>
            </a:r>
            <a:r>
              <a:rPr lang="en-US" sz="1900" dirty="0" err="1"/>
              <a:t>số</a:t>
            </a:r>
            <a:r>
              <a:rPr lang="en-US" sz="1900" dirty="0"/>
              <a:t> negative </a:t>
            </a:r>
            <a:r>
              <a:rPr lang="en-US" sz="1900" dirty="0" err="1"/>
              <a:t>không</a:t>
            </a:r>
            <a:r>
              <a:rPr lang="en-US" sz="1900" dirty="0"/>
              <a:t> </a:t>
            </a:r>
            <a:r>
              <a:rPr lang="en-US" sz="1900" dirty="0" err="1"/>
              <a:t>ảnh</a:t>
            </a:r>
            <a:r>
              <a:rPr lang="en-US" sz="1900" dirty="0"/>
              <a:t> </a:t>
            </a:r>
            <a:r>
              <a:rPr lang="en-US" sz="1900" dirty="0" err="1"/>
              <a:t>hưởng</a:t>
            </a:r>
            <a:r>
              <a:rPr lang="en-US" sz="1900" dirty="0"/>
              <a:t> </a:t>
            </a:r>
            <a:r>
              <a:rPr lang="en-US" sz="1900" dirty="0" err="1"/>
              <a:t>tới</a:t>
            </a:r>
            <a:r>
              <a:rPr lang="en-US" sz="1900" dirty="0"/>
              <a:t> </a:t>
            </a:r>
            <a:r>
              <a:rPr lang="en-US" sz="1900" dirty="0" err="1"/>
              <a:t>độ</a:t>
            </a:r>
            <a:r>
              <a:rPr lang="en-US" sz="1900" dirty="0"/>
              <a:t> </a:t>
            </a:r>
            <a:r>
              <a:rPr lang="en-US" sz="1900" dirty="0" err="1"/>
              <a:t>chính</a:t>
            </a:r>
            <a:r>
              <a:rPr lang="en-US" sz="1900" dirty="0"/>
              <a:t> </a:t>
            </a:r>
            <a:r>
              <a:rPr lang="en-US" sz="1900" dirty="0" err="1"/>
              <a:t>xác</a:t>
            </a:r>
            <a:r>
              <a:rPr lang="en-US" sz="1900" dirty="0"/>
              <a:t> </a:t>
            </a:r>
            <a:r>
              <a:rPr lang="en-US" sz="1900" dirty="0" err="1"/>
              <a:t>của</a:t>
            </a:r>
            <a:r>
              <a:rPr lang="en-US" sz="1900" dirty="0"/>
              <a:t> </a:t>
            </a:r>
            <a:r>
              <a:rPr lang="en-US" sz="1900" dirty="0" err="1"/>
              <a:t>mô</a:t>
            </a:r>
            <a:r>
              <a:rPr lang="en-US" sz="1900" dirty="0"/>
              <a:t> </a:t>
            </a:r>
            <a:r>
              <a:rPr lang="en-US" sz="1900" dirty="0" err="1"/>
              <a:t>hình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382434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1B1EA35-2057-4DDF-BDA7-B665F0BE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Session-based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2B830EC0-44B4-4875-9CF5-0FC1F364ACDA}"/>
              </a:ext>
            </a:extLst>
          </p:cNvPr>
          <p:cNvSpPr txBox="1"/>
          <p:nvPr/>
        </p:nvSpPr>
        <p:spPr>
          <a:xfrm>
            <a:off x="557189" y="1312459"/>
            <a:ext cx="8511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Huấn</a:t>
            </a:r>
            <a:r>
              <a:rPr lang="en-US" sz="2000" b="1" dirty="0"/>
              <a:t> </a:t>
            </a:r>
            <a:r>
              <a:rPr lang="en-US" sz="2000" b="1" dirty="0" err="1"/>
              <a:t>luyện</a:t>
            </a:r>
            <a:endParaRPr lang="en-US" sz="2000" b="1" dirty="0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25F4073-A2D9-4136-93A2-821B0B8A86AD}"/>
              </a:ext>
            </a:extLst>
          </p:cNvPr>
          <p:cNvSpPr txBox="1"/>
          <p:nvPr/>
        </p:nvSpPr>
        <p:spPr>
          <a:xfrm>
            <a:off x="557188" y="1786780"/>
            <a:ext cx="85117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err="1"/>
              <a:t>Lựa</a:t>
            </a:r>
            <a:r>
              <a:rPr lang="en-US" sz="1900" dirty="0"/>
              <a:t> </a:t>
            </a:r>
            <a:r>
              <a:rPr lang="en-US" sz="1900" dirty="0" err="1"/>
              <a:t>chọn</a:t>
            </a:r>
            <a:r>
              <a:rPr lang="en-US" sz="1900" dirty="0"/>
              <a:t> </a:t>
            </a:r>
            <a:r>
              <a:rPr lang="en-US" sz="1900" dirty="0" err="1"/>
              <a:t>mô</a:t>
            </a:r>
            <a:r>
              <a:rPr lang="en-US" sz="1900" dirty="0"/>
              <a:t> </a:t>
            </a:r>
            <a:r>
              <a:rPr lang="en-US" sz="1900" dirty="0" err="1"/>
              <a:t>hình</a:t>
            </a:r>
            <a:endParaRPr lang="en-US" sz="1900" dirty="0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C6D1922C-2DEB-4388-B8F9-83CE69DE896B}"/>
              </a:ext>
            </a:extLst>
          </p:cNvPr>
          <p:cNvSpPr txBox="1"/>
          <p:nvPr/>
        </p:nvSpPr>
        <p:spPr>
          <a:xfrm>
            <a:off x="632251" y="2261101"/>
            <a:ext cx="85117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err="1"/>
              <a:t>Tham</a:t>
            </a:r>
            <a:r>
              <a:rPr lang="en-US" sz="1900" dirty="0"/>
              <a:t> </a:t>
            </a:r>
            <a:r>
              <a:rPr lang="en-US" sz="1900" dirty="0" err="1"/>
              <a:t>số</a:t>
            </a:r>
            <a:r>
              <a:rPr lang="en-US" sz="1900" dirty="0"/>
              <a:t> w = 9 </a:t>
            </a:r>
            <a:r>
              <a:rPr lang="en-US" sz="1900" dirty="0" err="1"/>
              <a:t>là</a:t>
            </a:r>
            <a:r>
              <a:rPr lang="en-US" sz="1900" dirty="0"/>
              <a:t> </a:t>
            </a:r>
            <a:r>
              <a:rPr lang="en-US" sz="1900" dirty="0" err="1"/>
              <a:t>tham</a:t>
            </a:r>
            <a:r>
              <a:rPr lang="en-US" sz="1900" dirty="0"/>
              <a:t> </a:t>
            </a:r>
            <a:r>
              <a:rPr lang="en-US" sz="1900" dirty="0" err="1"/>
              <a:t>số</a:t>
            </a:r>
            <a:r>
              <a:rPr lang="en-US" sz="1900" dirty="0"/>
              <a:t> </a:t>
            </a:r>
            <a:r>
              <a:rPr lang="en-US" sz="1900" dirty="0" err="1"/>
              <a:t>đưa</a:t>
            </a:r>
            <a:r>
              <a:rPr lang="en-US" sz="1900" dirty="0"/>
              <a:t> ra </a:t>
            </a:r>
            <a:r>
              <a:rPr lang="en-US" sz="1900" dirty="0" err="1"/>
              <a:t>độ</a:t>
            </a:r>
            <a:r>
              <a:rPr lang="en-US" sz="1900" dirty="0"/>
              <a:t> </a:t>
            </a:r>
            <a:r>
              <a:rPr lang="en-US" sz="1900" dirty="0" err="1"/>
              <a:t>chính</a:t>
            </a:r>
            <a:r>
              <a:rPr lang="en-US" sz="1900" dirty="0"/>
              <a:t> </a:t>
            </a:r>
            <a:r>
              <a:rPr lang="en-US" sz="1900" dirty="0" err="1"/>
              <a:t>xác</a:t>
            </a:r>
            <a:r>
              <a:rPr lang="en-US" sz="1900" dirty="0"/>
              <a:t> </a:t>
            </a:r>
            <a:r>
              <a:rPr lang="en-US" sz="1900" dirty="0" err="1"/>
              <a:t>tốt</a:t>
            </a:r>
            <a:r>
              <a:rPr lang="en-US" sz="1900" dirty="0"/>
              <a:t> </a:t>
            </a:r>
            <a:r>
              <a:rPr lang="en-US" sz="1900" dirty="0" err="1"/>
              <a:t>nhất</a:t>
            </a:r>
            <a:r>
              <a:rPr lang="en-US" sz="1900" dirty="0"/>
              <a:t> </a:t>
            </a:r>
            <a:r>
              <a:rPr lang="en-US" sz="1900" dirty="0" err="1"/>
              <a:t>trong</a:t>
            </a:r>
            <a:r>
              <a:rPr lang="en-US" sz="1900" dirty="0"/>
              <a:t> </a:t>
            </a:r>
            <a:r>
              <a:rPr lang="en-US" sz="1900" dirty="0" err="1"/>
              <a:t>các</a:t>
            </a:r>
            <a:r>
              <a:rPr lang="en-US" sz="1900" dirty="0"/>
              <a:t> </a:t>
            </a:r>
            <a:r>
              <a:rPr lang="en-US" sz="1900" dirty="0" err="1"/>
              <a:t>lần</a:t>
            </a:r>
            <a:r>
              <a:rPr lang="en-US" sz="1900" dirty="0"/>
              <a:t> </a:t>
            </a:r>
            <a:r>
              <a:rPr lang="en-US" sz="1900" dirty="0" err="1"/>
              <a:t>thử</a:t>
            </a:r>
            <a:r>
              <a:rPr lang="en-US" sz="1900" dirty="0"/>
              <a:t> </a:t>
            </a:r>
            <a:r>
              <a:rPr lang="en-US" sz="1900" dirty="0" err="1"/>
              <a:t>nghiệm</a:t>
            </a:r>
            <a:endParaRPr lang="en-US" sz="1900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318447D0-4F2C-4A0C-AAD6-9298EB571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982" y="2735422"/>
            <a:ext cx="5268036" cy="378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39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1B1EA35-2057-4DDF-BDA7-B665F0BE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Session-based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2B830EC0-44B4-4875-9CF5-0FC1F364ACDA}"/>
              </a:ext>
            </a:extLst>
          </p:cNvPr>
          <p:cNvSpPr txBox="1"/>
          <p:nvPr/>
        </p:nvSpPr>
        <p:spPr>
          <a:xfrm>
            <a:off x="557189" y="1312459"/>
            <a:ext cx="8511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Huấn</a:t>
            </a:r>
            <a:r>
              <a:rPr lang="en-US" sz="2000" b="1" dirty="0"/>
              <a:t> </a:t>
            </a:r>
            <a:r>
              <a:rPr lang="en-US" sz="2000" b="1" dirty="0" err="1"/>
              <a:t>luyện</a:t>
            </a:r>
            <a:endParaRPr lang="en-US" sz="2000" b="1" dirty="0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25F4073-A2D9-4136-93A2-821B0B8A86AD}"/>
              </a:ext>
            </a:extLst>
          </p:cNvPr>
          <p:cNvSpPr txBox="1"/>
          <p:nvPr/>
        </p:nvSpPr>
        <p:spPr>
          <a:xfrm>
            <a:off x="557188" y="1786780"/>
            <a:ext cx="85117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err="1"/>
              <a:t>Lựa</a:t>
            </a:r>
            <a:r>
              <a:rPr lang="en-US" sz="1900" dirty="0"/>
              <a:t> </a:t>
            </a:r>
            <a:r>
              <a:rPr lang="en-US" sz="1900" dirty="0" err="1"/>
              <a:t>chọn</a:t>
            </a:r>
            <a:r>
              <a:rPr lang="en-US" sz="1900" dirty="0"/>
              <a:t> </a:t>
            </a:r>
            <a:r>
              <a:rPr lang="en-US" sz="1900" dirty="0" err="1"/>
              <a:t>mô</a:t>
            </a:r>
            <a:r>
              <a:rPr lang="en-US" sz="1900" dirty="0"/>
              <a:t> </a:t>
            </a:r>
            <a:r>
              <a:rPr lang="en-US" sz="1900" dirty="0" err="1"/>
              <a:t>hình</a:t>
            </a:r>
            <a:endParaRPr lang="en-US" sz="1900" dirty="0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C6D1922C-2DEB-4388-B8F9-83CE69DE896B}"/>
              </a:ext>
            </a:extLst>
          </p:cNvPr>
          <p:cNvSpPr txBox="1"/>
          <p:nvPr/>
        </p:nvSpPr>
        <p:spPr>
          <a:xfrm>
            <a:off x="557188" y="2261756"/>
            <a:ext cx="85117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err="1"/>
              <a:t>Tham</a:t>
            </a:r>
            <a:r>
              <a:rPr lang="en-US" sz="1900" dirty="0"/>
              <a:t> </a:t>
            </a:r>
            <a:r>
              <a:rPr lang="en-US" sz="1900" dirty="0" err="1"/>
              <a:t>số</a:t>
            </a:r>
            <a:r>
              <a:rPr lang="en-US" sz="1900" dirty="0"/>
              <a:t> size = 64 </a:t>
            </a:r>
            <a:r>
              <a:rPr lang="en-US" sz="1900" dirty="0" err="1"/>
              <a:t>đưa</a:t>
            </a:r>
            <a:r>
              <a:rPr lang="en-US" sz="1900" dirty="0"/>
              <a:t> </a:t>
            </a:r>
            <a:r>
              <a:rPr lang="en-US" sz="1900" dirty="0" err="1"/>
              <a:t>lại</a:t>
            </a:r>
            <a:r>
              <a:rPr lang="en-US" sz="1900" dirty="0"/>
              <a:t> </a:t>
            </a:r>
            <a:r>
              <a:rPr lang="en-US" sz="1900" dirty="0" err="1"/>
              <a:t>độ</a:t>
            </a:r>
            <a:r>
              <a:rPr lang="en-US" sz="1900" dirty="0"/>
              <a:t> </a:t>
            </a:r>
            <a:r>
              <a:rPr lang="en-US" sz="1900" dirty="0" err="1"/>
              <a:t>chính</a:t>
            </a:r>
            <a:r>
              <a:rPr lang="en-US" sz="1900" dirty="0"/>
              <a:t> </a:t>
            </a:r>
            <a:r>
              <a:rPr lang="en-US" sz="1900" dirty="0" err="1"/>
              <a:t>xác</a:t>
            </a:r>
            <a:r>
              <a:rPr lang="en-US" sz="1900" dirty="0"/>
              <a:t> </a:t>
            </a:r>
            <a:r>
              <a:rPr lang="en-US" sz="1900" dirty="0" err="1"/>
              <a:t>cao</a:t>
            </a:r>
            <a:r>
              <a:rPr lang="en-US" sz="1900" dirty="0"/>
              <a:t> </a:t>
            </a:r>
            <a:r>
              <a:rPr lang="en-US" sz="1900" dirty="0" err="1"/>
              <a:t>nhất</a:t>
            </a:r>
            <a:r>
              <a:rPr lang="en-US" sz="1900" dirty="0"/>
              <a:t> </a:t>
            </a:r>
            <a:r>
              <a:rPr lang="en-US" sz="1900" dirty="0" err="1"/>
              <a:t>cho</a:t>
            </a:r>
            <a:r>
              <a:rPr lang="en-US" sz="1900" dirty="0"/>
              <a:t> model </a:t>
            </a:r>
            <a:r>
              <a:rPr lang="en-US" sz="1900" dirty="0" err="1"/>
              <a:t>với</a:t>
            </a:r>
            <a:r>
              <a:rPr lang="en-US" sz="1900" dirty="0"/>
              <a:t> window = 9</a:t>
            </a:r>
          </a:p>
        </p:txBody>
      </p:sp>
      <p:pic>
        <p:nvPicPr>
          <p:cNvPr id="8" name="Picture 24">
            <a:extLst>
              <a:ext uri="{FF2B5EF4-FFF2-40B4-BE49-F238E27FC236}">
                <a16:creationId xmlns:a16="http://schemas.microsoft.com/office/drawing/2014/main" id="{5494EB92-1FBF-4B2C-9CFD-A239497C2D5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98" y="3306397"/>
            <a:ext cx="3522980" cy="234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32">
            <a:extLst>
              <a:ext uri="{FF2B5EF4-FFF2-40B4-BE49-F238E27FC236}">
                <a16:creationId xmlns:a16="http://schemas.microsoft.com/office/drawing/2014/main" id="{2276BA5B-4E33-49FE-80C7-9308E532493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125" y="3306397"/>
            <a:ext cx="3322320" cy="2212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2392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1B1EA35-2057-4DDF-BDA7-B665F0BE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Session-based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2B830EC0-44B4-4875-9CF5-0FC1F364ACDA}"/>
              </a:ext>
            </a:extLst>
          </p:cNvPr>
          <p:cNvSpPr txBox="1"/>
          <p:nvPr/>
        </p:nvSpPr>
        <p:spPr>
          <a:xfrm>
            <a:off x="557189" y="1312459"/>
            <a:ext cx="8511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Kết</a:t>
            </a:r>
            <a:r>
              <a:rPr lang="en-US" sz="2000" b="1" dirty="0"/>
              <a:t> </a:t>
            </a:r>
            <a:r>
              <a:rPr lang="en-US" sz="2000" b="1" dirty="0" err="1"/>
              <a:t>quả</a:t>
            </a:r>
            <a:endParaRPr lang="en-US" sz="2000" b="1" dirty="0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25F4073-A2D9-4136-93A2-821B0B8A86AD}"/>
              </a:ext>
            </a:extLst>
          </p:cNvPr>
          <p:cNvSpPr txBox="1"/>
          <p:nvPr/>
        </p:nvSpPr>
        <p:spPr>
          <a:xfrm>
            <a:off x="557188" y="1786780"/>
            <a:ext cx="85117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err="1"/>
              <a:t>Với</a:t>
            </a:r>
            <a:r>
              <a:rPr lang="en-US" sz="1900" dirty="0"/>
              <a:t> </a:t>
            </a:r>
            <a:r>
              <a:rPr lang="en-US" sz="1900" dirty="0" err="1"/>
              <a:t>tham</a:t>
            </a:r>
            <a:r>
              <a:rPr lang="en-US" sz="1900" dirty="0"/>
              <a:t> </a:t>
            </a:r>
            <a:r>
              <a:rPr lang="en-US" sz="1900" dirty="0" err="1"/>
              <a:t>số</a:t>
            </a:r>
            <a:r>
              <a:rPr lang="en-US" sz="1900" dirty="0"/>
              <a:t> </a:t>
            </a:r>
            <a:r>
              <a:rPr lang="en-US" sz="1900" dirty="0" err="1"/>
              <a:t>đã</a:t>
            </a:r>
            <a:r>
              <a:rPr lang="en-US" sz="1900" dirty="0"/>
              <a:t> </a:t>
            </a:r>
            <a:r>
              <a:rPr lang="en-US" sz="1900" dirty="0" err="1"/>
              <a:t>chọn</a:t>
            </a:r>
            <a:r>
              <a:rPr lang="en-US" sz="1900" dirty="0"/>
              <a:t> </a:t>
            </a:r>
            <a:r>
              <a:rPr lang="en-US" sz="1900" dirty="0" err="1"/>
              <a:t>mô</a:t>
            </a:r>
            <a:r>
              <a:rPr lang="en-US" sz="1900" dirty="0"/>
              <a:t> </a:t>
            </a:r>
            <a:r>
              <a:rPr lang="en-US" sz="1900" dirty="0" err="1"/>
              <a:t>hình</a:t>
            </a:r>
            <a:r>
              <a:rPr lang="en-US" sz="1900" dirty="0"/>
              <a:t> </a:t>
            </a:r>
            <a:r>
              <a:rPr lang="en-US" sz="1900" dirty="0" err="1"/>
              <a:t>cho</a:t>
            </a:r>
            <a:r>
              <a:rPr lang="en-US" sz="1900" dirty="0"/>
              <a:t> </a:t>
            </a:r>
            <a:r>
              <a:rPr lang="en-US" sz="1900" dirty="0" err="1"/>
              <a:t>độ</a:t>
            </a:r>
            <a:r>
              <a:rPr lang="en-US" sz="1900" dirty="0"/>
              <a:t> </a:t>
            </a:r>
            <a:r>
              <a:rPr lang="en-US" sz="1900" dirty="0" err="1"/>
              <a:t>chính</a:t>
            </a:r>
            <a:r>
              <a:rPr lang="en-US" sz="1900" dirty="0"/>
              <a:t> </a:t>
            </a:r>
            <a:r>
              <a:rPr lang="en-US" sz="1900" dirty="0" err="1"/>
              <a:t>xác</a:t>
            </a:r>
            <a:r>
              <a:rPr lang="en-US" sz="1900" dirty="0"/>
              <a:t> </a:t>
            </a:r>
            <a:r>
              <a:rPr lang="en-US" sz="1900" dirty="0" err="1"/>
              <a:t>như</a:t>
            </a:r>
            <a:r>
              <a:rPr lang="en-US" sz="1900" dirty="0"/>
              <a:t> </a:t>
            </a:r>
            <a:r>
              <a:rPr lang="en-US" sz="1900" dirty="0" err="1"/>
              <a:t>bảng</a:t>
            </a:r>
            <a:r>
              <a:rPr lang="en-US" sz="1900" dirty="0"/>
              <a:t> </a:t>
            </a:r>
            <a:r>
              <a:rPr lang="en-US" sz="1900" dirty="0" err="1"/>
              <a:t>dưới</a:t>
            </a:r>
            <a:r>
              <a:rPr lang="en-US" sz="1900" dirty="0"/>
              <a:t> </a:t>
            </a:r>
            <a:r>
              <a:rPr lang="en-US" sz="1900" dirty="0" err="1"/>
              <a:t>đây</a:t>
            </a:r>
            <a:r>
              <a:rPr lang="en-US" sz="1900" dirty="0"/>
              <a:t> </a:t>
            </a:r>
          </a:p>
        </p:txBody>
      </p:sp>
      <p:pic>
        <p:nvPicPr>
          <p:cNvPr id="10" name="Picture 35">
            <a:extLst>
              <a:ext uri="{FF2B5EF4-FFF2-40B4-BE49-F238E27FC236}">
                <a16:creationId xmlns:a16="http://schemas.microsoft.com/office/drawing/2014/main" id="{A8E6BC54-298D-43B6-969F-74C4D5084A2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2665064"/>
            <a:ext cx="2336327" cy="1034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8161E98F-6223-4CC5-9655-D2BE57289EC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5053548"/>
            <a:ext cx="4301641" cy="1081121"/>
          </a:xfrm>
          <a:prstGeom prst="rect">
            <a:avLst/>
          </a:prstGeom>
          <a:noFill/>
        </p:spPr>
      </p:pic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1893A74E-E196-4337-9D82-14218FD3E6A4}"/>
              </a:ext>
            </a:extLst>
          </p:cNvPr>
          <p:cNvSpPr txBox="1"/>
          <p:nvPr/>
        </p:nvSpPr>
        <p:spPr>
          <a:xfrm>
            <a:off x="488950" y="4134833"/>
            <a:ext cx="85117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err="1"/>
              <a:t>Việc</a:t>
            </a:r>
            <a:r>
              <a:rPr lang="en-US" sz="1900" dirty="0"/>
              <a:t> </a:t>
            </a:r>
            <a:r>
              <a:rPr lang="en-US" sz="1900" dirty="0" err="1"/>
              <a:t>thử</a:t>
            </a:r>
            <a:r>
              <a:rPr lang="en-US" sz="1900" dirty="0"/>
              <a:t> </a:t>
            </a:r>
            <a:r>
              <a:rPr lang="en-US" sz="1900" dirty="0" err="1"/>
              <a:t>nghiệm</a:t>
            </a:r>
            <a:r>
              <a:rPr lang="en-US" sz="1900" dirty="0"/>
              <a:t> </a:t>
            </a:r>
            <a:r>
              <a:rPr lang="en-US" sz="1900" dirty="0" err="1"/>
              <a:t>đưa</a:t>
            </a:r>
            <a:r>
              <a:rPr lang="en-US" sz="1900" dirty="0"/>
              <a:t> </a:t>
            </a:r>
            <a:r>
              <a:rPr lang="en-US" sz="1900" dirty="0" err="1"/>
              <a:t>vào</a:t>
            </a:r>
            <a:r>
              <a:rPr lang="en-US" sz="1900" dirty="0"/>
              <a:t> </a:t>
            </a:r>
            <a:r>
              <a:rPr lang="en-US" sz="1900" dirty="0" err="1"/>
              <a:t>một</a:t>
            </a:r>
            <a:r>
              <a:rPr lang="en-US" sz="1900" dirty="0"/>
              <a:t> </a:t>
            </a:r>
            <a:r>
              <a:rPr lang="en-US" sz="1900" dirty="0" err="1"/>
              <a:t>chuỗi</a:t>
            </a:r>
            <a:r>
              <a:rPr lang="en-US" sz="1900" dirty="0"/>
              <a:t> </a:t>
            </a:r>
            <a:r>
              <a:rPr lang="en-US" sz="1900" dirty="0" err="1"/>
              <a:t>các</a:t>
            </a:r>
            <a:r>
              <a:rPr lang="en-US" sz="1900" dirty="0"/>
              <a:t> </a:t>
            </a:r>
            <a:r>
              <a:rPr lang="en-US" sz="1900" dirty="0" err="1"/>
              <a:t>phim</a:t>
            </a:r>
            <a:r>
              <a:rPr lang="en-US" sz="1900" dirty="0"/>
              <a:t> </a:t>
            </a:r>
            <a:r>
              <a:rPr lang="en-US" sz="1900" dirty="0" err="1"/>
              <a:t>và</a:t>
            </a:r>
            <a:r>
              <a:rPr lang="en-US" sz="1900" dirty="0"/>
              <a:t> </a:t>
            </a:r>
            <a:r>
              <a:rPr lang="en-US" sz="1900" dirty="0" err="1"/>
              <a:t>kết</a:t>
            </a:r>
            <a:r>
              <a:rPr lang="en-US" sz="1900" dirty="0"/>
              <a:t> </a:t>
            </a:r>
            <a:r>
              <a:rPr lang="en-US" sz="1900" dirty="0" err="1"/>
              <a:t>quả</a:t>
            </a:r>
            <a:r>
              <a:rPr lang="en-US" sz="1900" dirty="0"/>
              <a:t> </a:t>
            </a:r>
            <a:r>
              <a:rPr lang="en-US" sz="1900" dirty="0" err="1"/>
              <a:t>dự</a:t>
            </a:r>
            <a:r>
              <a:rPr lang="en-US" sz="1900" dirty="0"/>
              <a:t> </a:t>
            </a:r>
            <a:r>
              <a:rPr lang="en-US" sz="1900" dirty="0" err="1"/>
              <a:t>đoán</a:t>
            </a:r>
            <a:r>
              <a:rPr lang="en-US" sz="1900" dirty="0"/>
              <a:t> </a:t>
            </a:r>
            <a:r>
              <a:rPr lang="en-US" sz="1900" dirty="0" err="1"/>
              <a:t>như</a:t>
            </a:r>
            <a:r>
              <a:rPr lang="en-US" sz="1900" dirty="0"/>
              <a:t> </a:t>
            </a:r>
            <a:r>
              <a:rPr lang="en-US" sz="1900" dirty="0" err="1"/>
              <a:t>sau</a:t>
            </a:r>
            <a:r>
              <a:rPr lang="en-US" sz="1900" dirty="0"/>
              <a:t>:</a:t>
            </a:r>
          </a:p>
        </p:txBody>
      </p:sp>
      <p:pic>
        <p:nvPicPr>
          <p:cNvPr id="15" name="Hình ảnh 14">
            <a:extLst>
              <a:ext uri="{FF2B5EF4-FFF2-40B4-BE49-F238E27FC236}">
                <a16:creationId xmlns:a16="http://schemas.microsoft.com/office/drawing/2014/main" id="{EF319FDE-E6EC-4734-93A5-FD2FE6ED7E1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87" y="4840639"/>
            <a:ext cx="3946573" cy="144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3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B620318-219B-4645-ADA1-D4E9A8EC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287B2C2-22F9-4781-BC7A-C1A7670B2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khổng</a:t>
            </a:r>
            <a:r>
              <a:rPr lang="en-US" dirty="0"/>
              <a:t> </a:t>
            </a:r>
            <a:r>
              <a:rPr lang="en-US" dirty="0" err="1"/>
              <a:t>lồ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ra </a:t>
            </a:r>
            <a:r>
              <a:rPr lang="en-US" dirty="0" err="1"/>
              <a:t>trên</a:t>
            </a:r>
            <a:r>
              <a:rPr lang="en-US" dirty="0"/>
              <a:t> Internet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.</a:t>
            </a:r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ra xu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khán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phim</a:t>
            </a:r>
            <a:endParaRPr lang="en-US" dirty="0"/>
          </a:p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phim</a:t>
            </a:r>
            <a:r>
              <a:rPr lang="en-US" dirty="0"/>
              <a:t>,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trải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8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575CFFD-950C-40A4-B1B2-2758C045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	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C75672B-471F-4E9B-8394-992F4F4E4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/>
              <a:t>Xây</a:t>
            </a:r>
            <a:r>
              <a:rPr lang="en-US" sz="1800" dirty="0"/>
              <a:t> </a:t>
            </a:r>
            <a:r>
              <a:rPr lang="en-US" sz="1800" dirty="0" err="1"/>
              <a:t>dựng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gợi</a:t>
            </a:r>
            <a:r>
              <a:rPr lang="en-US" sz="1800" dirty="0"/>
              <a:t> ý </a:t>
            </a:r>
            <a:r>
              <a:rPr lang="en-US" sz="1800" dirty="0" err="1"/>
              <a:t>phim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r>
              <a:rPr lang="en-US" sz="1800" dirty="0"/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ẩn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danh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chưa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lịch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tác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thống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a typeface="Times New Roman" panose="02020603050405020304" pitchFamily="18" charset="0"/>
              </a:rPr>
              <a:t>Hai </a:t>
            </a:r>
            <a:r>
              <a:rPr lang="en-US" sz="1800" dirty="0" err="1">
                <a:ea typeface="Times New Roman" panose="02020603050405020304" pitchFamily="18" charset="0"/>
              </a:rPr>
              <a:t>hướng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tiếp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cận</a:t>
            </a:r>
            <a:r>
              <a:rPr lang="en-US" sz="1800" dirty="0">
                <a:ea typeface="Times New Roman" panose="02020603050405020304" pitchFamily="18" charset="0"/>
              </a:rPr>
              <a:t>: </a:t>
            </a:r>
          </a:p>
          <a:p>
            <a:pPr lvl="1"/>
            <a:r>
              <a:rPr lang="en-US" dirty="0">
                <a:ea typeface="Times New Roman" panose="02020603050405020304" pitchFamily="18" charset="0"/>
              </a:rPr>
              <a:t>Content-based</a:t>
            </a:r>
          </a:p>
          <a:p>
            <a:pPr lvl="2"/>
            <a:r>
              <a:rPr lang="en-US" dirty="0" err="1">
                <a:ea typeface="Times New Roman" panose="02020603050405020304" pitchFamily="18" charset="0"/>
              </a:rPr>
              <a:t>Gợi</a:t>
            </a:r>
            <a:r>
              <a:rPr lang="en-US" dirty="0">
                <a:ea typeface="Times New Roman" panose="02020603050405020304" pitchFamily="18" charset="0"/>
              </a:rPr>
              <a:t> ý ra </a:t>
            </a:r>
            <a:r>
              <a:rPr lang="en-US" dirty="0" err="1">
                <a:ea typeface="Times New Roman" panose="02020603050405020304" pitchFamily="18" charset="0"/>
              </a:rPr>
              <a:t>phim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tương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đồng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dựa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trên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các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thuộc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tính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của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phim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đó</a:t>
            </a:r>
            <a:endParaRPr lang="en-US" dirty="0">
              <a:ea typeface="Times New Roman" panose="02020603050405020304" pitchFamily="18" charset="0"/>
            </a:endParaRPr>
          </a:p>
          <a:p>
            <a:pPr lvl="2"/>
            <a:r>
              <a:rPr lang="en-US" dirty="0" err="1">
                <a:ea typeface="Times New Roman" panose="02020603050405020304" pitchFamily="18" charset="0"/>
              </a:rPr>
              <a:t>Đầu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vào</a:t>
            </a:r>
            <a:r>
              <a:rPr lang="en-US" dirty="0">
                <a:ea typeface="Times New Roman" panose="02020603050405020304" pitchFamily="18" charset="0"/>
              </a:rPr>
              <a:t>: </a:t>
            </a:r>
            <a:r>
              <a:rPr lang="en-US" dirty="0" err="1">
                <a:ea typeface="Times New Roman" panose="02020603050405020304" pitchFamily="18" charset="0"/>
              </a:rPr>
              <a:t>các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thuộc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tính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của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phim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mà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người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dùng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chọn</a:t>
            </a:r>
            <a:endParaRPr lang="en-US" dirty="0">
              <a:ea typeface="Times New Roman" panose="02020603050405020304" pitchFamily="18" charset="0"/>
            </a:endParaRPr>
          </a:p>
          <a:p>
            <a:pPr lvl="2"/>
            <a:r>
              <a:rPr lang="en-US" dirty="0" err="1">
                <a:ea typeface="Times New Roman" panose="02020603050405020304" pitchFamily="18" charset="0"/>
              </a:rPr>
              <a:t>Đầu</a:t>
            </a:r>
            <a:r>
              <a:rPr lang="en-US" dirty="0">
                <a:ea typeface="Times New Roman" panose="02020603050405020304" pitchFamily="18" charset="0"/>
              </a:rPr>
              <a:t> ra: </a:t>
            </a:r>
            <a:r>
              <a:rPr lang="en-US" dirty="0" err="1">
                <a:ea typeface="Times New Roman" panose="02020603050405020304" pitchFamily="18" charset="0"/>
              </a:rPr>
              <a:t>một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tập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các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phim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có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độ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tương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đồng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với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thuộc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tính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đó</a:t>
            </a:r>
            <a:endParaRPr lang="en-US" dirty="0">
              <a:ea typeface="Times New Roman" panose="02020603050405020304" pitchFamily="18" charset="0"/>
            </a:endParaRPr>
          </a:p>
          <a:p>
            <a:pPr lvl="1"/>
            <a:endParaRPr lang="en-US" dirty="0">
              <a:ea typeface="Times New Roman" panose="02020603050405020304" pitchFamily="18" charset="0"/>
            </a:endParaRPr>
          </a:p>
          <a:p>
            <a:pPr lvl="1"/>
            <a:r>
              <a:rPr lang="en-US" dirty="0">
                <a:ea typeface="Times New Roman" panose="02020603050405020304" pitchFamily="18" charset="0"/>
              </a:rPr>
              <a:t>Session-based</a:t>
            </a:r>
          </a:p>
          <a:p>
            <a:pPr lvl="2"/>
            <a:r>
              <a:rPr lang="en-US" dirty="0" err="1">
                <a:ea typeface="Times New Roman" panose="02020603050405020304" pitchFamily="18" charset="0"/>
              </a:rPr>
              <a:t>Gơi</a:t>
            </a:r>
            <a:r>
              <a:rPr lang="en-US" dirty="0">
                <a:ea typeface="Times New Roman" panose="02020603050405020304" pitchFamily="18" charset="0"/>
              </a:rPr>
              <a:t> ý </a:t>
            </a:r>
            <a:r>
              <a:rPr lang="en-US" dirty="0" err="1">
                <a:ea typeface="Times New Roman" panose="02020603050405020304" pitchFamily="18" charset="0"/>
              </a:rPr>
              <a:t>phim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dựa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trên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một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tập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các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phim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mà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người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dùng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đã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xem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trong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một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phiên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hoạt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động</a:t>
            </a:r>
            <a:endParaRPr lang="en-US" dirty="0">
              <a:ea typeface="Times New Roman" panose="02020603050405020304" pitchFamily="18" charset="0"/>
            </a:endParaRPr>
          </a:p>
          <a:p>
            <a:pPr lvl="2"/>
            <a:r>
              <a:rPr lang="en-US" dirty="0" err="1">
                <a:ea typeface="Times New Roman" panose="02020603050405020304" pitchFamily="18" charset="0"/>
              </a:rPr>
              <a:t>Đầu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vào</a:t>
            </a:r>
            <a:r>
              <a:rPr lang="en-US" dirty="0">
                <a:ea typeface="Times New Roman" panose="02020603050405020304" pitchFamily="18" charset="0"/>
              </a:rPr>
              <a:t>: </a:t>
            </a:r>
            <a:r>
              <a:rPr lang="en-US" dirty="0" err="1">
                <a:ea typeface="Times New Roman" panose="02020603050405020304" pitchFamily="18" charset="0"/>
              </a:rPr>
              <a:t>chuỗi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các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phim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người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dùng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đã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xem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trong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phiên</a:t>
            </a:r>
            <a:endParaRPr lang="en-US" dirty="0">
              <a:ea typeface="Times New Roman" panose="02020603050405020304" pitchFamily="18" charset="0"/>
            </a:endParaRPr>
          </a:p>
          <a:p>
            <a:pPr lvl="2"/>
            <a:r>
              <a:rPr lang="en-US" dirty="0" err="1">
                <a:ea typeface="Times New Roman" panose="02020603050405020304" pitchFamily="18" charset="0"/>
              </a:rPr>
              <a:t>Đầu</a:t>
            </a:r>
            <a:r>
              <a:rPr lang="en-US" dirty="0">
                <a:ea typeface="Times New Roman" panose="02020603050405020304" pitchFamily="18" charset="0"/>
              </a:rPr>
              <a:t> ra: </a:t>
            </a:r>
            <a:r>
              <a:rPr lang="en-US" dirty="0" err="1">
                <a:ea typeface="Times New Roman" panose="02020603050405020304" pitchFamily="18" charset="0"/>
              </a:rPr>
              <a:t>tập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các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phim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gợi</a:t>
            </a:r>
            <a:r>
              <a:rPr lang="en-US" dirty="0">
                <a:ea typeface="Times New Roman" panose="02020603050405020304" pitchFamily="18" charset="0"/>
              </a:rPr>
              <a:t> ý </a:t>
            </a:r>
            <a:r>
              <a:rPr lang="en-US" dirty="0" err="1">
                <a:ea typeface="Times New Roman" panose="02020603050405020304" pitchFamily="18" charset="0"/>
              </a:rPr>
              <a:t>cho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người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dùng</a:t>
            </a:r>
            <a:r>
              <a:rPr lang="en-US" dirty="0">
                <a:ea typeface="Times New Roman" panose="02020603050405020304" pitchFamily="18" charset="0"/>
              </a:rPr>
              <a:t> </a:t>
            </a:r>
          </a:p>
          <a:p>
            <a:pPr lvl="2"/>
            <a:endParaRPr lang="en-US" dirty="0"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8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575CFFD-950C-40A4-B1B2-2758C045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Content-based 	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FA224AC5-5891-4539-ACE8-E7096E6541AF}"/>
              </a:ext>
            </a:extLst>
          </p:cNvPr>
          <p:cNvSpPr txBox="1"/>
          <p:nvPr/>
        </p:nvSpPr>
        <p:spPr>
          <a:xfrm>
            <a:off x="488950" y="1180531"/>
            <a:ext cx="22172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/>
              <a:t>Thu </a:t>
            </a:r>
            <a:r>
              <a:rPr lang="en-US" sz="2300" b="1" dirty="0" err="1"/>
              <a:t>thập</a:t>
            </a:r>
            <a:r>
              <a:rPr lang="en-US" sz="2300" b="1" dirty="0"/>
              <a:t> </a:t>
            </a:r>
            <a:r>
              <a:rPr lang="en-US" sz="2300" b="1" dirty="0" err="1"/>
              <a:t>dữ</a:t>
            </a:r>
            <a:r>
              <a:rPr lang="en-US" sz="2300" b="1" dirty="0"/>
              <a:t> </a:t>
            </a:r>
            <a:r>
              <a:rPr lang="en-US" sz="2300" b="1" dirty="0" err="1"/>
              <a:t>liệu</a:t>
            </a:r>
            <a:endParaRPr lang="en-US" sz="2300" b="1" dirty="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614E2B81-1887-4CD8-8829-4C17684769E5}"/>
              </a:ext>
            </a:extLst>
          </p:cNvPr>
          <p:cNvSpPr txBox="1"/>
          <p:nvPr/>
        </p:nvSpPr>
        <p:spPr>
          <a:xfrm>
            <a:off x="488950" y="1704286"/>
            <a:ext cx="8026400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b="1" dirty="0"/>
              <a:t>IMDb.com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Crawler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Golang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song </a:t>
            </a:r>
            <a:r>
              <a:rPr lang="en-US" dirty="0" err="1"/>
              <a:t>song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endParaRPr lang="en-US" dirty="0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3A5A2768-274A-4BA5-AE31-86CC8F0A54B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0" y="2987311"/>
            <a:ext cx="4933950" cy="766445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0A1113BF-31D7-4FBF-AA92-F8B656A84F7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779"/>
            <a:ext cx="3943350" cy="3707221"/>
          </a:xfrm>
          <a:prstGeom prst="rect">
            <a:avLst/>
          </a:prstGeom>
        </p:spPr>
      </p:pic>
      <p:pic>
        <p:nvPicPr>
          <p:cNvPr id="12" name="Hình ảnh 11" descr="Ảnh có chứa văn bản&#10;&#10;Mô tả được tạo tự động">
            <a:extLst>
              <a:ext uri="{FF2B5EF4-FFF2-40B4-BE49-F238E27FC236}">
                <a16:creationId xmlns:a16="http://schemas.microsoft.com/office/drawing/2014/main" id="{6F18A476-9DE0-4195-9888-A5EA1CD81F5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009" y="4393107"/>
            <a:ext cx="5399405" cy="984250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EC2EE3AF-C7DB-449B-914D-8AAE9572C350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125" y="3872819"/>
            <a:ext cx="3209925" cy="371475"/>
          </a:xfrm>
          <a:prstGeom prst="rect">
            <a:avLst/>
          </a:prstGeom>
        </p:spPr>
      </p:pic>
      <p:pic>
        <p:nvPicPr>
          <p:cNvPr id="14" name="Hình ảnh 13" descr="Ảnh có chứa văn bản&#10;&#10;Mô tả được tạo tự động">
            <a:extLst>
              <a:ext uri="{FF2B5EF4-FFF2-40B4-BE49-F238E27FC236}">
                <a16:creationId xmlns:a16="http://schemas.microsoft.com/office/drawing/2014/main" id="{6C861D1D-5D16-4D4F-92C1-F8255853B84C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815" y="5483962"/>
            <a:ext cx="361442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1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575CFFD-950C-40A4-B1B2-2758C045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Content-based 	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FA224AC5-5891-4539-ACE8-E7096E6541AF}"/>
              </a:ext>
            </a:extLst>
          </p:cNvPr>
          <p:cNvSpPr txBox="1"/>
          <p:nvPr/>
        </p:nvSpPr>
        <p:spPr>
          <a:xfrm>
            <a:off x="488950" y="1180531"/>
            <a:ext cx="22172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/>
              <a:t>Thu </a:t>
            </a:r>
            <a:r>
              <a:rPr lang="en-US" sz="2300" b="1" dirty="0" err="1"/>
              <a:t>thập</a:t>
            </a:r>
            <a:r>
              <a:rPr lang="en-US" sz="2300" b="1" dirty="0"/>
              <a:t> </a:t>
            </a:r>
            <a:r>
              <a:rPr lang="en-US" sz="2300" b="1" dirty="0" err="1"/>
              <a:t>dữ</a:t>
            </a:r>
            <a:r>
              <a:rPr lang="en-US" sz="2300" b="1" dirty="0"/>
              <a:t> </a:t>
            </a:r>
            <a:r>
              <a:rPr lang="en-US" sz="2300" b="1" dirty="0" err="1"/>
              <a:t>liệu</a:t>
            </a:r>
            <a:endParaRPr lang="en-US" sz="2300" b="1" dirty="0"/>
          </a:p>
        </p:txBody>
      </p:sp>
      <p:pic>
        <p:nvPicPr>
          <p:cNvPr id="19" name="Hình ảnh 18">
            <a:extLst>
              <a:ext uri="{FF2B5EF4-FFF2-40B4-BE49-F238E27FC236}">
                <a16:creationId xmlns:a16="http://schemas.microsoft.com/office/drawing/2014/main" id="{66633669-1384-4076-96B5-68E28B2EB5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66235" y="2461739"/>
            <a:ext cx="4693887" cy="3464512"/>
          </a:xfrm>
          <a:prstGeom prst="rect">
            <a:avLst/>
          </a:prstGeom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5CFCC78-F986-44B7-AAFD-F2D42BC9814F}"/>
              </a:ext>
            </a:extLst>
          </p:cNvPr>
          <p:cNvSpPr txBox="1"/>
          <p:nvPr/>
        </p:nvSpPr>
        <p:spPr>
          <a:xfrm>
            <a:off x="488950" y="1703848"/>
            <a:ext cx="788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Sau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14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985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575CFFD-950C-40A4-B1B2-2758C045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Content-based 	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FA224AC5-5891-4539-ACE8-E7096E6541AF}"/>
              </a:ext>
            </a:extLst>
          </p:cNvPr>
          <p:cNvSpPr txBox="1"/>
          <p:nvPr/>
        </p:nvSpPr>
        <p:spPr>
          <a:xfrm>
            <a:off x="488950" y="1180531"/>
            <a:ext cx="185050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err="1"/>
              <a:t>Mô</a:t>
            </a:r>
            <a:r>
              <a:rPr lang="en-US" sz="2300" b="1" dirty="0"/>
              <a:t> </a:t>
            </a:r>
            <a:r>
              <a:rPr lang="en-US" sz="2300" b="1" dirty="0" err="1"/>
              <a:t>tả</a:t>
            </a:r>
            <a:r>
              <a:rPr lang="en-US" sz="2300" b="1" dirty="0"/>
              <a:t> </a:t>
            </a:r>
            <a:r>
              <a:rPr lang="en-US" sz="2300" b="1" dirty="0" err="1"/>
              <a:t>dữ</a:t>
            </a:r>
            <a:r>
              <a:rPr lang="en-US" sz="2300" b="1" dirty="0"/>
              <a:t> </a:t>
            </a:r>
            <a:r>
              <a:rPr lang="en-US" sz="2300" b="1" dirty="0" err="1"/>
              <a:t>liệu</a:t>
            </a:r>
            <a:endParaRPr lang="en-US" sz="2300" b="1" dirty="0"/>
          </a:p>
        </p:txBody>
      </p:sp>
      <p:pic>
        <p:nvPicPr>
          <p:cNvPr id="4" name="Hình ảnh 3" descr="Không có mô tả.">
            <a:extLst>
              <a:ext uri="{FF2B5EF4-FFF2-40B4-BE49-F238E27FC236}">
                <a16:creationId xmlns:a16="http://schemas.microsoft.com/office/drawing/2014/main" id="{FEAE8006-6C27-4114-83D4-8220567F2A3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2620048"/>
            <a:ext cx="2132965" cy="3239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Hình ảnh 4" descr="Không có mô tả.">
            <a:extLst>
              <a:ext uri="{FF2B5EF4-FFF2-40B4-BE49-F238E27FC236}">
                <a16:creationId xmlns:a16="http://schemas.microsoft.com/office/drawing/2014/main" id="{2C676EED-31F3-430C-BFFA-DC800FA278B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305" y="2620048"/>
            <a:ext cx="3107690" cy="3239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Hình ảnh 5" descr="Không có mô tả.">
            <a:extLst>
              <a:ext uri="{FF2B5EF4-FFF2-40B4-BE49-F238E27FC236}">
                <a16:creationId xmlns:a16="http://schemas.microsoft.com/office/drawing/2014/main" id="{CA699FF1-67FD-4298-A078-B6FAA268BE3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430" y="2747847"/>
            <a:ext cx="2753995" cy="275399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DC2688F0-C317-4086-8E40-7A1EFD08B527}"/>
              </a:ext>
            </a:extLst>
          </p:cNvPr>
          <p:cNvSpPr txBox="1"/>
          <p:nvPr/>
        </p:nvSpPr>
        <p:spPr>
          <a:xfrm>
            <a:off x="488950" y="1703848"/>
            <a:ext cx="569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kiểu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21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1B1EA35-2057-4DDF-BDA7-B665F0BE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Content-based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E98D42B-C772-4C96-87BB-5A6535D17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900378"/>
            <a:ext cx="8026400" cy="4370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C8B936C-670C-492E-8E01-4C19FFC7B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582" y="1900378"/>
            <a:ext cx="5821136" cy="4801510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BB3BB6C-12EF-414E-9E68-C7A31BFCB277}"/>
              </a:ext>
            </a:extLst>
          </p:cNvPr>
          <p:cNvSpPr txBox="1"/>
          <p:nvPr/>
        </p:nvSpPr>
        <p:spPr>
          <a:xfrm>
            <a:off x="488950" y="1180531"/>
            <a:ext cx="226536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err="1"/>
              <a:t>Phân</a:t>
            </a:r>
            <a:r>
              <a:rPr lang="en-US" sz="2300" b="1" dirty="0"/>
              <a:t> </a:t>
            </a:r>
            <a:r>
              <a:rPr lang="en-US" sz="2300" b="1" dirty="0" err="1"/>
              <a:t>tích</a:t>
            </a:r>
            <a:r>
              <a:rPr lang="en-US" sz="2300" b="1" dirty="0"/>
              <a:t> </a:t>
            </a:r>
            <a:r>
              <a:rPr lang="en-US" sz="2300" b="1" dirty="0" err="1"/>
              <a:t>dữ</a:t>
            </a:r>
            <a:r>
              <a:rPr lang="en-US" sz="2300" b="1" dirty="0"/>
              <a:t> </a:t>
            </a:r>
            <a:r>
              <a:rPr lang="en-US" sz="2300" b="1" dirty="0" err="1"/>
              <a:t>liệu</a:t>
            </a:r>
            <a:endParaRPr 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222473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1B1EA35-2057-4DDF-BDA7-B665F0BE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Content-based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E98D42B-C772-4C96-87BB-5A6535D17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2347414"/>
            <a:ext cx="8026400" cy="39231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BB3BB6C-12EF-414E-9E68-C7A31BFCB277}"/>
              </a:ext>
            </a:extLst>
          </p:cNvPr>
          <p:cNvSpPr txBox="1"/>
          <p:nvPr/>
        </p:nvSpPr>
        <p:spPr>
          <a:xfrm>
            <a:off x="488950" y="1180531"/>
            <a:ext cx="226536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err="1"/>
              <a:t>Phân</a:t>
            </a:r>
            <a:r>
              <a:rPr lang="en-US" sz="2300" b="1" dirty="0"/>
              <a:t> </a:t>
            </a:r>
            <a:r>
              <a:rPr lang="en-US" sz="2300" b="1" dirty="0" err="1"/>
              <a:t>tích</a:t>
            </a:r>
            <a:r>
              <a:rPr lang="en-US" sz="2300" b="1" dirty="0"/>
              <a:t> </a:t>
            </a:r>
            <a:r>
              <a:rPr lang="en-US" sz="2300" b="1" dirty="0" err="1"/>
              <a:t>dữ</a:t>
            </a:r>
            <a:r>
              <a:rPr lang="en-US" sz="2300" b="1" dirty="0"/>
              <a:t> </a:t>
            </a:r>
            <a:r>
              <a:rPr lang="en-US" sz="2300" b="1" dirty="0" err="1"/>
              <a:t>liệu</a:t>
            </a:r>
            <a:endParaRPr lang="en-US" sz="2300" b="1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F1416102-B6C0-4901-9323-46540B370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938" y="2288937"/>
            <a:ext cx="5626123" cy="4492564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000183A-F7B4-4FEA-B391-AC8F174FCE32}"/>
              </a:ext>
            </a:extLst>
          </p:cNvPr>
          <p:cNvSpPr txBox="1"/>
          <p:nvPr/>
        </p:nvSpPr>
        <p:spPr>
          <a:xfrm>
            <a:off x="488950" y="1703848"/>
            <a:ext cx="538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167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995</Words>
  <Application>Microsoft Office PowerPoint</Application>
  <PresentationFormat>Trình chiếu Trên màn hình (4:3)</PresentationFormat>
  <Paragraphs>141</Paragraphs>
  <Slides>27</Slides>
  <Notes>24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Symbol</vt:lpstr>
      <vt:lpstr>Times New Roman</vt:lpstr>
      <vt:lpstr>Office Theme</vt:lpstr>
      <vt:lpstr>Phân tích dữ liệu phim từ IMDB và xây dựng mô hình gợi ý</vt:lpstr>
      <vt:lpstr>Nội Dung</vt:lpstr>
      <vt:lpstr>1. Đặt vấn đề</vt:lpstr>
      <vt:lpstr>2. Mô tả bài toán  </vt:lpstr>
      <vt:lpstr>3. Content-based  </vt:lpstr>
      <vt:lpstr>3. Content-based  </vt:lpstr>
      <vt:lpstr>3. Content-based  </vt:lpstr>
      <vt:lpstr>3. Content-based</vt:lpstr>
      <vt:lpstr>3. Content-based</vt:lpstr>
      <vt:lpstr>3. Content-based</vt:lpstr>
      <vt:lpstr>3. Content-based</vt:lpstr>
      <vt:lpstr>3. Content-based</vt:lpstr>
      <vt:lpstr>3. Content-based</vt:lpstr>
      <vt:lpstr>3. Content-based</vt:lpstr>
      <vt:lpstr>3. Content-based</vt:lpstr>
      <vt:lpstr>3. Content-based</vt:lpstr>
      <vt:lpstr>3. Content-based</vt:lpstr>
      <vt:lpstr>3. Content-based</vt:lpstr>
      <vt:lpstr>3. Content-based</vt:lpstr>
      <vt:lpstr>4. Session-based</vt:lpstr>
      <vt:lpstr>4. Session-based</vt:lpstr>
      <vt:lpstr>4. Session-based</vt:lpstr>
      <vt:lpstr>4. Session-based</vt:lpstr>
      <vt:lpstr>4. Session-based</vt:lpstr>
      <vt:lpstr>4. Session-based</vt:lpstr>
      <vt:lpstr>4. Session-based</vt:lpstr>
      <vt:lpstr>4. Session-based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&amp; Design of Representations for Trees</dc:title>
  <dc:creator>Nguyen Minh Dang 20172998</dc:creator>
  <cp:lastModifiedBy>Nguyen Minh Dang 20172998</cp:lastModifiedBy>
  <cp:revision>79</cp:revision>
  <dcterms:created xsi:type="dcterms:W3CDTF">2020-11-25T02:26:53Z</dcterms:created>
  <dcterms:modified xsi:type="dcterms:W3CDTF">2021-01-05T04:40:24Z</dcterms:modified>
</cp:coreProperties>
</file>