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56" r:id="rId12"/>
    <p:sldId id="25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6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8DB13-2DA5-4F0C-B014-AE57F4FF486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3F21-4B15-41BC-BBF3-CBCAE7E8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3F21-4B15-41BC-BBF3-CBCAE7E81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3F21-4B15-41BC-BBF3-CBCAE7E81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Problems in Concurrent Programming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Nguyễn Minh Đăng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3. Goroutine</a:t>
            </a:r>
            <a:endParaRPr lang="en-US" b="1"/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10266362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Goroutine là một hàm hoặc một phương thức được thực thi độc lập và đồng thời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Các goroutine giao tiếp với nhau thông qua channel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6309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sync.Mutex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147763"/>
            <a:ext cx="5157787" cy="509587"/>
          </a:xfrm>
        </p:spPr>
        <p:txBody>
          <a:bodyPr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without Mutex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763"/>
            <a:ext cx="5183188" cy="509587"/>
          </a:xfrm>
        </p:spPr>
        <p:txBody>
          <a:bodyPr anchor="ctr">
            <a:norm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with Mutex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82221" y="1657350"/>
            <a:ext cx="4563145" cy="4532313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6956" y="1666081"/>
            <a:ext cx="4743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3932237" cy="6223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4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Biến atomic được dùng để kiếm soát trạng thái bên cạnh cơ chế chính là giao tiếp qua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  <a:p>
            <a:pPr algn="just"/>
            <a:endParaRPr 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Biến atomic ngăn chạn race condition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987424"/>
            <a:ext cx="5893594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Cảm ơn mọi người đã lắng nghe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Process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Thread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Goroutine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Các vấn đề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Giải pháp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Ứng dụng cụ thể trong Golang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3932237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Là chương trình đang được thực thi, tức là chương trình trở thành tiến trình khi file thực thi được nạp vào bộ nhớ</a:t>
            </a:r>
            <a:endParaRPr lang="en-US" sz="240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Tiến trình trong bộ nhớ:</a:t>
            </a:r>
          </a:p>
        </p:txBody>
      </p:sp>
      <p:pic>
        <p:nvPicPr>
          <p:cNvPr id="6" name="Content Placeholder 5" descr="Image for pos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93286"/>
            <a:ext cx="6172200" cy="4061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1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pic>
        <p:nvPicPr>
          <p:cNvPr id="7" name="Content Placeholder 6" descr="Image for p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714500"/>
            <a:ext cx="10609765" cy="4271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7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6761162" cy="4481513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/>
              <a:t>Mỗi tiến trình được đại diện bằng một khối điều khiển tiến trình (Process Control Block – PCB)</a:t>
            </a:r>
          </a:p>
          <a:p>
            <a:pPr algn="just"/>
            <a:endParaRPr lang="en-US" sz="24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/>
              <a:t>PCB gồm các thông tin của tiến trình như định danh, trạng thái, thanh ghi,…</a:t>
            </a:r>
          </a:p>
        </p:txBody>
      </p:sp>
      <p:pic>
        <p:nvPicPr>
          <p:cNvPr id="8" name="Content Placeholder 7" descr="Process Control Block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822" y="1191418"/>
            <a:ext cx="3160331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9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5084762" cy="5165725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Các tiến trình được quản lý bởi Bộ lập lịch, là phần thiết yếu của hệ điều hành đa nhiệm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OS duy trì các PCB, mỗi trạng thái của tiến trình có một hàng đợi riêng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Một số cơ chế cho các hàng đợi: FIFO, Round Robin, Priority,…</a:t>
            </a:r>
          </a:p>
        </p:txBody>
      </p:sp>
      <p:pic>
        <p:nvPicPr>
          <p:cNvPr id="7" name="Picture 6" descr="Process Scheduling Queu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80" y="2027118"/>
            <a:ext cx="5704306" cy="3202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0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387475"/>
            <a:ext cx="6323013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Chuyển đổi ngữ cảnh là cơ chế lưu trữ và khôi phục trạng thái hoặc ngữ cảnh của CPU trong PCB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Cho phép các tiến trình chia sẻ một CPU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Khi chuyển đổi, trạng thái của tiến trình sẽ được lưu vào PCB và sẽ được khôi phục trong lần chạy tiếp theo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Một số thuật toán lập lịch: First-Come First-Serve, Shortest Job First, Priority, Round Robin</a:t>
            </a:r>
          </a:p>
        </p:txBody>
      </p:sp>
      <p:pic>
        <p:nvPicPr>
          <p:cNvPr id="6" name="Picture 5" descr="Process Context Swit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587375"/>
            <a:ext cx="3897312" cy="597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/>
              <a:t>2</a:t>
            </a:r>
            <a:r>
              <a:rPr lang="en-US" b="1" smtClean="0"/>
              <a:t>. Thread</a:t>
            </a:r>
            <a:endParaRPr lang="en-US" b="1"/>
          </a:p>
        </p:txBody>
      </p:sp>
      <p:pic>
        <p:nvPicPr>
          <p:cNvPr id="7" name="Content Placeholder 6" descr="Single vs Multithreaded Proce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387475"/>
            <a:ext cx="57150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4646612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Luồng là thành phần của tiến trình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Luồng được biết đến như </a:t>
            </a:r>
            <a:r>
              <a:rPr lang="en-US" sz="2400" b="1" smtClean="0"/>
              <a:t>lightweight process, </a:t>
            </a:r>
            <a:r>
              <a:rPr lang="en-US" sz="2400" smtClean="0"/>
              <a:t>các tiến trình được chia thành các luồng để thực thi song song</a:t>
            </a:r>
            <a:endParaRPr lang="en-US" sz="2400" b="1" smtClean="0"/>
          </a:p>
        </p:txBody>
      </p:sp>
    </p:spTree>
    <p:extLst>
      <p:ext uri="{BB962C8B-B14F-4D97-AF65-F5344CB8AC3E}">
        <p14:creationId xmlns:p14="http://schemas.microsoft.com/office/powerpoint/2010/main" val="32062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/>
              <a:t>2</a:t>
            </a:r>
            <a:r>
              <a:rPr lang="en-US" b="1" smtClean="0"/>
              <a:t>. Thread</a:t>
            </a:r>
            <a:endParaRPr lang="en-US" b="1"/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10247312" cy="4481513"/>
          </a:xfrm>
        </p:spPr>
        <p:txBody>
          <a:bodyPr anchor="t"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sz="2400" smtClean="0"/>
              <a:t>Ưu điểm của Luồng so với Tiến trình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Khả năng phản hồi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Chuyển đổi ngữ cảnh nhanh hơn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Tận dụng hiệu quả hệ thống đa lõi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Chia sẻ tài nguyên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Giao tiếp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Tăng cường thông lượng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13427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374</Words>
  <Application>Microsoft Office PowerPoint</Application>
  <PresentationFormat>Widescreen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Problems in Concurrent Programming</vt:lpstr>
      <vt:lpstr>Nội dung</vt:lpstr>
      <vt:lpstr>1. Process</vt:lpstr>
      <vt:lpstr>1. Process</vt:lpstr>
      <vt:lpstr>1. Process</vt:lpstr>
      <vt:lpstr>1. Process</vt:lpstr>
      <vt:lpstr>1. Process</vt:lpstr>
      <vt:lpstr>2. Thread</vt:lpstr>
      <vt:lpstr>2. Thread</vt:lpstr>
      <vt:lpstr>3. Goroutine</vt:lpstr>
      <vt:lpstr>sync.Mutex</vt:lpstr>
      <vt:lpstr>atomic</vt:lpstr>
      <vt:lpstr>Cảm ơn mọi người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sync.Mutex</dc:title>
  <dc:creator>huongtt51</dc:creator>
  <cp:lastModifiedBy>huongtt51</cp:lastModifiedBy>
  <cp:revision>20</cp:revision>
  <dcterms:created xsi:type="dcterms:W3CDTF">2020-08-06T01:40:38Z</dcterms:created>
  <dcterms:modified xsi:type="dcterms:W3CDTF">2020-08-06T10:28:08Z</dcterms:modified>
</cp:coreProperties>
</file>