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2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CB41D-E37D-45FA-A223-E181AAA4A4D0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E785-F5F0-4EB5-B5A3-760093C7E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2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4"/>
          <a:stretch/>
        </p:blipFill>
        <p:spPr>
          <a:xfrm>
            <a:off x="0" y="0"/>
            <a:ext cx="3009900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" y="6324600"/>
            <a:ext cx="457200" cy="457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64770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009900" y="0"/>
            <a:ext cx="3467100" cy="73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 Valles - High Quality Factor Measurements at Cornell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B79-5B27-4639-AD71-D896A8A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  <a:noFill/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 Valles - High Quality Factor Measurements at Cornell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B79-5B27-4639-AD71-D896A8A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8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 Valles - High Quality Factor Measurements at Cornell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B79-5B27-4639-AD71-D896A8A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 Valles - High Quality Factor Measurements at Cornell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B79-5B27-4639-AD71-D896A8A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 Valles - High Quality Factor Measurements at Cornell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B79-5B27-4639-AD71-D896A8A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4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04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 Valles - High Quality Factor Measurements at Cornell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B79-5B27-4639-AD71-D896A8A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5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 Valles - High Quality Factor Measurements at Cornell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B79-5B27-4639-AD71-D896A8A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9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 Valles - High Quality Factor Measurements at Cornell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B79-5B27-4639-AD71-D896A8A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8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3008313" cy="59690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5111750" cy="5287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 Valles - High Quality Factor Measurements at Cornell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B79-5B27-4639-AD71-D896A8A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 Valles - High Quality Factor Measurements at Cornell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B79-5B27-4639-AD71-D896A8A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8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4"/>
          <a:stretch/>
        </p:blipFill>
        <p:spPr>
          <a:xfrm>
            <a:off x="0" y="0"/>
            <a:ext cx="3009900" cy="73152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85800" y="0"/>
            <a:ext cx="6815785" cy="73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0"/>
            <a:ext cx="6739585" cy="7315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553200"/>
            <a:ext cx="41148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N. Valles - High Quality Factor Measurements at Cornell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553200"/>
            <a:ext cx="5334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EA6B79-5B27-4639-AD71-D896A8AEA8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" y="6324600"/>
            <a:ext cx="457200" cy="457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64770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ngotSlice.jp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4" r="5972"/>
          <a:stretch/>
        </p:blipFill>
        <p:spPr bwMode="auto">
          <a:xfrm>
            <a:off x="7501585" y="0"/>
            <a:ext cx="164653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1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Quench and Trapped Flux </a:t>
            </a:r>
            <a:br>
              <a:rPr lang="en-US" dirty="0" smtClean="0"/>
            </a:br>
            <a:r>
              <a:rPr lang="en-US" dirty="0" smtClean="0"/>
              <a:t>Studies at Cornell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Gonnella</a:t>
            </a:r>
          </a:p>
          <a:p>
            <a:r>
              <a:rPr lang="en-US" i="1" dirty="0" smtClean="0"/>
              <a:t>Advisor: </a:t>
            </a:r>
            <a:r>
              <a:rPr lang="en-US" dirty="0" smtClean="0"/>
              <a:t>Matthias </a:t>
            </a:r>
            <a:r>
              <a:rPr lang="en-US" dirty="0" err="1" smtClean="0"/>
              <a:t>Liepe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9144000" cy="228600"/>
          </a:xfrm>
        </p:spPr>
        <p:txBody>
          <a:bodyPr/>
          <a:lstStyle/>
          <a:p>
            <a:r>
              <a:rPr lang="en-US" dirty="0" smtClean="0"/>
              <a:t>D. Gonnella – Quench and Trapped Flux Studies at Cornell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3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quenching, heating is confined to two hot spots.</a:t>
            </a:r>
          </a:p>
          <a:p>
            <a:r>
              <a:rPr lang="en-US" dirty="0" smtClean="0"/>
              <a:t>After quench, a new, dominant hot spot appears. This spot is also the center of the quench location.</a:t>
            </a:r>
          </a:p>
          <a:p>
            <a:r>
              <a:rPr lang="en-US" dirty="0" smtClean="0"/>
              <a:t>This suggests that magnetic flux is being trapped in region “3” and showing up as heating in subsequent t-maps.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9144000" cy="228600"/>
          </a:xfrm>
        </p:spPr>
        <p:txBody>
          <a:bodyPr/>
          <a:lstStyle/>
          <a:p>
            <a:r>
              <a:rPr lang="en-US" dirty="0" smtClean="0"/>
              <a:t>D. Gonnella – Quench and Trapped Flux Studies at Cornell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7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Mapping System Hardware</a:t>
            </a:r>
          </a:p>
          <a:p>
            <a:endParaRPr lang="en-US" dirty="0" smtClean="0"/>
          </a:p>
          <a:p>
            <a:r>
              <a:rPr lang="en-US" dirty="0" smtClean="0"/>
              <a:t>T-Maps Before Quench</a:t>
            </a:r>
          </a:p>
          <a:p>
            <a:endParaRPr lang="en-US" dirty="0" smtClean="0"/>
          </a:p>
          <a:p>
            <a:r>
              <a:rPr lang="en-US" dirty="0" smtClean="0"/>
              <a:t>T-Maps After Quench</a:t>
            </a:r>
          </a:p>
          <a:p>
            <a:endParaRPr lang="en-US" dirty="0" smtClean="0"/>
          </a:p>
          <a:p>
            <a:r>
              <a:rPr lang="en-US" dirty="0" smtClean="0"/>
              <a:t>Quench Detection with T-Map Hardware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 Valles - High Quality Factor Measurements at Cornell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Mapping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Temperature Mapping system was developed consisting of 646 resistors.</a:t>
            </a:r>
          </a:p>
          <a:p>
            <a:r>
              <a:rPr lang="en-US" dirty="0" smtClean="0"/>
              <a:t>This allows us to obtain a full temperature profile of the cavity during testing.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251200"/>
            <a:ext cx="5181600" cy="292100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9144000" cy="228600"/>
          </a:xfrm>
        </p:spPr>
        <p:txBody>
          <a:bodyPr/>
          <a:lstStyle/>
          <a:p>
            <a:r>
              <a:rPr lang="en-US" dirty="0" smtClean="0"/>
              <a:t>D. Gonnella – Quench and Trapped Flux Studies at Cornell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T-Maps Before Quench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676400"/>
            <a:ext cx="5105400" cy="24592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4191000"/>
            <a:ext cx="5105400" cy="23471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9144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Prior to quench, the cavity is dominated by heating at two hotspots.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3581400" y="3352800"/>
            <a:ext cx="381000" cy="381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1991618"/>
            <a:ext cx="381000" cy="381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22860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36 MV/m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072181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37 MV/m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0" y="31490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188973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9144000" cy="228600"/>
          </a:xfrm>
        </p:spPr>
        <p:txBody>
          <a:bodyPr/>
          <a:lstStyle/>
          <a:p>
            <a:r>
              <a:rPr lang="en-US" dirty="0" smtClean="0"/>
              <a:t>D. Gonnella – Quench and Trapped Flux Studies at Cornell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T-Maps After </a:t>
            </a:r>
            <a:r>
              <a:rPr lang="en-US" dirty="0"/>
              <a:t>Quench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Immediately after quench the previous hot spots remain, but a new one, with more dominant heating appears.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00"/>
            <a:ext cx="5257800" cy="2532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99" y="4114800"/>
            <a:ext cx="5232401" cy="252043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648200" y="3389744"/>
            <a:ext cx="609600" cy="57265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7800" y="32766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743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Quench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51903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Quench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2800" y="383482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36 MV/m</a:t>
            </a:r>
            <a:endParaRPr lang="en-US" sz="320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9144000" cy="228600"/>
          </a:xfrm>
        </p:spPr>
        <p:txBody>
          <a:bodyPr/>
          <a:lstStyle/>
          <a:p>
            <a:r>
              <a:rPr lang="en-US" dirty="0" smtClean="0"/>
              <a:t>D. Gonnella – Quench and Trapped Flux Studies at Cornell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Post Quench 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5059363"/>
          </a:xfrm>
        </p:spPr>
        <p:txBody>
          <a:bodyPr/>
          <a:lstStyle/>
          <a:p>
            <a:r>
              <a:rPr lang="en-US" dirty="0" smtClean="0"/>
              <a:t>After a quench, new heating appears in region “3”, where previously no significant heating was found.</a:t>
            </a:r>
          </a:p>
          <a:p>
            <a:r>
              <a:rPr lang="en-US" dirty="0" smtClean="0"/>
              <a:t>This hot spot remains for all subsequent T-Maps until a thermal cycle is performed.</a:t>
            </a:r>
          </a:p>
          <a:p>
            <a:r>
              <a:rPr lang="en-US" dirty="0" smtClean="0"/>
              <a:t>This new heating may be the manifestation of trapped magnetic flux in the region.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9144000" cy="228600"/>
          </a:xfrm>
        </p:spPr>
        <p:txBody>
          <a:bodyPr/>
          <a:lstStyle/>
          <a:p>
            <a:r>
              <a:rPr lang="en-US" dirty="0" smtClean="0"/>
              <a:t>D. Gonnella – Quench and Trapped Flux Studies at Cornell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4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Quench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59363"/>
          </a:xfrm>
        </p:spPr>
        <p:txBody>
          <a:bodyPr/>
          <a:lstStyle/>
          <a:p>
            <a:r>
              <a:rPr lang="en-US" dirty="0" smtClean="0"/>
              <a:t>The quench location was also found using the T-Map system.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0" t="20510" r="30904" b="24171"/>
          <a:stretch/>
        </p:blipFill>
        <p:spPr>
          <a:xfrm>
            <a:off x="6705600" y="2514600"/>
            <a:ext cx="2161310" cy="1911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730" y="1600200"/>
            <a:ext cx="6627930" cy="36848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5029200"/>
            <a:ext cx="8485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The quench location was found to be centered at location “3”.</a:t>
            </a:r>
            <a:endParaRPr lang="en-US" sz="32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9144000" cy="228600"/>
          </a:xfrm>
        </p:spPr>
        <p:txBody>
          <a:bodyPr/>
          <a:lstStyle/>
          <a:p>
            <a:r>
              <a:rPr lang="en-US" dirty="0" smtClean="0"/>
              <a:t>D. Gonnella – Quench and Trapped Flux Studies at Cornell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Pre-Quench Heating and Quench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quench, no significant heating appears at the quench location.</a:t>
            </a:r>
          </a:p>
          <a:p>
            <a:r>
              <a:rPr lang="en-US" dirty="0" smtClean="0"/>
              <a:t>This implies that the quench is not caused by heating on the surface.</a:t>
            </a:r>
          </a:p>
          <a:p>
            <a:r>
              <a:rPr lang="en-US" dirty="0" smtClean="0"/>
              <a:t>The quench was caused by the sudden transition of region “3” to the normal conducting state.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9144000" cy="228600"/>
          </a:xfrm>
        </p:spPr>
        <p:txBody>
          <a:bodyPr/>
          <a:lstStyle/>
          <a:p>
            <a:r>
              <a:rPr lang="en-US" dirty="0" smtClean="0"/>
              <a:t>D. Gonnella – Quench and Trapped Flux Studies at Cornell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0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Causes of Quench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sudden transition from the superconducting state to normal conducting state may be caused by:</a:t>
            </a:r>
          </a:p>
          <a:p>
            <a:pPr lvl="1"/>
            <a:r>
              <a:rPr lang="en-US" dirty="0" smtClean="0"/>
              <a:t>Region “3” being a region of suppressed superconductivity.</a:t>
            </a:r>
          </a:p>
          <a:p>
            <a:pPr lvl="1"/>
            <a:r>
              <a:rPr lang="en-US" dirty="0" smtClean="0"/>
              <a:t>Magnetic field enhancement caused by surface topology.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9144000" cy="228600"/>
          </a:xfrm>
        </p:spPr>
        <p:txBody>
          <a:bodyPr/>
          <a:lstStyle/>
          <a:p>
            <a:r>
              <a:rPr lang="en-US" dirty="0" smtClean="0"/>
              <a:t>D. Gonnella – Quench and Trapped Flux Studies at Cornell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0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445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Quench and Trapped Flux  Studies at Cornell</vt:lpstr>
      <vt:lpstr>Outline</vt:lpstr>
      <vt:lpstr>Temperature Mapping System</vt:lpstr>
      <vt:lpstr>T-Maps Before Quench </vt:lpstr>
      <vt:lpstr>T-Maps After Quench </vt:lpstr>
      <vt:lpstr>Interpretation of Post Quench Heating</vt:lpstr>
      <vt:lpstr>Quench Detection</vt:lpstr>
      <vt:lpstr>Pre-Quench Heating and Quench Location</vt:lpstr>
      <vt:lpstr>Possible Causes of Quench</vt:lpstr>
      <vt:lpstr>Conclusions</vt:lpstr>
    </vt:vector>
  </TitlesOfParts>
  <Company>LEPP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Valles</dc:creator>
  <cp:lastModifiedBy>Daniel Gonnella</cp:lastModifiedBy>
  <cp:revision>13</cp:revision>
  <dcterms:created xsi:type="dcterms:W3CDTF">2012-07-03T22:16:48Z</dcterms:created>
  <dcterms:modified xsi:type="dcterms:W3CDTF">2012-07-12T16:56:07Z</dcterms:modified>
</cp:coreProperties>
</file>