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87" autoAdjust="0"/>
  </p:normalViewPr>
  <p:slideViewPr>
    <p:cSldViewPr snapToGrid="0" snapToObjects="1">
      <p:cViewPr varScale="1">
        <p:scale>
          <a:sx n="83" d="100"/>
          <a:sy n="83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2F95-F9A4-4D43-99D1-6FFAD4E96D80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8849F-948B-47DE-B7AB-34D2135D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E014F-10D8-4C2F-8F05-79BE88B341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D. Gonnella</a:t>
            </a:r>
            <a:endParaRPr lang="en-US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5394" y="6356350"/>
            <a:ext cx="3493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LCLS-II Cavity and </a:t>
            </a:r>
            <a:r>
              <a:rPr lang="en-US" dirty="0" err="1" smtClean="0"/>
              <a:t>Cryomodule</a:t>
            </a:r>
            <a:r>
              <a:rPr lang="en-US" dirty="0" smtClean="0"/>
              <a:t> Test Workshop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52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92F50A-476F-448F-BED8-974E448DF246}" type="datetimeFigureOut">
              <a:rPr lang="en-US" altLang="en-US"/>
              <a:pPr/>
              <a:t>12/10/2015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BB630-3C80-4EA7-A153-4B729F38DE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4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2EF4B-8E07-4DD8-A783-BCCBFF83AE3E}" type="datetimeFigureOut">
              <a:rPr lang="en-US" altLang="en-US"/>
              <a:pPr/>
              <a:t>12/10/2015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C2498-1FB1-4C51-96B7-943E60203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15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0"/>
            <a:ext cx="7467600" cy="11430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C9B0F-4966-4862-A437-46A4193D6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19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A202DE-C2CC-4476-93B0-E511D21A2B6B}" type="datetimeFigureOut">
              <a:rPr lang="en-US" altLang="en-US"/>
              <a:pPr/>
              <a:t>12/10/2015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D270D-778B-4FEC-9D78-47033F56AA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30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7E56B-2DBC-4CD2-8B2F-16AE65C909F6}" type="datetimeFigureOut">
              <a:rPr lang="en-US" altLang="en-US"/>
              <a:pPr/>
              <a:t>12/10/2015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899E2-124C-406F-AEED-A8F9A6D028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27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7ABD5-C464-4EE9-804B-ECBE6BDC684E}" type="datetimeFigureOut">
              <a:rPr lang="en-US" altLang="en-US"/>
              <a:pPr/>
              <a:t>12/10/2015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18305A-EF0C-4B60-90F4-E8964A015C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43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F081E8-E93D-48DC-8CCB-93275130C06E}" type="datetimeFigureOut">
              <a:rPr lang="en-US" altLang="en-US"/>
              <a:pPr/>
              <a:t>12/10/2015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47FA1-91AA-4BA8-93DE-633DCBF5C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76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29F642-8E5A-49AE-8A96-60425323DF2E}" type="datetimeFigureOut">
              <a:rPr lang="en-US" altLang="en-US"/>
              <a:pPr/>
              <a:t>12/10/2015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2AC1A-DE3E-4449-9C79-7B5565929E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9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E0A621-EFFF-4FF7-AB1A-442575230AC2}" type="datetimeFigureOut">
              <a:rPr lang="en-US" altLang="en-US"/>
              <a:pPr/>
              <a:t>12/10/2015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A900F-9D6F-4D76-954A-F5E76C7D4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69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36FE19-5C44-44C8-9F0B-A4426DE97165}" type="datetimeFigureOut">
              <a:rPr lang="en-US" altLang="en-US"/>
              <a:pPr/>
              <a:t>12/10/2015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24478-FB36-4699-A26F-6EC985F9B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86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E4635C2-0D19-472E-BCDD-E2BC661AAED4}" type="datetimeFigureOut">
              <a:rPr lang="en-US" altLang="en-US"/>
              <a:pPr/>
              <a:t>12/10/2015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E216561-8114-4E5F-9481-0867796FFE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0" t="14584" r="13086"/>
          <a:stretch/>
        </p:blipFill>
        <p:spPr>
          <a:xfrm>
            <a:off x="1750056" y="881294"/>
            <a:ext cx="2981325" cy="58578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3845556" y="1024168"/>
            <a:ext cx="4886324" cy="182166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8" t="25000" r="27396"/>
          <a:stretch/>
        </p:blipFill>
        <p:spPr>
          <a:xfrm>
            <a:off x="5685288" y="1024168"/>
            <a:ext cx="3046592" cy="24288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1330956" y="3453045"/>
            <a:ext cx="1704976" cy="2152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30956" y="3453045"/>
            <a:ext cx="2276476" cy="6572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30956" y="2238608"/>
            <a:ext cx="1847850" cy="12144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40631" y="2845827"/>
            <a:ext cx="1304925" cy="86439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845556" y="3453046"/>
            <a:ext cx="4886324" cy="257174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40631" y="1024168"/>
            <a:ext cx="3144657" cy="1821658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40631" y="3453045"/>
            <a:ext cx="3144657" cy="257175"/>
          </a:xfrm>
          <a:prstGeom prst="line">
            <a:avLst/>
          </a:prstGeom>
          <a:ln>
            <a:solidFill>
              <a:schemeClr val="dk1">
                <a:alpha val="70000"/>
              </a:schemeClr>
            </a:solidFill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208584" y="2033821"/>
            <a:ext cx="694623" cy="2076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588507" y="2974416"/>
            <a:ext cx="1096781" cy="2078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417759" y="4638908"/>
            <a:ext cx="1267529" cy="4143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9381" y="3176820"/>
            <a:ext cx="1314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Temperature Sensors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141206" y="4025558"/>
            <a:ext cx="1485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Fluxgate</a:t>
            </a:r>
          </a:p>
          <a:p>
            <a:pPr algn="ctr"/>
            <a:r>
              <a:rPr lang="en-US" sz="1600" dirty="0" smtClean="0"/>
              <a:t>Magnetometer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545767" y="4874651"/>
            <a:ext cx="1128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Helmholtz </a:t>
            </a:r>
          </a:p>
          <a:p>
            <a:pPr algn="ctr"/>
            <a:r>
              <a:rPr lang="en-US" sz="1600" dirty="0" smtClean="0"/>
              <a:t>Coil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88069" y="1327780"/>
            <a:ext cx="923925" cy="6072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9381" y="1862370"/>
            <a:ext cx="1314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Slow Cool</a:t>
            </a:r>
          </a:p>
          <a:p>
            <a:pPr algn="ctr"/>
            <a:r>
              <a:rPr lang="en-US" sz="1600" dirty="0" smtClean="0"/>
              <a:t>Down System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6980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LEPP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Butler</dc:creator>
  <cp:lastModifiedBy>Daniel Gonnella</cp:lastModifiedBy>
  <cp:revision>171</cp:revision>
  <dcterms:created xsi:type="dcterms:W3CDTF">2013-05-03T15:34:07Z</dcterms:created>
  <dcterms:modified xsi:type="dcterms:W3CDTF">2015-12-10T15:18:36Z</dcterms:modified>
</cp:coreProperties>
</file>