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64" r:id="rId5"/>
    <p:sldId id="299" r:id="rId6"/>
    <p:sldId id="300" r:id="rId7"/>
    <p:sldId id="301" r:id="rId8"/>
    <p:sldId id="261" r:id="rId9"/>
    <p:sldId id="274" r:id="rId10"/>
    <p:sldId id="289" r:id="rId11"/>
    <p:sldId id="265" r:id="rId12"/>
    <p:sldId id="282" r:id="rId13"/>
    <p:sldId id="303" r:id="rId14"/>
    <p:sldId id="304" r:id="rId15"/>
    <p:sldId id="288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>
      <p:cViewPr varScale="1">
        <p:scale>
          <a:sx n="90" d="100"/>
          <a:sy n="90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9413-FE31-49B9-8646-FFA87310070D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68B0-E4C3-489B-9EDD-862E350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68B0-E4C3-489B-9EDD-862E350A98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4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68B0-E4C3-489B-9EDD-862E350A98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0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68B0-E4C3-489B-9EDD-862E350A98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6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23478"/>
            <a:ext cx="7020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699542"/>
            <a:ext cx="70202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915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03560" y="1259511"/>
            <a:ext cx="4464496" cy="35849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4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9632" y="483518"/>
            <a:ext cx="346318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0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GoogleSlides\002-기본자료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50706"/>
            <a:ext cx="3744416" cy="3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4706" y="874686"/>
            <a:ext cx="3441499" cy="23451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81632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57696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039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18" y="896439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97095" y="1181296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1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657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9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879812" y="874038"/>
            <a:ext cx="3384376" cy="3384376"/>
          </a:xfrm>
          <a:prstGeom prst="ellipse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95686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2571750"/>
            <a:ext cx="3384376" cy="5082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 rot="2551977">
            <a:off x="8622803" y="-175729"/>
            <a:ext cx="216024" cy="828048"/>
          </a:xfrm>
          <a:custGeom>
            <a:avLst/>
            <a:gdLst/>
            <a:ahLst/>
            <a:cxnLst/>
            <a:rect l="l" t="t" r="r" b="b"/>
            <a:pathLst>
              <a:path w="216024" h="828048">
                <a:moveTo>
                  <a:pt x="0" y="198178"/>
                </a:moveTo>
                <a:lnTo>
                  <a:pt x="216024" y="0"/>
                </a:lnTo>
                <a:lnTo>
                  <a:pt x="216024" y="828048"/>
                </a:lnTo>
                <a:lnTo>
                  <a:pt x="0" y="828047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2551977">
            <a:off x="8702909" y="-64441"/>
            <a:ext cx="216024" cy="1220895"/>
          </a:xfrm>
          <a:custGeom>
            <a:avLst/>
            <a:gdLst/>
            <a:ahLst/>
            <a:cxnLst/>
            <a:rect l="l" t="t" r="r" b="b"/>
            <a:pathLst>
              <a:path w="216024" h="1220895">
                <a:moveTo>
                  <a:pt x="0" y="0"/>
                </a:moveTo>
                <a:lnTo>
                  <a:pt x="216024" y="235477"/>
                </a:lnTo>
                <a:lnTo>
                  <a:pt x="216024" y="1220895"/>
                </a:lnTo>
                <a:lnTo>
                  <a:pt x="0" y="1220895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2359288">
            <a:off x="201572" y="3936189"/>
            <a:ext cx="216024" cy="1240840"/>
          </a:xfrm>
          <a:custGeom>
            <a:avLst/>
            <a:gdLst/>
            <a:ahLst/>
            <a:cxnLst/>
            <a:rect l="l" t="t" r="r" b="b"/>
            <a:pathLst>
              <a:path w="216024" h="1240840">
                <a:moveTo>
                  <a:pt x="0" y="0"/>
                </a:moveTo>
                <a:lnTo>
                  <a:pt x="216024" y="0"/>
                </a:lnTo>
                <a:lnTo>
                  <a:pt x="216024" y="1240840"/>
                </a:lnTo>
                <a:lnTo>
                  <a:pt x="0" y="977112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 rot="2359288">
            <a:off x="272370" y="4409776"/>
            <a:ext cx="216024" cy="904565"/>
          </a:xfrm>
          <a:custGeom>
            <a:avLst/>
            <a:gdLst/>
            <a:ahLst/>
            <a:cxnLst/>
            <a:rect l="l" t="t" r="r" b="b"/>
            <a:pathLst>
              <a:path w="216024" h="904565">
                <a:moveTo>
                  <a:pt x="0" y="0"/>
                </a:moveTo>
                <a:lnTo>
                  <a:pt x="216024" y="0"/>
                </a:lnTo>
                <a:lnTo>
                  <a:pt x="216024" y="727616"/>
                </a:lnTo>
                <a:lnTo>
                  <a:pt x="0" y="904565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6312" y="262830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00660" y="262830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716" y="195485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9716" y="2643758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980356" y="195485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80356" y="2643758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80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9003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" y="708009"/>
            <a:ext cx="1793463" cy="37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92500" y="483518"/>
            <a:ext cx="72515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474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7526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23478"/>
            <a:ext cx="83884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699542"/>
            <a:ext cx="83884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3435846"/>
            <a:ext cx="757546" cy="1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2" r:id="rId4"/>
    <p:sldLayoutId id="2147483664" r:id="rId5"/>
    <p:sldLayoutId id="2147483665" r:id="rId6"/>
    <p:sldLayoutId id="2147483663" r:id="rId7"/>
    <p:sldLayoutId id="2147483667" r:id="rId8"/>
    <p:sldLayoutId id="2147483661" r:id="rId9"/>
    <p:sldLayoutId id="2147483666" r:id="rId10"/>
    <p:sldLayoutId id="2147483655" r:id="rId11"/>
    <p:sldLayoutId id="2147483668" r:id="rId12"/>
    <p:sldLayoutId id="2147483669" r:id="rId13"/>
    <p:sldLayoutId id="2147483673" r:id="rId14"/>
    <p:sldLayoutId id="2147483674" r:id="rId15"/>
    <p:sldLayoutId id="2147483675" r:id="rId16"/>
    <p:sldLayoutId id="2147483670" r:id="rId17"/>
    <p:sldLayoutId id="2147483671" r:id="rId18"/>
    <p:sldLayoutId id="2147483672" r:id="rId19"/>
    <p:sldLayoutId id="2147483676" r:id="rId20"/>
    <p:sldLayoutId id="2147483656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google4/Test-Project-2018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dangoogle4/Test-Project-2018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hyperlink" Target="http://1976dab0.ngrok.io/" TargetMode="External"/><Relationship Id="rId4" Type="http://schemas.openxmlformats.org/officeDocument/2006/relationships/hyperlink" Target="https://trello.com/b/oNbFpi3j/room-hotel" TargetMode="Externa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083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hlinkClick r:id="rId3"/>
              </a:rPr>
              <a:t>https://github.com/dangoogle4/Test-Project-2018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>
                <a:ea typeface="맑은 고딕" pitchFamily="50" charset="-127"/>
              </a:rPr>
              <a:t>ROOM</a:t>
            </a:r>
          </a:p>
          <a:p>
            <a:pPr lvl="0"/>
            <a:r>
              <a:rPr lang="en-US" altLang="ko-KR" b="1" dirty="0">
                <a:ea typeface="맑은 고딕" pitchFamily="50" charset="-127"/>
              </a:rPr>
              <a:t>&amp;</a:t>
            </a:r>
          </a:p>
          <a:p>
            <a:pPr lvl="0"/>
            <a:r>
              <a:rPr lang="en-US" altLang="ko-KR" b="1" dirty="0">
                <a:ea typeface="맑은 고딕" pitchFamily="50" charset="-127"/>
              </a:rPr>
              <a:t>HOTEL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33796" y="2940174"/>
            <a:ext cx="3481636" cy="85571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th-TH" altLang="ko-KR" b="1" dirty="0"/>
              <a:t>แอพพลิเคชั่นจองห้องพักโรงแรม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4115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GitHub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-9770" y="0"/>
            <a:ext cx="915377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611560" y="123478"/>
            <a:ext cx="2448272" cy="2448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00192" y="4083918"/>
            <a:ext cx="252027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200" b="1" dirty="0">
                <a:latin typeface="Arial" pitchFamily="34" charset="0"/>
                <a:cs typeface="Arial" pitchFamily="34" charset="0"/>
              </a:rPr>
              <a:t>ไม่สามารถติดต่อ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firebase </a:t>
            </a:r>
            <a:r>
              <a:rPr lang="th-TH" altLang="ko-KR" sz="1200" b="1" dirty="0">
                <a:latin typeface="Arial" pitchFamily="34" charset="0"/>
                <a:cs typeface="Arial" pitchFamily="34" charset="0"/>
              </a:rPr>
              <a:t>ได้ ในช่วงแรก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02589" y="4168590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33926" y="4312500"/>
            <a:ext cx="236654" cy="221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Placeholder 13"/>
          <p:cNvSpPr txBox="1">
            <a:spLocks/>
          </p:cNvSpPr>
          <p:nvPr/>
        </p:nvSpPr>
        <p:spPr>
          <a:xfrm>
            <a:off x="467544" y="555526"/>
            <a:ext cx="2736304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Firebase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รูปภาพ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09" y="677405"/>
            <a:ext cx="508128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-9770" y="0"/>
            <a:ext cx="915377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611560" y="100959"/>
            <a:ext cx="2448272" cy="2448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Placeholder 13"/>
          <p:cNvSpPr txBox="1">
            <a:spLocks/>
          </p:cNvSpPr>
          <p:nvPr/>
        </p:nvSpPr>
        <p:spPr>
          <a:xfrm>
            <a:off x="467544" y="555526"/>
            <a:ext cx="2736304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error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81BB6A4-6CEF-402E-964D-ADFE8102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0" y="2847972"/>
            <a:ext cx="9144000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รูปภาพ 4">
            <a:extLst>
              <a:ext uri="{FF2B5EF4-FFF2-40B4-BE49-F238E27FC236}">
                <a16:creationId xmlns:a16="http://schemas.microsoft.com/office/drawing/2014/main" id="{8E0FFA82-A265-4486-BA32-4EBDB6F4D3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8" b="22688"/>
          <a:stretch>
            <a:fillRect/>
          </a:stretch>
        </p:blipFill>
        <p:spPr/>
      </p:pic>
      <p:sp>
        <p:nvSpPr>
          <p:cNvPr id="3" name="Oval 5">
            <a:extLst>
              <a:ext uri="{FF2B5EF4-FFF2-40B4-BE49-F238E27FC236}">
                <a16:creationId xmlns:a16="http://schemas.microsoft.com/office/drawing/2014/main" id="{CF41BF25-7B24-45C5-AED7-5B176205AA61}"/>
              </a:ext>
            </a:extLst>
          </p:cNvPr>
          <p:cNvSpPr/>
          <p:nvPr/>
        </p:nvSpPr>
        <p:spPr>
          <a:xfrm>
            <a:off x="395536" y="123478"/>
            <a:ext cx="2448272" cy="2448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error</a:t>
            </a:r>
            <a:endParaRPr lang="ko-KR" altLang="en-US" sz="2800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F177E3E-2E08-4A40-9304-EC3A6BBC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55526"/>
            <a:ext cx="3200400" cy="3295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01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altLang="ko-KR" dirty="0"/>
              <a:t>สามารถติดตามได้ตามช่องทาง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62572" y="1600446"/>
            <a:ext cx="3461897" cy="442681"/>
            <a:chOff x="2113656" y="4283314"/>
            <a:chExt cx="3896830" cy="442681"/>
          </a:xfrm>
        </p:grpSpPr>
        <p:sp>
          <p:nvSpPr>
            <p:cNvPr id="6" name="TextBox 5"/>
            <p:cNvSpPr txBox="1"/>
            <p:nvPr/>
          </p:nvSpPr>
          <p:spPr>
            <a:xfrm>
              <a:off x="2113656" y="4448996"/>
              <a:ext cx="38968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3"/>
                </a:rPr>
                <a:t>https://github.com/dangoogle4/Test-Project-2018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2572" y="2323364"/>
            <a:ext cx="3240360" cy="488848"/>
            <a:chOff x="2113657" y="4283314"/>
            <a:chExt cx="3647460" cy="488848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4"/>
                </a:rPr>
                <a:t>https://trello.com/b/oNbFpi3j/room-hotel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Trello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Frame 17"/>
          <p:cNvSpPr/>
          <p:nvPr/>
        </p:nvSpPr>
        <p:spPr>
          <a:xfrm>
            <a:off x="536038" y="1671358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17"/>
          <p:cNvSpPr/>
          <p:nvPr/>
        </p:nvSpPr>
        <p:spPr>
          <a:xfrm>
            <a:off x="536037" y="239427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66086" y="3064424"/>
            <a:ext cx="3240360" cy="581181"/>
            <a:chOff x="2113657" y="4283314"/>
            <a:chExt cx="3647460" cy="581181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402830"/>
              <a:ext cx="364745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5"/>
                </a:rPr>
                <a:t>http://1976dab0.ngrok.io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https://1976dab0.ngrok.io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Frame 17"/>
          <p:cNvSpPr/>
          <p:nvPr/>
        </p:nvSpPr>
        <p:spPr>
          <a:xfrm>
            <a:off x="539551" y="313533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ตัวแทนรูปภาพ 27"/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l="11810" r="1181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09" y="4278000"/>
            <a:ext cx="1181100" cy="447675"/>
          </a:xfrm>
          <a:prstGeom prst="rect">
            <a:avLst/>
          </a:prstGeom>
        </p:spPr>
      </p:pic>
      <p:pic>
        <p:nvPicPr>
          <p:cNvPr id="25" name="รูปภาพ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25" y="4250847"/>
            <a:ext cx="580385" cy="518201"/>
          </a:xfrm>
          <a:prstGeom prst="rect">
            <a:avLst/>
          </a:prstGeom>
        </p:spPr>
      </p:pic>
      <p:pic>
        <p:nvPicPr>
          <p:cNvPr id="27" name="รูปภาพ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497" y="4182749"/>
            <a:ext cx="1400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2426" y="2211710"/>
            <a:ext cx="3384376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2824628" y="819150"/>
            <a:ext cx="3499972" cy="3499972"/>
          </a:xfrm>
          <a:prstGeom prst="ellipse">
            <a:avLst/>
          </a:prstGeom>
          <a:noFill/>
          <a:ln w="12700">
            <a:solidFill>
              <a:schemeClr val="tx1">
                <a:alpha val="4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3639410"/>
            <a:ext cx="9144002" cy="732539"/>
          </a:xfrm>
        </p:spPr>
        <p:txBody>
          <a:bodyPr/>
          <a:lstStyle/>
          <a:p>
            <a:pPr lvl="0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ต้องการแอพที่ใช้ในการจองห้องพักโรงแรม</a:t>
            </a:r>
            <a:endParaRPr lang="en-US" altLang="ko-KR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915816" y="2715766"/>
            <a:ext cx="3240360" cy="772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ที่มาของโครงการ</a:t>
            </a:r>
            <a:endParaRPr lang="ko-KR" alt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141" y="2931790"/>
            <a:ext cx="1769718" cy="59585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th-TH" altLang="ko-KR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</a:t>
            </a:r>
            <a:endParaRPr lang="ko-KR" alt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3639410"/>
            <a:ext cx="9144002" cy="732539"/>
          </a:xfrm>
        </p:spPr>
        <p:txBody>
          <a:bodyPr/>
          <a:lstStyle/>
          <a:p>
            <a:pPr lvl="0"/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การจองโรงแรมที่ยุ่งยาก</a:t>
            </a:r>
            <a:endParaRPr lang="en-US" altLang="ko-KR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657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3639410"/>
            <a:ext cx="9144002" cy="732539"/>
          </a:xfrm>
        </p:spPr>
        <p:txBody>
          <a:bodyPr/>
          <a:lstStyle/>
          <a:p>
            <a:pPr lvl="0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บุคลากรทั่วไป และ นักท่องเที่ยว</a:t>
            </a:r>
            <a:endParaRPr lang="en-US" altLang="ko-KR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141" y="2931790"/>
            <a:ext cx="1769718" cy="59585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th-TH" altLang="ko-KR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กลุ่มผู้ใช้</a:t>
            </a:r>
            <a:endParaRPr lang="ko-KR" alt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17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9762"/>
            <a:ext cx="9144000" cy="464245"/>
          </a:xfrm>
        </p:spPr>
        <p:txBody>
          <a:bodyPr/>
          <a:lstStyle/>
          <a:p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TOOL</a:t>
            </a:r>
            <a:endParaRPr lang="ko-KR" altLang="en-US" b="1" dirty="0"/>
          </a:p>
        </p:txBody>
      </p:sp>
      <p:pic>
        <p:nvPicPr>
          <p:cNvPr id="5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62C9A23A-1EF4-4692-8A2A-618926CE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20243"/>
            <a:ext cx="1409342" cy="140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à¸à¸¥à¸à¸²à¸£à¸à¹à¸à¸«à¸²à¸£à¸¹à¸à¸ à¸²à¸à¸ªà¸³à¸«à¸£à¸±à¸ firebase">
            <a:extLst>
              <a:ext uri="{FF2B5EF4-FFF2-40B4-BE49-F238E27FC236}">
                <a16:creationId xmlns:a16="http://schemas.microsoft.com/office/drawing/2014/main" id="{018A85DE-4829-41B0-BA4A-C5FEA9C0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82" y="3120243"/>
            <a:ext cx="2210627" cy="124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72" y="3252019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587577" y="1189213"/>
            <a:ext cx="504148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ตรวจสอบรายละเอียดของโรงแรม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altLang="ko-KR" dirty="0">
                <a:solidFill>
                  <a:srgbClr val="E46C0A"/>
                </a:solidFill>
                <a:latin typeface="Arial" pitchFamily="34" charset="0"/>
              </a:rPr>
              <a:t>จุดประสงค์</a:t>
            </a:r>
            <a:endParaRPr lang="en-US" altLang="ko-KR" dirty="0">
              <a:solidFill>
                <a:srgbClr val="E46C0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587577" y="2726226"/>
            <a:ext cx="4752528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สมัครสมาชิก</a:t>
            </a:r>
            <a:endParaRPr lang="en-US" altLang="ko-KR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4" name="TextBox 10"/>
          <p:cNvSpPr txBox="1"/>
          <p:nvPr/>
        </p:nvSpPr>
        <p:spPr bwMode="auto">
          <a:xfrm>
            <a:off x="3587577" y="1967328"/>
            <a:ext cx="504148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ลูกค้าสามารถจองห้องได้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" name="TextBox 10"/>
          <p:cNvSpPr txBox="1"/>
          <p:nvPr/>
        </p:nvSpPr>
        <p:spPr bwMode="auto">
          <a:xfrm>
            <a:off x="3587577" y="3480755"/>
            <a:ext cx="4752528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รับข่าวสารโปรโมชั่นต่าง ๆ</a:t>
            </a:r>
            <a:endParaRPr lang="en-US" altLang="ko-KR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10"/>
          <p:cNvSpPr txBox="1"/>
          <p:nvPr/>
        </p:nvSpPr>
        <p:spPr bwMode="auto">
          <a:xfrm>
            <a:off x="3587577" y="4247778"/>
            <a:ext cx="4752528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สามารถจัดเก็บข้อมูลลูกค้าในแต่ละคนได้</a:t>
            </a:r>
            <a:endParaRPr lang="en-US" altLang="ko-KR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altLang="ko-KR" dirty="0"/>
              <a:t>หน้าที่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7176" y="2987896"/>
            <a:ext cx="1444353" cy="1474057"/>
            <a:chOff x="391343" y="3295675"/>
            <a:chExt cx="1728193" cy="1474057"/>
          </a:xfrm>
        </p:grpSpPr>
        <p:grpSp>
          <p:nvGrpSpPr>
            <p:cNvPr id="9" name="Group 8"/>
            <p:cNvGrpSpPr/>
            <p:nvPr/>
          </p:nvGrpSpPr>
          <p:grpSpPr>
            <a:xfrm>
              <a:off x="391344" y="3295675"/>
              <a:ext cx="1728192" cy="481506"/>
              <a:chOff x="856159" y="3562148"/>
              <a:chExt cx="1350106" cy="481506"/>
            </a:xfrm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th-TH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จิรวัฒน์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856159" y="3794074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1343" y="3901802"/>
              <a:ext cx="1728193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สร้างระบบจัดเก็บและใส่ข้อมูลโรงรมข้อมูลโรงแรม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5100" y="2987896"/>
            <a:ext cx="1449208" cy="1406525"/>
            <a:chOff x="385534" y="3295675"/>
            <a:chExt cx="1734002" cy="1406525"/>
          </a:xfrm>
        </p:grpSpPr>
        <p:grpSp>
          <p:nvGrpSpPr>
            <p:cNvPr id="37" name="Group 36"/>
            <p:cNvGrpSpPr/>
            <p:nvPr/>
          </p:nvGrpSpPr>
          <p:grpSpPr>
            <a:xfrm>
              <a:off x="391344" y="3295675"/>
              <a:ext cx="1728192" cy="481506"/>
              <a:chOff x="856159" y="3562148"/>
              <a:chExt cx="1350106" cy="481506"/>
            </a:xfrm>
          </p:grpSpPr>
          <p:sp>
            <p:nvSpPr>
              <p:cNvPr id="3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th-TH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ชนม์แดน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 Placeholder 18"/>
              <p:cNvSpPr txBox="1">
                <a:spLocks/>
              </p:cNvSpPr>
              <p:nvPr/>
            </p:nvSpPr>
            <p:spPr>
              <a:xfrm>
                <a:off x="856159" y="3794074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5534" y="3834270"/>
              <a:ext cx="1728193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สร้างระบบการจองห้องพักและจัดเก็บข้อมูลการจอง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2734" y="2987896"/>
            <a:ext cx="1479466" cy="985340"/>
            <a:chOff x="391343" y="3295675"/>
            <a:chExt cx="1770206" cy="985340"/>
          </a:xfrm>
        </p:grpSpPr>
        <p:grpSp>
          <p:nvGrpSpPr>
            <p:cNvPr id="42" name="Group 41"/>
            <p:cNvGrpSpPr/>
            <p:nvPr/>
          </p:nvGrpSpPr>
          <p:grpSpPr>
            <a:xfrm>
              <a:off x="391343" y="3295675"/>
              <a:ext cx="1728193" cy="447950"/>
              <a:chOff x="856159" y="3562148"/>
              <a:chExt cx="1350107" cy="447950"/>
            </a:xfrm>
          </p:grpSpPr>
          <p:sp>
            <p:nvSpPr>
              <p:cNvPr id="44" name="Text Placeholder 17"/>
              <p:cNvSpPr txBox="1">
                <a:spLocks/>
              </p:cNvSpPr>
              <p:nvPr/>
            </p:nvSpPr>
            <p:spPr>
              <a:xfrm>
                <a:off x="856160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th-TH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ฐิติยา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 Placeholder 18"/>
              <p:cNvSpPr txBox="1">
                <a:spLocks/>
              </p:cNvSpPr>
              <p:nvPr/>
            </p:nvSpPr>
            <p:spPr>
              <a:xfrm>
                <a:off x="856159" y="3760518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44977" y="3671617"/>
              <a:ext cx="1716572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ตกแต่งแอพพลิเคชั่นและใส่ข้อมูลโรงแรม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1" name="ตัวแทนรูปภาพ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74" b="1737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ตัวแทนรูปภาพ 11"/>
          <p:cNvPicPr>
            <a:picLocks noGrp="1" noChangeAspect="1"/>
          </p:cNvPicPr>
          <p:nvPr>
            <p:ph type="pic" idx="12"/>
          </p:nvPr>
        </p:nvPicPr>
        <p:blipFill>
          <a:blip r:embed="rId3"/>
          <a:srcRect t="179" b="17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" name="ตัวแทนรูปภาพ 19"/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 t="5235" b="523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6660232" y="1131590"/>
            <a:ext cx="20162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480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ตัวแทนรูปภาพ 36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0493" r="1049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2" name="Picture 2" descr="D:\Fullppt\PNG이미지\핸드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48" y="1043148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/>
          <p:nvPr/>
        </p:nvSpPr>
        <p:spPr>
          <a:xfrm>
            <a:off x="4128325" y="811872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2549319" y="763005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25832" y="1430655"/>
            <a:ext cx="1466048" cy="925071"/>
            <a:chOff x="1923984" y="4263426"/>
            <a:chExt cx="3551722" cy="925071"/>
          </a:xfrm>
        </p:grpSpPr>
        <p:sp>
          <p:nvSpPr>
            <p:cNvPr id="10" name="TextBox 9"/>
            <p:cNvSpPr txBox="1"/>
            <p:nvPr/>
          </p:nvSpPr>
          <p:spPr>
            <a:xfrm>
              <a:off x="1923984" y="4542166"/>
              <a:ext cx="355172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As a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ผู้ดูแล,</a:t>
              </a:r>
              <a:endParaRPr lang="en-US" altLang="ko-KR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I want to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สามารถตรวจสอบ,</a:t>
              </a:r>
            </a:p>
            <a:p>
              <a:pPr algn="ctr"/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So that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ข้อมูลลูกค้า</a:t>
              </a:r>
              <a:endParaRPr lang="en-US" altLang="ko-KR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9598" y="4263426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552" y="1419622"/>
            <a:ext cx="1363470" cy="895660"/>
            <a:chOff x="2079598" y="4252393"/>
            <a:chExt cx="3303211" cy="895660"/>
          </a:xfrm>
        </p:grpSpPr>
        <p:sp>
          <p:nvSpPr>
            <p:cNvPr id="13" name="TextBox 12"/>
            <p:cNvSpPr txBox="1"/>
            <p:nvPr/>
          </p:nvSpPr>
          <p:spPr>
            <a:xfrm>
              <a:off x="2098434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As a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ผู้, </a:t>
              </a:r>
              <a:endParaRPr lang="en-US" altLang="ko-KR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I want to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เข้าสู่ระบบ, </a:t>
              </a:r>
              <a:endParaRPr lang="en-US" altLang="ko-KR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So that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จัดการข้อมูลส่วนตัว</a:t>
              </a:r>
              <a:endParaRPr lang="en-US" altLang="ko-KR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79598" y="4252393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35896" y="1430655"/>
            <a:ext cx="1363470" cy="884627"/>
            <a:chOff x="2068255" y="4263426"/>
            <a:chExt cx="3303213" cy="884627"/>
          </a:xfrm>
        </p:grpSpPr>
        <p:sp>
          <p:nvSpPr>
            <p:cNvPr id="16" name="TextBox 15"/>
            <p:cNvSpPr txBox="1"/>
            <p:nvPr/>
          </p:nvSpPr>
          <p:spPr>
            <a:xfrm>
              <a:off x="2098434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As a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ผู้ใช้,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I want to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จองห้อง,</a:t>
              </a:r>
            </a:p>
            <a:p>
              <a:pPr algn="ctr"/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So that </a:t>
              </a:r>
              <a:r>
                <a:rPr lang="th-TH" altLang="ko-KR" sz="12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จองห้อง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8255" y="4263426"/>
              <a:ext cx="33032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9"/>
          <p:cNvSpPr/>
          <p:nvPr/>
        </p:nvSpPr>
        <p:spPr>
          <a:xfrm>
            <a:off x="4128325" y="2972112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7"/>
          <p:cNvSpPr/>
          <p:nvPr/>
        </p:nvSpPr>
        <p:spPr>
          <a:xfrm>
            <a:off x="1015165" y="2947580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21"/>
          <p:cNvSpPr>
            <a:spLocks noChangeAspect="1"/>
          </p:cNvSpPr>
          <p:nvPr/>
        </p:nvSpPr>
        <p:spPr>
          <a:xfrm>
            <a:off x="2549319" y="2923245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7121" y="3519129"/>
            <a:ext cx="1364590" cy="956392"/>
            <a:chOff x="2048239" y="4191660"/>
            <a:chExt cx="3305924" cy="956392"/>
          </a:xfrm>
        </p:grpSpPr>
        <p:sp>
          <p:nvSpPr>
            <p:cNvPr id="22" name="TextBox 21"/>
            <p:cNvSpPr txBox="1"/>
            <p:nvPr/>
          </p:nvSpPr>
          <p:spPr>
            <a:xfrm>
              <a:off x="2098434" y="4501721"/>
              <a:ext cx="325572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As a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ผู้ใช้,</a:t>
              </a:r>
            </a:p>
            <a:p>
              <a:pPr algn="ctr"/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I want to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ดูสถานะการจอง, </a:t>
              </a:r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So that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ดูสถานะการจอง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8239" y="4191660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7327" y="3524077"/>
            <a:ext cx="1363470" cy="1135905"/>
            <a:chOff x="2098434" y="4196608"/>
            <a:chExt cx="3303211" cy="1135905"/>
          </a:xfrm>
        </p:grpSpPr>
        <p:sp>
          <p:nvSpPr>
            <p:cNvPr id="25" name="TextBox 24"/>
            <p:cNvSpPr txBox="1"/>
            <p:nvPr/>
          </p:nvSpPr>
          <p:spPr>
            <a:xfrm>
              <a:off x="2098434" y="4501516"/>
              <a:ext cx="325572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As a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ผู้ใช้, </a:t>
              </a:r>
              <a:endParaRPr lang="en-US" sz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I want to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ต้องการตรวจสอบรายละเอียก, </a:t>
              </a:r>
              <a:endParaRPr lang="en-US" sz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So that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โรงแรม</a:t>
              </a:r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8434" y="4196608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5896" y="3529482"/>
            <a:ext cx="1363470" cy="946039"/>
            <a:chOff x="2068255" y="4202013"/>
            <a:chExt cx="3303210" cy="946039"/>
          </a:xfrm>
        </p:grpSpPr>
        <p:sp>
          <p:nvSpPr>
            <p:cNvPr id="28" name="TextBox 27"/>
            <p:cNvSpPr txBox="1"/>
            <p:nvPr/>
          </p:nvSpPr>
          <p:spPr>
            <a:xfrm>
              <a:off x="2098434" y="4501721"/>
              <a:ext cx="325572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As a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ผู้ใช้, </a:t>
              </a:r>
              <a:endParaRPr lang="en-US" sz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I want to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การจัดการลูกค้า, </a:t>
              </a:r>
              <a:r>
                <a:rPr lang="en-US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So that </a:t>
              </a:r>
              <a:r>
                <a:rPr lang="th-TH" sz="1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เก็บข้อมูลลูกค้า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8255" y="4202013"/>
              <a:ext cx="33032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6" name="ตัวแทนรูปภาพ 35"/>
          <p:cNvPicPr>
            <a:picLocks noGrp="1" noChangeAspect="1"/>
          </p:cNvPicPr>
          <p:nvPr>
            <p:ph type="pic" idx="10"/>
          </p:nvPr>
        </p:nvPicPr>
        <p:blipFill>
          <a:blip r:embed="rId5"/>
          <a:srcRect t="7421" b="742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0" name="Text Placeholder 1"/>
          <p:cNvSpPr txBox="1">
            <a:spLocks/>
          </p:cNvSpPr>
          <p:nvPr/>
        </p:nvSpPr>
        <p:spPr>
          <a:xfrm>
            <a:off x="5436096" y="92211"/>
            <a:ext cx="2991478" cy="75134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User Story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Oval 7"/>
          <p:cNvSpPr/>
          <p:nvPr/>
        </p:nvSpPr>
        <p:spPr>
          <a:xfrm>
            <a:off x="1015165" y="787340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43808" y="2283718"/>
            <a:ext cx="3384376" cy="576063"/>
          </a:xfrm>
        </p:spPr>
        <p:txBody>
          <a:bodyPr/>
          <a:lstStyle/>
          <a:p>
            <a:r>
              <a:rPr lang="th-TH" altLang="ko-KR" sz="4400" b="1" dirty="0">
                <a:latin typeface="Bradley Hand ITC" panose="03070402050302030203" pitchFamily="66" charset="0"/>
                <a:cs typeface="TH SarabunPSK" panose="020B0500040200020003" pitchFamily="34" charset="-34"/>
              </a:rPr>
              <a:t>อุปสรรค</a:t>
            </a:r>
            <a:endParaRPr lang="ko-KR" altLang="en-US" sz="4000" b="1" dirty="0">
              <a:latin typeface="Bradley Hand ITC" panose="03070402050302030203" pitchFamily="66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6C0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276</Words>
  <Application>Microsoft Office PowerPoint</Application>
  <PresentationFormat>นำเสนอทางหน้าจอ (16:9)</PresentationFormat>
  <Paragraphs>74</Paragraphs>
  <Slides>14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Bradley Hand ITC</vt:lpstr>
      <vt:lpstr>BrowalliaUPC</vt:lpstr>
      <vt:lpstr>TH SarabunPSK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nick ky</cp:lastModifiedBy>
  <cp:revision>107</cp:revision>
  <dcterms:created xsi:type="dcterms:W3CDTF">2016-12-05T23:26:54Z</dcterms:created>
  <dcterms:modified xsi:type="dcterms:W3CDTF">2019-03-12T02:52:08Z</dcterms:modified>
</cp:coreProperties>
</file>