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6"/>
  </p:notesMasterIdLst>
  <p:sldIdLst>
    <p:sldId id="259" r:id="rId2"/>
    <p:sldId id="289" r:id="rId3"/>
    <p:sldId id="290" r:id="rId4"/>
    <p:sldId id="291" r:id="rId5"/>
    <p:sldId id="292" r:id="rId6"/>
    <p:sldId id="293" r:id="rId7"/>
    <p:sldId id="294" r:id="rId8"/>
    <p:sldId id="295" r:id="rId9"/>
    <p:sldId id="301" r:id="rId10"/>
    <p:sldId id="300" r:id="rId11"/>
    <p:sldId id="299" r:id="rId12"/>
    <p:sldId id="298" r:id="rId13"/>
    <p:sldId id="297" r:id="rId14"/>
    <p:sldId id="296" r:id="rId15"/>
  </p:sldIdLst>
  <p:sldSz cx="9144000" cy="5143500" type="screen16x9"/>
  <p:notesSz cx="6858000" cy="9144000"/>
  <p:embeddedFontLst>
    <p:embeddedFont>
      <p:font typeface="Open Sans" charset="0"/>
      <p:regular r:id="rId17"/>
      <p:bold r:id="rId18"/>
      <p:italic r:id="rId19"/>
      <p:boldItalic r:id="rId20"/>
    </p:embeddedFont>
    <p:embeddedFont>
      <p:font typeface="Changa SemiBold" charset="-78"/>
      <p:regular r:id="rId21"/>
      <p:bold r:id="rId22"/>
    </p:embeddedFont>
    <p:embeddedFont>
      <p:font typeface="Rubik SemiBold" charset="-79"/>
      <p:regular r:id="rId23"/>
      <p:bold r:id="rId24"/>
      <p:italic r:id="rId25"/>
      <p:boldItalic r:id="rId26"/>
    </p:embeddedFont>
    <p:embeddedFont>
      <p:font typeface="Anaheim"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AA59C9A1-A053-4FD1-A592-A237AB9B6F27}">
  <a:tblStyle styleId="{AA59C9A1-A053-4FD1-A592-A237AB9B6F2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DD977BE-B002-4335-81C2-24C46BC68CD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2" d="100"/>
          <a:sy n="122" d="100"/>
        </p:scale>
        <p:origin x="-322" y="4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2449348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2a0a1d76f8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2a0a1d76f8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720000" y="1215750"/>
            <a:ext cx="7704000" cy="27531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20" name="Google Shape;20;p4"/>
          <p:cNvSpPr/>
          <p:nvPr/>
        </p:nvSpPr>
        <p:spPr>
          <a:xfrm>
            <a:off x="143850" y="150600"/>
            <a:ext cx="8856300" cy="4842300"/>
          </a:xfrm>
          <a:prstGeom prst="snip2DiagRect">
            <a:avLst>
              <a:gd name="adj1" fmla="val 0"/>
              <a:gd name="adj2" fmla="val 733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28"/>
        <p:cNvGrpSpPr/>
        <p:nvPr/>
      </p:nvGrpSpPr>
      <p:grpSpPr>
        <a:xfrm>
          <a:off x="0" y="0"/>
          <a:ext cx="0" cy="0"/>
          <a:chOff x="0" y="0"/>
          <a:chExt cx="0" cy="0"/>
        </a:xfrm>
      </p:grpSpPr>
      <p:sp>
        <p:nvSpPr>
          <p:cNvPr id="129" name="Google Shape;129;p22"/>
          <p:cNvSpPr/>
          <p:nvPr/>
        </p:nvSpPr>
        <p:spPr>
          <a:xfrm>
            <a:off x="143850" y="150600"/>
            <a:ext cx="8856300" cy="4842300"/>
          </a:xfrm>
          <a:prstGeom prst="snip2DiagRect">
            <a:avLst>
              <a:gd name="adj1" fmla="val 0"/>
              <a:gd name="adj2" fmla="val 733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722376" y="539506"/>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 name="Google Shape;23;p5"/>
          <p:cNvSpPr txBox="1">
            <a:spLocks noGrp="1"/>
          </p:cNvSpPr>
          <p:nvPr>
            <p:ph type="subTitle" idx="1"/>
          </p:nvPr>
        </p:nvSpPr>
        <p:spPr>
          <a:xfrm>
            <a:off x="5324579" y="1880800"/>
            <a:ext cx="3106200" cy="147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4" name="Google Shape;24;p5"/>
          <p:cNvSpPr txBox="1">
            <a:spLocks noGrp="1"/>
          </p:cNvSpPr>
          <p:nvPr>
            <p:ph type="subTitle" idx="2"/>
          </p:nvPr>
        </p:nvSpPr>
        <p:spPr>
          <a:xfrm>
            <a:off x="1383950" y="1880800"/>
            <a:ext cx="3106200" cy="147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 name="Google Shape;25;p5"/>
          <p:cNvSpPr txBox="1">
            <a:spLocks noGrp="1"/>
          </p:cNvSpPr>
          <p:nvPr>
            <p:ph type="subTitle" idx="3"/>
          </p:nvPr>
        </p:nvSpPr>
        <p:spPr>
          <a:xfrm>
            <a:off x="1383950" y="1393400"/>
            <a:ext cx="31062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Changa SemiBold"/>
              <a:buNone/>
              <a:defRPr sz="2400">
                <a:solidFill>
                  <a:schemeClr val="dk1"/>
                </a:solidFill>
                <a:latin typeface="Changa SemiBold"/>
                <a:ea typeface="Changa SemiBold"/>
                <a:cs typeface="Changa SemiBold"/>
                <a:sym typeface="Changa SemiBold"/>
              </a:defRPr>
            </a:lvl1pPr>
            <a:lvl2pPr lvl="1" algn="ctr" rtl="0">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2pPr>
            <a:lvl3pPr lvl="2" algn="ctr" rtl="0">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3pPr>
            <a:lvl4pPr lvl="3" algn="ctr" rtl="0">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4pPr>
            <a:lvl5pPr lvl="4" algn="ctr" rtl="0">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5pPr>
            <a:lvl6pPr lvl="5" algn="ctr" rtl="0">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6pPr>
            <a:lvl7pPr lvl="6" algn="ctr" rtl="0">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7pPr>
            <a:lvl8pPr lvl="7" algn="ctr" rtl="0">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8pPr>
            <a:lvl9pPr lvl="8" algn="ctr" rtl="0">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9pPr>
          </a:lstStyle>
          <a:p>
            <a:endParaRPr/>
          </a:p>
        </p:txBody>
      </p:sp>
      <p:sp>
        <p:nvSpPr>
          <p:cNvPr id="26" name="Google Shape;26;p5"/>
          <p:cNvSpPr txBox="1">
            <a:spLocks noGrp="1"/>
          </p:cNvSpPr>
          <p:nvPr>
            <p:ph type="subTitle" idx="4"/>
          </p:nvPr>
        </p:nvSpPr>
        <p:spPr>
          <a:xfrm>
            <a:off x="5324587" y="1393400"/>
            <a:ext cx="31062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Changa SemiBold"/>
              <a:buNone/>
              <a:defRPr sz="2400">
                <a:solidFill>
                  <a:schemeClr val="dk1"/>
                </a:solidFill>
                <a:latin typeface="Changa SemiBold"/>
                <a:ea typeface="Changa SemiBold"/>
                <a:cs typeface="Changa SemiBold"/>
                <a:sym typeface="Changa SemiBold"/>
              </a:defRPr>
            </a:lvl1pPr>
            <a:lvl2pPr lvl="1" algn="ctr" rtl="0">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2pPr>
            <a:lvl3pPr lvl="2" algn="ctr" rtl="0">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3pPr>
            <a:lvl4pPr lvl="3" algn="ctr" rtl="0">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4pPr>
            <a:lvl5pPr lvl="4" algn="ctr" rtl="0">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5pPr>
            <a:lvl6pPr lvl="5" algn="ctr" rtl="0">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6pPr>
            <a:lvl7pPr lvl="6" algn="ctr" rtl="0">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7pPr>
            <a:lvl8pPr lvl="7" algn="ctr" rtl="0">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8pPr>
            <a:lvl9pPr lvl="8" algn="ctr" rtl="0">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9pPr>
          </a:lstStyle>
          <a:p>
            <a:endParaRPr/>
          </a:p>
        </p:txBody>
      </p:sp>
      <p:sp>
        <p:nvSpPr>
          <p:cNvPr id="27" name="Google Shape;27;p5"/>
          <p:cNvSpPr/>
          <p:nvPr/>
        </p:nvSpPr>
        <p:spPr>
          <a:xfrm>
            <a:off x="143850" y="150600"/>
            <a:ext cx="8856300" cy="4842300"/>
          </a:xfrm>
          <a:prstGeom prst="snip2DiagRect">
            <a:avLst>
              <a:gd name="adj1" fmla="val 0"/>
              <a:gd name="adj2" fmla="val 733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p:nvPr/>
        </p:nvSpPr>
        <p:spPr>
          <a:xfrm>
            <a:off x="143850" y="150475"/>
            <a:ext cx="8856300" cy="4842300"/>
          </a:xfrm>
          <a:prstGeom prst="snip2DiagRect">
            <a:avLst>
              <a:gd name="adj1" fmla="val 0"/>
              <a:gd name="adj2" fmla="val 733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 name="Google Shape;33;p7"/>
          <p:cNvSpPr txBox="1">
            <a:spLocks noGrp="1"/>
          </p:cNvSpPr>
          <p:nvPr>
            <p:ph type="title"/>
          </p:nvPr>
        </p:nvSpPr>
        <p:spPr>
          <a:xfrm>
            <a:off x="713225" y="1408050"/>
            <a:ext cx="41517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4" name="Google Shape;34;p7"/>
          <p:cNvSpPr txBox="1">
            <a:spLocks noGrp="1"/>
          </p:cNvSpPr>
          <p:nvPr>
            <p:ph type="subTitle" idx="1"/>
          </p:nvPr>
        </p:nvSpPr>
        <p:spPr>
          <a:xfrm>
            <a:off x="713225" y="1980750"/>
            <a:ext cx="4151700" cy="175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1600"/>
              </a:spcBef>
              <a:spcAft>
                <a:spcPts val="0"/>
              </a:spcAft>
              <a:buClr>
                <a:srgbClr val="E76A28"/>
              </a:buClr>
              <a:buSzPts val="1200"/>
              <a:buFont typeface="Nunito Light"/>
              <a:buChar char="■"/>
              <a:defRPr/>
            </a:lvl3pPr>
            <a:lvl4pPr lvl="3" algn="ctr" rtl="0">
              <a:lnSpc>
                <a:spcPct val="100000"/>
              </a:lnSpc>
              <a:spcBef>
                <a:spcPts val="1600"/>
              </a:spcBef>
              <a:spcAft>
                <a:spcPts val="0"/>
              </a:spcAft>
              <a:buClr>
                <a:srgbClr val="E76A28"/>
              </a:buClr>
              <a:buSzPts val="1200"/>
              <a:buFont typeface="Nunito Light"/>
              <a:buChar char="●"/>
              <a:defRPr/>
            </a:lvl4pPr>
            <a:lvl5pPr lvl="4" algn="ctr" rtl="0">
              <a:lnSpc>
                <a:spcPct val="100000"/>
              </a:lnSpc>
              <a:spcBef>
                <a:spcPts val="1600"/>
              </a:spcBef>
              <a:spcAft>
                <a:spcPts val="0"/>
              </a:spcAft>
              <a:buClr>
                <a:srgbClr val="E76A28"/>
              </a:buClr>
              <a:buSzPts val="1200"/>
              <a:buFont typeface="Nunito Light"/>
              <a:buChar char="○"/>
              <a:defRPr/>
            </a:lvl5pPr>
            <a:lvl6pPr lvl="5" algn="ctr" rtl="0">
              <a:lnSpc>
                <a:spcPct val="100000"/>
              </a:lnSpc>
              <a:spcBef>
                <a:spcPts val="1600"/>
              </a:spcBef>
              <a:spcAft>
                <a:spcPts val="0"/>
              </a:spcAft>
              <a:buClr>
                <a:srgbClr val="999999"/>
              </a:buClr>
              <a:buSzPts val="1200"/>
              <a:buFont typeface="Nunito Light"/>
              <a:buChar char="■"/>
              <a:defRPr/>
            </a:lvl6pPr>
            <a:lvl7pPr lvl="6" algn="ctr" rtl="0">
              <a:lnSpc>
                <a:spcPct val="100000"/>
              </a:lnSpc>
              <a:spcBef>
                <a:spcPts val="1600"/>
              </a:spcBef>
              <a:spcAft>
                <a:spcPts val="0"/>
              </a:spcAft>
              <a:buClr>
                <a:srgbClr val="999999"/>
              </a:buClr>
              <a:buSzPts val="1200"/>
              <a:buFont typeface="Nunito Light"/>
              <a:buChar char="●"/>
              <a:defRPr/>
            </a:lvl7pPr>
            <a:lvl8pPr lvl="7" algn="ctr" rtl="0">
              <a:lnSpc>
                <a:spcPct val="100000"/>
              </a:lnSpc>
              <a:spcBef>
                <a:spcPts val="1600"/>
              </a:spcBef>
              <a:spcAft>
                <a:spcPts val="0"/>
              </a:spcAft>
              <a:buClr>
                <a:srgbClr val="999999"/>
              </a:buClr>
              <a:buSzPts val="1200"/>
              <a:buFont typeface="Nunito Light"/>
              <a:buChar char="○"/>
              <a:defRPr/>
            </a:lvl8pPr>
            <a:lvl9pPr lvl="8" algn="ctr" rtl="0">
              <a:lnSpc>
                <a:spcPct val="100000"/>
              </a:lnSpc>
              <a:spcBef>
                <a:spcPts val="1600"/>
              </a:spcBef>
              <a:spcAft>
                <a:spcPts val="1600"/>
              </a:spcAft>
              <a:buClr>
                <a:srgbClr val="999999"/>
              </a:buClr>
              <a:buSzPts val="1200"/>
              <a:buFont typeface="Nunito Light"/>
              <a:buChar char="■"/>
              <a:defRPr/>
            </a:lvl9pPr>
          </a:lstStyle>
          <a:p>
            <a:endParaRPr/>
          </a:p>
        </p:txBody>
      </p:sp>
      <p:sp>
        <p:nvSpPr>
          <p:cNvPr id="35" name="Google Shape;35;p7"/>
          <p:cNvSpPr>
            <a:spLocks noGrp="1"/>
          </p:cNvSpPr>
          <p:nvPr>
            <p:ph type="pic" idx="2"/>
          </p:nvPr>
        </p:nvSpPr>
        <p:spPr>
          <a:xfrm>
            <a:off x="5156975" y="539500"/>
            <a:ext cx="3273900" cy="4064400"/>
          </a:xfrm>
          <a:prstGeom prst="snip1Rect">
            <a:avLst>
              <a:gd name="adj" fmla="val 10392"/>
            </a:avLst>
          </a:prstGeom>
          <a:noFill/>
          <a:ln w="9525" cap="flat" cmpd="sng">
            <a:solidFill>
              <a:schemeClr val="dk1"/>
            </a:solidFill>
            <a:prstDash val="solid"/>
            <a:round/>
            <a:headEnd type="none" w="sm" len="sm"/>
            <a:tailEnd type="none" w="sm" len="sm"/>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8" name="Google Shape;38;p8"/>
          <p:cNvSpPr/>
          <p:nvPr/>
        </p:nvSpPr>
        <p:spPr>
          <a:xfrm>
            <a:off x="143850" y="150600"/>
            <a:ext cx="8856300" cy="4842300"/>
          </a:xfrm>
          <a:prstGeom prst="snip2DiagRect">
            <a:avLst>
              <a:gd name="adj1" fmla="val 0"/>
              <a:gd name="adj2" fmla="val 733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1" name="Google Shape;41;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42" name="Google Shape;42;p9"/>
          <p:cNvSpPr/>
          <p:nvPr/>
        </p:nvSpPr>
        <p:spPr>
          <a:xfrm>
            <a:off x="143850" y="150600"/>
            <a:ext cx="8856300" cy="4842300"/>
          </a:xfrm>
          <a:prstGeom prst="snip2DiagRect">
            <a:avLst>
              <a:gd name="adj1" fmla="val 0"/>
              <a:gd name="adj2" fmla="val 733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a:spLocks noGrp="1"/>
          </p:cNvSpPr>
          <p:nvPr>
            <p:ph type="pic" idx="2"/>
          </p:nvPr>
        </p:nvSpPr>
        <p:spPr>
          <a:xfrm>
            <a:off x="0" y="0"/>
            <a:ext cx="9144000" cy="5143500"/>
          </a:xfrm>
          <a:prstGeom prst="rect">
            <a:avLst/>
          </a:prstGeom>
          <a:noFill/>
          <a:ln>
            <a:noFill/>
          </a:ln>
        </p:spPr>
      </p:sp>
      <p:sp>
        <p:nvSpPr>
          <p:cNvPr id="45" name="Google Shape;45;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720000" y="539500"/>
            <a:ext cx="7704000" cy="5727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3" name="Google Shape;53;p13"/>
          <p:cNvSpPr txBox="1">
            <a:spLocks noGrp="1"/>
          </p:cNvSpPr>
          <p:nvPr>
            <p:ph type="title" idx="2" hasCustomPrompt="1"/>
          </p:nvPr>
        </p:nvSpPr>
        <p:spPr>
          <a:xfrm>
            <a:off x="720000" y="1761328"/>
            <a:ext cx="8343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 name="Google Shape;54;p13"/>
          <p:cNvSpPr txBox="1">
            <a:spLocks noGrp="1"/>
          </p:cNvSpPr>
          <p:nvPr>
            <p:ph type="subTitle" idx="1"/>
          </p:nvPr>
        </p:nvSpPr>
        <p:spPr>
          <a:xfrm>
            <a:off x="1554405" y="1761325"/>
            <a:ext cx="2940300" cy="4572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ubik SemiBold"/>
              <a:buNone/>
              <a:defRPr sz="2400">
                <a:latin typeface="Changa SemiBold"/>
                <a:ea typeface="Changa SemiBold"/>
                <a:cs typeface="Changa SemiBold"/>
                <a:sym typeface="Changa SemiBold"/>
              </a:defRPr>
            </a:lvl1pPr>
            <a:lvl2pPr lvl="1" rtl="0">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2pPr>
            <a:lvl3pPr lvl="2" rtl="0">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3pPr>
            <a:lvl4pPr lvl="3" rtl="0">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4pPr>
            <a:lvl5pPr lvl="4" rtl="0">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5pPr>
            <a:lvl6pPr lvl="5" rtl="0">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6pPr>
            <a:lvl7pPr lvl="6" rtl="0">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7pPr>
            <a:lvl8pPr lvl="7" rtl="0">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8pPr>
            <a:lvl9pPr lvl="8" rtl="0">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9pPr>
          </a:lstStyle>
          <a:p>
            <a:endParaRPr/>
          </a:p>
        </p:txBody>
      </p:sp>
      <p:sp>
        <p:nvSpPr>
          <p:cNvPr id="55" name="Google Shape;55;p13"/>
          <p:cNvSpPr txBox="1">
            <a:spLocks noGrp="1"/>
          </p:cNvSpPr>
          <p:nvPr>
            <p:ph type="title" idx="3" hasCustomPrompt="1"/>
          </p:nvPr>
        </p:nvSpPr>
        <p:spPr>
          <a:xfrm>
            <a:off x="4649257" y="1761328"/>
            <a:ext cx="8343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a:spLocks noGrp="1"/>
          </p:cNvSpPr>
          <p:nvPr>
            <p:ph type="subTitle" idx="4"/>
          </p:nvPr>
        </p:nvSpPr>
        <p:spPr>
          <a:xfrm>
            <a:off x="5483665" y="1761325"/>
            <a:ext cx="2940300" cy="4572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ubik SemiBold"/>
              <a:buNone/>
              <a:defRPr sz="2400">
                <a:latin typeface="Changa SemiBold"/>
                <a:ea typeface="Changa SemiBold"/>
                <a:cs typeface="Changa SemiBold"/>
                <a:sym typeface="Changa SemiBold"/>
              </a:defRPr>
            </a:lvl1pPr>
            <a:lvl2pPr lvl="1" rtl="0">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2pPr>
            <a:lvl3pPr lvl="2" rtl="0">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3pPr>
            <a:lvl4pPr lvl="3" rtl="0">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4pPr>
            <a:lvl5pPr lvl="4" rtl="0">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5pPr>
            <a:lvl6pPr lvl="5" rtl="0">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6pPr>
            <a:lvl7pPr lvl="6" rtl="0">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7pPr>
            <a:lvl8pPr lvl="7" rtl="0">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8pPr>
            <a:lvl9pPr lvl="8" rtl="0">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9pPr>
          </a:lstStyle>
          <a:p>
            <a:endParaRPr/>
          </a:p>
        </p:txBody>
      </p:sp>
      <p:sp>
        <p:nvSpPr>
          <p:cNvPr id="57" name="Google Shape;57;p13"/>
          <p:cNvSpPr txBox="1">
            <a:spLocks noGrp="1"/>
          </p:cNvSpPr>
          <p:nvPr>
            <p:ph type="title" idx="5" hasCustomPrompt="1"/>
          </p:nvPr>
        </p:nvSpPr>
        <p:spPr>
          <a:xfrm>
            <a:off x="720000" y="2585001"/>
            <a:ext cx="8343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subTitle" idx="6"/>
          </p:nvPr>
        </p:nvSpPr>
        <p:spPr>
          <a:xfrm>
            <a:off x="1554405" y="2585000"/>
            <a:ext cx="2940300" cy="4572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ubik SemiBold"/>
              <a:buNone/>
              <a:defRPr sz="2400">
                <a:latin typeface="Changa SemiBold"/>
                <a:ea typeface="Changa SemiBold"/>
                <a:cs typeface="Changa SemiBold"/>
                <a:sym typeface="Changa SemiBold"/>
              </a:defRPr>
            </a:lvl1pPr>
            <a:lvl2pPr lvl="1" rtl="0">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2pPr>
            <a:lvl3pPr lvl="2" rtl="0">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3pPr>
            <a:lvl4pPr lvl="3" rtl="0">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4pPr>
            <a:lvl5pPr lvl="4" rtl="0">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5pPr>
            <a:lvl6pPr lvl="5" rtl="0">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6pPr>
            <a:lvl7pPr lvl="6" rtl="0">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7pPr>
            <a:lvl8pPr lvl="7" rtl="0">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8pPr>
            <a:lvl9pPr lvl="8" rtl="0">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9pPr>
          </a:lstStyle>
          <a:p>
            <a:endParaRPr/>
          </a:p>
        </p:txBody>
      </p:sp>
      <p:sp>
        <p:nvSpPr>
          <p:cNvPr id="59" name="Google Shape;59;p13"/>
          <p:cNvSpPr txBox="1">
            <a:spLocks noGrp="1"/>
          </p:cNvSpPr>
          <p:nvPr>
            <p:ph type="title" idx="7" hasCustomPrompt="1"/>
          </p:nvPr>
        </p:nvSpPr>
        <p:spPr>
          <a:xfrm>
            <a:off x="4649257" y="2585001"/>
            <a:ext cx="8343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a:spLocks noGrp="1"/>
          </p:cNvSpPr>
          <p:nvPr>
            <p:ph type="subTitle" idx="8"/>
          </p:nvPr>
        </p:nvSpPr>
        <p:spPr>
          <a:xfrm>
            <a:off x="5483665" y="2585000"/>
            <a:ext cx="2940300" cy="4572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ubik SemiBold"/>
              <a:buNone/>
              <a:defRPr sz="2400">
                <a:latin typeface="Changa SemiBold"/>
                <a:ea typeface="Changa SemiBold"/>
                <a:cs typeface="Changa SemiBold"/>
                <a:sym typeface="Changa SemiBold"/>
              </a:defRPr>
            </a:lvl1pPr>
            <a:lvl2pPr lvl="1" rtl="0">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2pPr>
            <a:lvl3pPr lvl="2" rtl="0">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3pPr>
            <a:lvl4pPr lvl="3" rtl="0">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4pPr>
            <a:lvl5pPr lvl="4" rtl="0">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5pPr>
            <a:lvl6pPr lvl="5" rtl="0">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6pPr>
            <a:lvl7pPr lvl="6" rtl="0">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7pPr>
            <a:lvl8pPr lvl="7" rtl="0">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8pPr>
            <a:lvl9pPr lvl="8" rtl="0">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9pPr>
          </a:lstStyle>
          <a:p>
            <a:endParaRPr/>
          </a:p>
        </p:txBody>
      </p:sp>
      <p:sp>
        <p:nvSpPr>
          <p:cNvPr id="61" name="Google Shape;61;p13"/>
          <p:cNvSpPr txBox="1">
            <a:spLocks noGrp="1"/>
          </p:cNvSpPr>
          <p:nvPr>
            <p:ph type="title" idx="9" hasCustomPrompt="1"/>
          </p:nvPr>
        </p:nvSpPr>
        <p:spPr>
          <a:xfrm>
            <a:off x="720000" y="3408675"/>
            <a:ext cx="8343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a:spLocks noGrp="1"/>
          </p:cNvSpPr>
          <p:nvPr>
            <p:ph type="subTitle" idx="13"/>
          </p:nvPr>
        </p:nvSpPr>
        <p:spPr>
          <a:xfrm>
            <a:off x="1554405" y="3408674"/>
            <a:ext cx="2940300" cy="4572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ubik SemiBold"/>
              <a:buNone/>
              <a:defRPr sz="2400">
                <a:latin typeface="Changa SemiBold"/>
                <a:ea typeface="Changa SemiBold"/>
                <a:cs typeface="Changa SemiBold"/>
                <a:sym typeface="Changa SemiBold"/>
              </a:defRPr>
            </a:lvl1pPr>
            <a:lvl2pPr lvl="1" rtl="0">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2pPr>
            <a:lvl3pPr lvl="2" rtl="0">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3pPr>
            <a:lvl4pPr lvl="3" rtl="0">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4pPr>
            <a:lvl5pPr lvl="4" rtl="0">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5pPr>
            <a:lvl6pPr lvl="5" rtl="0">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6pPr>
            <a:lvl7pPr lvl="6" rtl="0">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7pPr>
            <a:lvl8pPr lvl="7" rtl="0">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8pPr>
            <a:lvl9pPr lvl="8" rtl="0">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9pPr>
          </a:lstStyle>
          <a:p>
            <a:endParaRPr/>
          </a:p>
        </p:txBody>
      </p:sp>
      <p:sp>
        <p:nvSpPr>
          <p:cNvPr id="63" name="Google Shape;63;p13"/>
          <p:cNvSpPr txBox="1">
            <a:spLocks noGrp="1"/>
          </p:cNvSpPr>
          <p:nvPr>
            <p:ph type="title" idx="14" hasCustomPrompt="1"/>
          </p:nvPr>
        </p:nvSpPr>
        <p:spPr>
          <a:xfrm>
            <a:off x="4649257" y="3408675"/>
            <a:ext cx="8343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 name="Google Shape;64;p13"/>
          <p:cNvSpPr txBox="1">
            <a:spLocks noGrp="1"/>
          </p:cNvSpPr>
          <p:nvPr>
            <p:ph type="subTitle" idx="15"/>
          </p:nvPr>
        </p:nvSpPr>
        <p:spPr>
          <a:xfrm>
            <a:off x="5483665" y="3408674"/>
            <a:ext cx="2940300" cy="4572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ubik SemiBold"/>
              <a:buNone/>
              <a:defRPr sz="2400">
                <a:latin typeface="Changa SemiBold"/>
                <a:ea typeface="Changa SemiBold"/>
                <a:cs typeface="Changa SemiBold"/>
                <a:sym typeface="Changa SemiBold"/>
              </a:defRPr>
            </a:lvl1pPr>
            <a:lvl2pPr lvl="1" rtl="0">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2pPr>
            <a:lvl3pPr lvl="2" rtl="0">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3pPr>
            <a:lvl4pPr lvl="3" rtl="0">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4pPr>
            <a:lvl5pPr lvl="4" rtl="0">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5pPr>
            <a:lvl6pPr lvl="5" rtl="0">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6pPr>
            <a:lvl7pPr lvl="6" rtl="0">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7pPr>
            <a:lvl8pPr lvl="7" rtl="0">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8pPr>
            <a:lvl9pPr lvl="8" rtl="0">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9pPr>
          </a:lstStyle>
          <a:p>
            <a:endParaRPr/>
          </a:p>
        </p:txBody>
      </p:sp>
      <p:sp>
        <p:nvSpPr>
          <p:cNvPr id="65" name="Google Shape;65;p13"/>
          <p:cNvSpPr/>
          <p:nvPr/>
        </p:nvSpPr>
        <p:spPr>
          <a:xfrm>
            <a:off x="143850" y="150600"/>
            <a:ext cx="8856300" cy="4842300"/>
          </a:xfrm>
          <a:prstGeom prst="snip2DiagRect">
            <a:avLst>
              <a:gd name="adj1" fmla="val 0"/>
              <a:gd name="adj2" fmla="val 733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25"/>
        <p:cNvGrpSpPr/>
        <p:nvPr/>
      </p:nvGrpSpPr>
      <p:grpSpPr>
        <a:xfrm>
          <a:off x="0" y="0"/>
          <a:ext cx="0" cy="0"/>
          <a:chOff x="0" y="0"/>
          <a:chExt cx="0" cy="0"/>
        </a:xfrm>
      </p:grpSpPr>
      <p:sp>
        <p:nvSpPr>
          <p:cNvPr id="126" name="Google Shape;126;p21"/>
          <p:cNvSpPr/>
          <p:nvPr/>
        </p:nvSpPr>
        <p:spPr>
          <a:xfrm>
            <a:off x="143850" y="150600"/>
            <a:ext cx="8856300" cy="4842300"/>
          </a:xfrm>
          <a:prstGeom prst="snip2DiagRect">
            <a:avLst>
              <a:gd name="adj1" fmla="val 0"/>
              <a:gd name="adj2" fmla="val 733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127" name="Google Shape;127;p21"/>
          <p:cNvPicPr preferRelativeResize="0"/>
          <p:nvPr/>
        </p:nvPicPr>
        <p:blipFill>
          <a:blip r:embed="rId2">
            <a:alphaModFix/>
          </a:blip>
          <a:stretch>
            <a:fillRect/>
          </a:stretch>
        </p:blipFill>
        <p:spPr>
          <a:xfrm flipH="1">
            <a:off x="7710108" y="3526850"/>
            <a:ext cx="1136518" cy="130855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Changa SemiBold"/>
              <a:buNone/>
              <a:defRPr sz="3000">
                <a:solidFill>
                  <a:schemeClr val="dk1"/>
                </a:solidFill>
                <a:latin typeface="Changa SemiBold"/>
                <a:ea typeface="Changa SemiBold"/>
                <a:cs typeface="Changa SemiBold"/>
                <a:sym typeface="Changa SemiBold"/>
              </a:defRPr>
            </a:lvl1pPr>
            <a:lvl2pPr lvl="1" rtl="0">
              <a:spcBef>
                <a:spcPts val="0"/>
              </a:spcBef>
              <a:spcAft>
                <a:spcPts val="0"/>
              </a:spcAft>
              <a:buClr>
                <a:schemeClr val="dk1"/>
              </a:buClr>
              <a:buSzPts val="3000"/>
              <a:buFont typeface="Changa SemiBold"/>
              <a:buNone/>
              <a:defRPr sz="3000">
                <a:solidFill>
                  <a:schemeClr val="dk1"/>
                </a:solidFill>
                <a:latin typeface="Changa SemiBold"/>
                <a:ea typeface="Changa SemiBold"/>
                <a:cs typeface="Changa SemiBold"/>
                <a:sym typeface="Changa SemiBold"/>
              </a:defRPr>
            </a:lvl2pPr>
            <a:lvl3pPr lvl="2" rtl="0">
              <a:spcBef>
                <a:spcPts val="0"/>
              </a:spcBef>
              <a:spcAft>
                <a:spcPts val="0"/>
              </a:spcAft>
              <a:buClr>
                <a:schemeClr val="dk1"/>
              </a:buClr>
              <a:buSzPts val="3000"/>
              <a:buFont typeface="Changa SemiBold"/>
              <a:buNone/>
              <a:defRPr sz="3000">
                <a:solidFill>
                  <a:schemeClr val="dk1"/>
                </a:solidFill>
                <a:latin typeface="Changa SemiBold"/>
                <a:ea typeface="Changa SemiBold"/>
                <a:cs typeface="Changa SemiBold"/>
                <a:sym typeface="Changa SemiBold"/>
              </a:defRPr>
            </a:lvl3pPr>
            <a:lvl4pPr lvl="3" rtl="0">
              <a:spcBef>
                <a:spcPts val="0"/>
              </a:spcBef>
              <a:spcAft>
                <a:spcPts val="0"/>
              </a:spcAft>
              <a:buClr>
                <a:schemeClr val="dk1"/>
              </a:buClr>
              <a:buSzPts val="3000"/>
              <a:buFont typeface="Changa SemiBold"/>
              <a:buNone/>
              <a:defRPr sz="3000">
                <a:solidFill>
                  <a:schemeClr val="dk1"/>
                </a:solidFill>
                <a:latin typeface="Changa SemiBold"/>
                <a:ea typeface="Changa SemiBold"/>
                <a:cs typeface="Changa SemiBold"/>
                <a:sym typeface="Changa SemiBold"/>
              </a:defRPr>
            </a:lvl4pPr>
            <a:lvl5pPr lvl="4" rtl="0">
              <a:spcBef>
                <a:spcPts val="0"/>
              </a:spcBef>
              <a:spcAft>
                <a:spcPts val="0"/>
              </a:spcAft>
              <a:buClr>
                <a:schemeClr val="dk1"/>
              </a:buClr>
              <a:buSzPts val="3000"/>
              <a:buFont typeface="Changa SemiBold"/>
              <a:buNone/>
              <a:defRPr sz="3000">
                <a:solidFill>
                  <a:schemeClr val="dk1"/>
                </a:solidFill>
                <a:latin typeface="Changa SemiBold"/>
                <a:ea typeface="Changa SemiBold"/>
                <a:cs typeface="Changa SemiBold"/>
                <a:sym typeface="Changa SemiBold"/>
              </a:defRPr>
            </a:lvl5pPr>
            <a:lvl6pPr lvl="5" rtl="0">
              <a:spcBef>
                <a:spcPts val="0"/>
              </a:spcBef>
              <a:spcAft>
                <a:spcPts val="0"/>
              </a:spcAft>
              <a:buClr>
                <a:schemeClr val="dk1"/>
              </a:buClr>
              <a:buSzPts val="3000"/>
              <a:buFont typeface="Changa SemiBold"/>
              <a:buNone/>
              <a:defRPr sz="3000">
                <a:solidFill>
                  <a:schemeClr val="dk1"/>
                </a:solidFill>
                <a:latin typeface="Changa SemiBold"/>
                <a:ea typeface="Changa SemiBold"/>
                <a:cs typeface="Changa SemiBold"/>
                <a:sym typeface="Changa SemiBold"/>
              </a:defRPr>
            </a:lvl6pPr>
            <a:lvl7pPr lvl="6" rtl="0">
              <a:spcBef>
                <a:spcPts val="0"/>
              </a:spcBef>
              <a:spcAft>
                <a:spcPts val="0"/>
              </a:spcAft>
              <a:buClr>
                <a:schemeClr val="dk1"/>
              </a:buClr>
              <a:buSzPts val="3000"/>
              <a:buFont typeface="Changa SemiBold"/>
              <a:buNone/>
              <a:defRPr sz="3000">
                <a:solidFill>
                  <a:schemeClr val="dk1"/>
                </a:solidFill>
                <a:latin typeface="Changa SemiBold"/>
                <a:ea typeface="Changa SemiBold"/>
                <a:cs typeface="Changa SemiBold"/>
                <a:sym typeface="Changa SemiBold"/>
              </a:defRPr>
            </a:lvl7pPr>
            <a:lvl8pPr lvl="7" rtl="0">
              <a:spcBef>
                <a:spcPts val="0"/>
              </a:spcBef>
              <a:spcAft>
                <a:spcPts val="0"/>
              </a:spcAft>
              <a:buClr>
                <a:schemeClr val="dk1"/>
              </a:buClr>
              <a:buSzPts val="3000"/>
              <a:buFont typeface="Changa SemiBold"/>
              <a:buNone/>
              <a:defRPr sz="3000">
                <a:solidFill>
                  <a:schemeClr val="dk1"/>
                </a:solidFill>
                <a:latin typeface="Changa SemiBold"/>
                <a:ea typeface="Changa SemiBold"/>
                <a:cs typeface="Changa SemiBold"/>
                <a:sym typeface="Changa SemiBold"/>
              </a:defRPr>
            </a:lvl8pPr>
            <a:lvl9pPr lvl="8" rtl="0">
              <a:spcBef>
                <a:spcPts val="0"/>
              </a:spcBef>
              <a:spcAft>
                <a:spcPts val="0"/>
              </a:spcAft>
              <a:buClr>
                <a:schemeClr val="dk1"/>
              </a:buClr>
              <a:buSzPts val="3000"/>
              <a:buFont typeface="Changa SemiBold"/>
              <a:buNone/>
              <a:defRPr sz="3000">
                <a:solidFill>
                  <a:schemeClr val="dk1"/>
                </a:solidFill>
                <a:latin typeface="Changa SemiBold"/>
                <a:ea typeface="Changa SemiBold"/>
                <a:cs typeface="Changa SemiBold"/>
                <a:sym typeface="Changa Semi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1600"/>
              </a:spcBef>
              <a:spcAft>
                <a:spcPts val="160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3" r:id="rId3"/>
    <p:sldLayoutId id="2147483654" r:id="rId4"/>
    <p:sldLayoutId id="2147483655" r:id="rId5"/>
    <p:sldLayoutId id="2147483656" r:id="rId6"/>
    <p:sldLayoutId id="2147483658" r:id="rId7"/>
    <p:sldLayoutId id="2147483659" r:id="rId8"/>
    <p:sldLayoutId id="2147483667" r:id="rId9"/>
    <p:sldLayoutId id="214748366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2"/>
          <p:cNvSpPr txBox="1">
            <a:spLocks noGrp="1"/>
          </p:cNvSpPr>
          <p:nvPr>
            <p:ph type="title"/>
          </p:nvPr>
        </p:nvSpPr>
        <p:spPr>
          <a:xfrm>
            <a:off x="713225" y="1408050"/>
            <a:ext cx="4151700" cy="572700"/>
          </a:xfrm>
          <a:prstGeom prst="rect">
            <a:avLst/>
          </a:prstGeom>
        </p:spPr>
        <p:txBody>
          <a:bodyPr spcFirstLastPara="1" wrap="square" lIns="91425" tIns="91425" rIns="91425" bIns="91425" anchor="b" anchorCtr="0">
            <a:noAutofit/>
          </a:bodyPr>
          <a:lstStyle/>
          <a:p>
            <a:pPr lvl="0"/>
            <a:r>
              <a:rPr lang="en-US" smtClean="0">
                <a:latin typeface="+mn-lt"/>
              </a:rPr>
              <a:t>Tổng quan</a:t>
            </a:r>
            <a:endParaRPr>
              <a:latin typeface="+mn-lt"/>
            </a:endParaRPr>
          </a:p>
        </p:txBody>
      </p:sp>
      <p:sp>
        <p:nvSpPr>
          <p:cNvPr id="182" name="Google Shape;182;p32"/>
          <p:cNvSpPr txBox="1">
            <a:spLocks noGrp="1"/>
          </p:cNvSpPr>
          <p:nvPr>
            <p:ph type="subTitle" idx="1"/>
          </p:nvPr>
        </p:nvSpPr>
        <p:spPr>
          <a:xfrm>
            <a:off x="713225" y="1980750"/>
            <a:ext cx="4151700" cy="1754700"/>
          </a:xfrm>
          <a:prstGeom prst="rect">
            <a:avLst/>
          </a:prstGeom>
        </p:spPr>
        <p:txBody>
          <a:bodyPr spcFirstLastPara="1" wrap="square" lIns="91425" tIns="91425" rIns="91425" bIns="91425" anchor="t" anchorCtr="0">
            <a:noAutofit/>
          </a:bodyPr>
          <a:lstStyle/>
          <a:p>
            <a:pPr marL="171450" indent="-171450">
              <a:buSzPts val="1100"/>
            </a:pPr>
            <a:r>
              <a:rPr lang="en-US">
                <a:latin typeface="+mn-lt"/>
              </a:rPr>
              <a:t>Hệ điều hành (Operting System) l</a:t>
            </a:r>
            <a:r>
              <a:rPr lang="vi-VN" smtClean="0">
                <a:latin typeface="+mn-lt"/>
              </a:rPr>
              <a:t>à </a:t>
            </a:r>
            <a:r>
              <a:rPr lang="vi-VN">
                <a:latin typeface="+mn-lt"/>
              </a:rPr>
              <a:t>phần mềm hệ thống quản lý phần cứng máy tính, tài nguyên phần mềm và cung cấp các dịch vụ chung cho các chương trình máy </a:t>
            </a:r>
            <a:r>
              <a:rPr lang="vi-VN">
                <a:latin typeface="+mn-lt"/>
              </a:rPr>
              <a:t>tính</a:t>
            </a:r>
            <a:r>
              <a:rPr lang="vi-VN" smtClean="0">
                <a:latin typeface="+mn-lt"/>
              </a:rPr>
              <a:t>.</a:t>
            </a:r>
            <a:endParaRPr lang="en-US" smtClean="0">
              <a:latin typeface="+mn-lt"/>
            </a:endParaRPr>
          </a:p>
          <a:p>
            <a:pPr marL="171450" indent="-171450">
              <a:buSzPts val="1100"/>
            </a:pPr>
            <a:r>
              <a:rPr lang="vi-VN">
                <a:latin typeface="+mn-lt"/>
              </a:rPr>
              <a:t>Mục đích chính của Hệ điều hành là cho phép các ứng </a:t>
            </a:r>
            <a:r>
              <a:rPr lang="vi-VN">
                <a:latin typeface="+mn-lt"/>
              </a:rPr>
              <a:t>dụng </a:t>
            </a:r>
            <a:r>
              <a:rPr lang="vi-VN" smtClean="0">
                <a:latin typeface="+mn-lt"/>
              </a:rPr>
              <a:t>tương </a:t>
            </a:r>
            <a:r>
              <a:rPr lang="vi-VN">
                <a:latin typeface="+mn-lt"/>
              </a:rPr>
              <a:t>tác với phần cứng của máy tính và quản lý tài nguyên phần cứng và phần mềm của hệ thống.</a:t>
            </a:r>
            <a:endParaRPr>
              <a:latin typeface="+mn-lt"/>
            </a:endParaRPr>
          </a:p>
        </p:txBody>
      </p:sp>
      <p:pic>
        <p:nvPicPr>
          <p:cNvPr id="8" name="Google Shape;280;p38"/>
          <p:cNvPicPr preferRelativeResize="0">
            <a:picLocks noGrp="1"/>
          </p:cNvPicPr>
          <p:nvPr>
            <p:ph type="pic" idx="2"/>
          </p:nvPr>
        </p:nvPicPr>
        <p:blipFill>
          <a:blip r:embed="rId3">
            <a:alphaModFix/>
          </a:blip>
          <a:srcRect l="1344" r="1344"/>
          <a:stretch>
            <a:fillRect/>
          </a:stretch>
        </p:blipFill>
        <p:spPr>
          <a:xfrm flipH="1">
            <a:off x="5156975" y="539500"/>
            <a:ext cx="3273900" cy="4064400"/>
          </a:xfrm>
          <a:prstGeom prst="rect">
            <a:avLst/>
          </a:prstGeom>
          <a:noFill/>
          <a:ln>
            <a:noFill/>
          </a:ln>
        </p:spPr>
      </p:pic>
      <p:pic>
        <p:nvPicPr>
          <p:cNvPr id="10" name="Google Shape;281;p38"/>
          <p:cNvPicPr preferRelativeResize="0"/>
          <p:nvPr/>
        </p:nvPicPr>
        <p:blipFill>
          <a:blip r:embed="rId4">
            <a:alphaModFix/>
          </a:blip>
          <a:stretch>
            <a:fillRect/>
          </a:stretch>
        </p:blipFill>
        <p:spPr>
          <a:xfrm flipH="1">
            <a:off x="7620000" y="514350"/>
            <a:ext cx="1065675" cy="1288069"/>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2"/>
          <p:cNvSpPr txBox="1">
            <a:spLocks noGrp="1"/>
          </p:cNvSpPr>
          <p:nvPr>
            <p:ph type="title"/>
          </p:nvPr>
        </p:nvSpPr>
        <p:spPr>
          <a:xfrm>
            <a:off x="685800" y="819150"/>
            <a:ext cx="4724400" cy="572700"/>
          </a:xfrm>
          <a:prstGeom prst="rect">
            <a:avLst/>
          </a:prstGeom>
        </p:spPr>
        <p:txBody>
          <a:bodyPr spcFirstLastPara="1" wrap="square" lIns="91425" tIns="91425" rIns="91425" bIns="91425" anchor="b" anchorCtr="0">
            <a:noAutofit/>
          </a:bodyPr>
          <a:lstStyle/>
          <a:p>
            <a:pPr marL="0" lvl="0" indent="0"/>
            <a:r>
              <a:rPr lang="en-US" sz="2000">
                <a:latin typeface="+mn-lt"/>
              </a:rPr>
              <a:t>Multi-Tasking Operating System</a:t>
            </a:r>
          </a:p>
        </p:txBody>
      </p:sp>
      <p:sp>
        <p:nvSpPr>
          <p:cNvPr id="182" name="Google Shape;182;p32"/>
          <p:cNvSpPr txBox="1">
            <a:spLocks noGrp="1"/>
          </p:cNvSpPr>
          <p:nvPr>
            <p:ph type="subTitle" idx="1"/>
          </p:nvPr>
        </p:nvSpPr>
        <p:spPr>
          <a:xfrm>
            <a:off x="713225" y="1504950"/>
            <a:ext cx="4151700" cy="2819400"/>
          </a:xfrm>
          <a:prstGeom prst="rect">
            <a:avLst/>
          </a:prstGeom>
        </p:spPr>
        <p:txBody>
          <a:bodyPr spcFirstLastPara="1" wrap="square" lIns="91425" tIns="91425" rIns="91425" bIns="91425" anchor="t" anchorCtr="0">
            <a:noAutofit/>
          </a:bodyPr>
          <a:lstStyle/>
          <a:p>
            <a:pPr marL="171450" indent="-171450">
              <a:buSzPts val="1100"/>
            </a:pPr>
            <a:r>
              <a:rPr lang="en-US" smtClean="0">
                <a:latin typeface="+mn-lt"/>
              </a:rPr>
              <a:t>C</a:t>
            </a:r>
            <a:r>
              <a:rPr lang="vi-VN" smtClean="0">
                <a:latin typeface="+mn-lt"/>
              </a:rPr>
              <a:t>hỉ </a:t>
            </a:r>
            <a:r>
              <a:rPr lang="vi-VN">
                <a:latin typeface="+mn-lt"/>
              </a:rPr>
              <a:t>đơn giản là một Hệ điều hành đa lập trình với cơ sở của Thuật toán lập </a:t>
            </a:r>
            <a:r>
              <a:rPr lang="vi-VN">
                <a:latin typeface="+mn-lt"/>
              </a:rPr>
              <a:t>lịch </a:t>
            </a:r>
            <a:r>
              <a:rPr lang="vi-VN" smtClean="0">
                <a:latin typeface="+mn-lt"/>
              </a:rPr>
              <a:t>Round-Robin.</a:t>
            </a:r>
            <a:endParaRPr lang="en-US" smtClean="0">
              <a:latin typeface="+mn-lt"/>
            </a:endParaRPr>
          </a:p>
          <a:p>
            <a:pPr marL="171450" indent="-171450">
              <a:buSzPts val="1100"/>
            </a:pPr>
            <a:r>
              <a:rPr lang="vi-VN">
                <a:latin typeface="+mn-lt"/>
              </a:rPr>
              <a:t>Nó có thể chạy nhiều chương trình cùng </a:t>
            </a:r>
            <a:r>
              <a:rPr lang="vi-VN">
                <a:latin typeface="+mn-lt"/>
              </a:rPr>
              <a:t>một </a:t>
            </a:r>
            <a:r>
              <a:rPr lang="vi-VN" smtClean="0">
                <a:latin typeface="+mn-lt"/>
              </a:rPr>
              <a:t>lúc.</a:t>
            </a:r>
            <a:endParaRPr lang="en-US" smtClean="0">
              <a:latin typeface="+mn-lt"/>
            </a:endParaRPr>
          </a:p>
          <a:p>
            <a:pPr marL="0" indent="0">
              <a:buSzPts val="1100"/>
              <a:buNone/>
            </a:pPr>
            <a:r>
              <a:rPr lang="en-US" smtClean="0">
                <a:latin typeface="+mn-lt"/>
              </a:rPr>
              <a:t>Ưu điểm: </a:t>
            </a:r>
          </a:p>
          <a:p>
            <a:pPr marL="171450" indent="-171450">
              <a:buSzPts val="1100"/>
              <a:buFont typeface="Courier New" pitchFamily="49" charset="0"/>
              <a:buChar char="o"/>
            </a:pPr>
            <a:r>
              <a:rPr lang="vi-VN">
                <a:latin typeface="+mn-lt"/>
              </a:rPr>
              <a:t>Nhiều chương trình có thể được thực thi </a:t>
            </a:r>
            <a:r>
              <a:rPr lang="vi-VN">
                <a:latin typeface="+mn-lt"/>
              </a:rPr>
              <a:t>đồng </a:t>
            </a:r>
            <a:r>
              <a:rPr lang="vi-VN" smtClean="0">
                <a:latin typeface="+mn-lt"/>
              </a:rPr>
              <a:t>thời.</a:t>
            </a:r>
            <a:endParaRPr lang="vi-VN">
              <a:latin typeface="+mn-lt"/>
            </a:endParaRPr>
          </a:p>
          <a:p>
            <a:pPr marL="171450" indent="-171450">
              <a:buSzPts val="1100"/>
              <a:buFont typeface="Courier New" pitchFamily="49" charset="0"/>
              <a:buChar char="o"/>
            </a:pPr>
            <a:r>
              <a:rPr lang="vi-VN">
                <a:latin typeface="+mn-lt"/>
              </a:rPr>
              <a:t>Nó đi kèm với quản lý bộ nhớ thích hợp.</a:t>
            </a:r>
            <a:endParaRPr lang="en-US" smtClean="0">
              <a:latin typeface="+mn-lt"/>
            </a:endParaRPr>
          </a:p>
          <a:p>
            <a:pPr marL="0" indent="0">
              <a:buSzPts val="1100"/>
              <a:buNone/>
            </a:pPr>
            <a:r>
              <a:rPr lang="en-US" smtClean="0">
                <a:latin typeface="+mn-lt"/>
              </a:rPr>
              <a:t>Nhược điểm:</a:t>
            </a:r>
          </a:p>
          <a:p>
            <a:pPr marL="171450" indent="-171450">
              <a:buSzPts val="1100"/>
              <a:buFont typeface="Courier New" pitchFamily="49" charset="0"/>
              <a:buChar char="o"/>
            </a:pPr>
            <a:r>
              <a:rPr lang="en-US" smtClean="0">
                <a:latin typeface="+mn-lt"/>
              </a:rPr>
              <a:t>Hệ thống bị nóng trong khi chạy các chương trình nặng nhiều lần.</a:t>
            </a:r>
          </a:p>
        </p:txBody>
      </p:sp>
      <p:sp>
        <p:nvSpPr>
          <p:cNvPr id="3" name="AutoShape 2" descr="Batch Operating Syste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7" descr="Batch Operating Syst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2" descr="MultiProgrammi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5482"/>
          <a:stretch/>
        </p:blipFill>
        <p:spPr bwMode="auto">
          <a:xfrm>
            <a:off x="5105400" y="1504950"/>
            <a:ext cx="3733800" cy="2189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29067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2"/>
          <p:cNvSpPr txBox="1">
            <a:spLocks noGrp="1"/>
          </p:cNvSpPr>
          <p:nvPr>
            <p:ph type="title"/>
          </p:nvPr>
        </p:nvSpPr>
        <p:spPr>
          <a:xfrm>
            <a:off x="685800" y="819150"/>
            <a:ext cx="4724400" cy="572700"/>
          </a:xfrm>
          <a:prstGeom prst="rect">
            <a:avLst/>
          </a:prstGeom>
        </p:spPr>
        <p:txBody>
          <a:bodyPr spcFirstLastPara="1" wrap="square" lIns="91425" tIns="91425" rIns="91425" bIns="91425" anchor="b" anchorCtr="0">
            <a:noAutofit/>
          </a:bodyPr>
          <a:lstStyle/>
          <a:p>
            <a:pPr marL="0" lvl="0" indent="0"/>
            <a:r>
              <a:rPr lang="en-US" sz="2000">
                <a:latin typeface="+mn-lt"/>
              </a:rPr>
              <a:t>Time-Sharing Operating System</a:t>
            </a:r>
          </a:p>
        </p:txBody>
      </p:sp>
      <p:sp>
        <p:nvSpPr>
          <p:cNvPr id="182" name="Google Shape;182;p32"/>
          <p:cNvSpPr txBox="1">
            <a:spLocks noGrp="1"/>
          </p:cNvSpPr>
          <p:nvPr>
            <p:ph type="subTitle" idx="1"/>
          </p:nvPr>
        </p:nvSpPr>
        <p:spPr>
          <a:xfrm>
            <a:off x="713224" y="1504950"/>
            <a:ext cx="4544575" cy="3276600"/>
          </a:xfrm>
          <a:prstGeom prst="rect">
            <a:avLst/>
          </a:prstGeom>
        </p:spPr>
        <p:txBody>
          <a:bodyPr spcFirstLastPara="1" wrap="square" lIns="91425" tIns="91425" rIns="91425" bIns="91425" anchor="t" anchorCtr="0">
            <a:noAutofit/>
          </a:bodyPr>
          <a:lstStyle/>
          <a:p>
            <a:pPr marL="171450" indent="-171450">
              <a:buSzPts val="1100"/>
            </a:pPr>
            <a:r>
              <a:rPr lang="vi-VN">
                <a:latin typeface="+mn-lt"/>
              </a:rPr>
              <a:t>Mỗi nhiệm vụ được cho một thời gian để thực hiện để tất cả các nhiệm vụ hoạt động </a:t>
            </a:r>
            <a:r>
              <a:rPr lang="vi-VN">
                <a:latin typeface="+mn-lt"/>
              </a:rPr>
              <a:t>trơn </a:t>
            </a:r>
            <a:r>
              <a:rPr lang="vi-VN" smtClean="0">
                <a:latin typeface="+mn-lt"/>
              </a:rPr>
              <a:t>tru.</a:t>
            </a:r>
            <a:endParaRPr lang="en-US" smtClean="0">
              <a:latin typeface="+mn-lt"/>
            </a:endParaRPr>
          </a:p>
          <a:p>
            <a:pPr marL="171450" indent="-171450">
              <a:buSzPts val="1100"/>
            </a:pPr>
            <a:r>
              <a:rPr lang="vi-VN">
                <a:latin typeface="+mn-lt"/>
              </a:rPr>
              <a:t>Mỗi người dùng nhận được thời gian của CPU khi họ sử dụng một hệ thống duy </a:t>
            </a:r>
            <a:r>
              <a:rPr lang="vi-VN">
                <a:latin typeface="+mn-lt"/>
              </a:rPr>
              <a:t>nhất</a:t>
            </a:r>
            <a:r>
              <a:rPr lang="vi-VN" smtClean="0">
                <a:latin typeface="+mn-lt"/>
              </a:rPr>
              <a:t>.</a:t>
            </a:r>
            <a:endParaRPr lang="en-US" smtClean="0">
              <a:latin typeface="+mn-lt"/>
            </a:endParaRPr>
          </a:p>
          <a:p>
            <a:pPr marL="171450" indent="-171450">
              <a:buSzPts val="1100"/>
            </a:pPr>
            <a:r>
              <a:rPr lang="vi-VN">
                <a:latin typeface="+mn-lt"/>
              </a:rPr>
              <a:t>Sau khi khoảng thời gian này kết thúc, hệ điều hành chuyển sang tác vụ tiếp theo.</a:t>
            </a:r>
            <a:endParaRPr lang="en-US" smtClean="0">
              <a:latin typeface="+mn-lt"/>
            </a:endParaRPr>
          </a:p>
          <a:p>
            <a:pPr marL="0" indent="0">
              <a:buSzPts val="1100"/>
              <a:buNone/>
            </a:pPr>
            <a:r>
              <a:rPr lang="en-US" smtClean="0">
                <a:latin typeface="+mn-lt"/>
              </a:rPr>
              <a:t>Ưu điểm: </a:t>
            </a:r>
          </a:p>
          <a:p>
            <a:pPr marL="171450" indent="-171450">
              <a:buSzPts val="1100"/>
              <a:buFont typeface="Courier New" pitchFamily="49" charset="0"/>
              <a:buChar char="o"/>
            </a:pPr>
            <a:r>
              <a:rPr lang="vi-VN">
                <a:latin typeface="+mn-lt"/>
              </a:rPr>
              <a:t>Ít cơ hội trùng lặp phần mềm hơn.</a:t>
            </a:r>
          </a:p>
          <a:p>
            <a:pPr marL="171450" indent="-171450">
              <a:buSzPts val="1100"/>
              <a:buFont typeface="Courier New" pitchFamily="49" charset="0"/>
              <a:buChar char="o"/>
            </a:pPr>
            <a:r>
              <a:rPr lang="vi-VN">
                <a:latin typeface="+mn-lt"/>
              </a:rPr>
              <a:t>Thời gian nhàn rỗi của CPU có thể </a:t>
            </a:r>
            <a:r>
              <a:rPr lang="vi-VN">
                <a:latin typeface="+mn-lt"/>
              </a:rPr>
              <a:t>được </a:t>
            </a:r>
            <a:r>
              <a:rPr lang="vi-VN" smtClean="0">
                <a:latin typeface="+mn-lt"/>
              </a:rPr>
              <a:t>giảm</a:t>
            </a:r>
            <a:r>
              <a:rPr lang="en-US" smtClean="0">
                <a:latin typeface="+mn-lt"/>
              </a:rPr>
              <a:t>.</a:t>
            </a:r>
          </a:p>
          <a:p>
            <a:pPr marL="171450" indent="-171450">
              <a:buSzPts val="1100"/>
              <a:buFont typeface="Courier New" pitchFamily="49" charset="0"/>
              <a:buChar char="o"/>
            </a:pPr>
            <a:r>
              <a:rPr lang="en-US" smtClean="0">
                <a:latin typeface="+mn-lt"/>
              </a:rPr>
              <a:t>C</a:t>
            </a:r>
            <a:r>
              <a:rPr lang="vi-VN" smtClean="0">
                <a:latin typeface="+mn-lt"/>
              </a:rPr>
              <a:t>ho </a:t>
            </a:r>
            <a:r>
              <a:rPr lang="vi-VN">
                <a:latin typeface="+mn-lt"/>
              </a:rPr>
              <a:t>phép nhiều người dùng chia sẻ tài nguyên phần cứng</a:t>
            </a:r>
            <a:endParaRPr lang="en-US" smtClean="0">
              <a:latin typeface="+mn-lt"/>
            </a:endParaRPr>
          </a:p>
          <a:p>
            <a:pPr marL="0" indent="0">
              <a:buSzPts val="1100"/>
              <a:buNone/>
            </a:pPr>
            <a:r>
              <a:rPr lang="en-US" smtClean="0">
                <a:latin typeface="+mn-lt"/>
              </a:rPr>
              <a:t>Nhược điểm:</a:t>
            </a:r>
          </a:p>
          <a:p>
            <a:pPr marL="171450" indent="-171450">
              <a:buSzPts val="1100"/>
              <a:buFont typeface="Courier New" pitchFamily="49" charset="0"/>
              <a:buChar char="o"/>
            </a:pPr>
            <a:r>
              <a:rPr lang="vi-VN">
                <a:latin typeface="+mn-lt"/>
              </a:rPr>
              <a:t>Người ta phải quan tâm đến tính bảo mật và tính toàn </a:t>
            </a:r>
            <a:r>
              <a:rPr lang="vi-VN">
                <a:latin typeface="+mn-lt"/>
              </a:rPr>
              <a:t>vẹn</a:t>
            </a:r>
            <a:r>
              <a:rPr lang="vi-VN" smtClean="0">
                <a:latin typeface="+mn-lt"/>
              </a:rPr>
              <a:t>.</a:t>
            </a:r>
            <a:endParaRPr lang="en-US" smtClean="0">
              <a:latin typeface="+mn-lt"/>
            </a:endParaRPr>
          </a:p>
          <a:p>
            <a:pPr marL="171450" indent="-171450">
              <a:buSzPts val="1100"/>
              <a:buFont typeface="Courier New" pitchFamily="49" charset="0"/>
              <a:buChar char="o"/>
            </a:pPr>
            <a:r>
              <a:rPr lang="en-US" smtClean="0">
                <a:latin typeface="+mn-lt"/>
              </a:rPr>
              <a:t>Chi phí cao.</a:t>
            </a:r>
          </a:p>
          <a:p>
            <a:pPr marL="171450" indent="-171450">
              <a:buSzPts val="1100"/>
              <a:buFont typeface="Courier New" pitchFamily="49" charset="0"/>
              <a:buChar char="o"/>
            </a:pPr>
            <a:r>
              <a:rPr lang="en-US" smtClean="0">
                <a:latin typeface="+mn-lt"/>
              </a:rPr>
              <a:t>Phức tạp và cần phần mềm tiên tiến để quản lý.</a:t>
            </a:r>
          </a:p>
        </p:txBody>
      </p:sp>
      <p:sp>
        <p:nvSpPr>
          <p:cNvPr id="3" name="AutoShape 2" descr="Batch Operating Syste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7" descr="Batch Operating Syst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2" descr="MultiProgrammi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581149"/>
            <a:ext cx="3657600" cy="2895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39593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2"/>
          <p:cNvSpPr txBox="1">
            <a:spLocks noGrp="1"/>
          </p:cNvSpPr>
          <p:nvPr>
            <p:ph type="title"/>
          </p:nvPr>
        </p:nvSpPr>
        <p:spPr>
          <a:xfrm>
            <a:off x="685800" y="819150"/>
            <a:ext cx="4724400" cy="572700"/>
          </a:xfrm>
          <a:prstGeom prst="rect">
            <a:avLst/>
          </a:prstGeom>
        </p:spPr>
        <p:txBody>
          <a:bodyPr spcFirstLastPara="1" wrap="square" lIns="91425" tIns="91425" rIns="91425" bIns="91425" anchor="b" anchorCtr="0">
            <a:noAutofit/>
          </a:bodyPr>
          <a:lstStyle/>
          <a:p>
            <a:pPr marL="0" lvl="0" indent="0"/>
            <a:r>
              <a:rPr lang="en-US" sz="2000">
                <a:latin typeface="+mn-lt"/>
              </a:rPr>
              <a:t>Distributed Operating System</a:t>
            </a:r>
          </a:p>
        </p:txBody>
      </p:sp>
      <p:sp>
        <p:nvSpPr>
          <p:cNvPr id="182" name="Google Shape;182;p32"/>
          <p:cNvSpPr txBox="1">
            <a:spLocks noGrp="1"/>
          </p:cNvSpPr>
          <p:nvPr>
            <p:ph type="subTitle" idx="1"/>
          </p:nvPr>
        </p:nvSpPr>
        <p:spPr>
          <a:xfrm>
            <a:off x="713224" y="1504950"/>
            <a:ext cx="4773175" cy="2971800"/>
          </a:xfrm>
          <a:prstGeom prst="rect">
            <a:avLst/>
          </a:prstGeom>
        </p:spPr>
        <p:txBody>
          <a:bodyPr spcFirstLastPara="1" wrap="square" lIns="91425" tIns="91425" rIns="91425" bIns="91425" anchor="t" anchorCtr="0">
            <a:noAutofit/>
          </a:bodyPr>
          <a:lstStyle/>
          <a:p>
            <a:pPr marL="171450" indent="-171450">
              <a:buSzPts val="1100"/>
            </a:pPr>
            <a:r>
              <a:rPr lang="vi-VN">
                <a:latin typeface="+mn-lt"/>
              </a:rPr>
              <a:t>Các hệ thống độc lập sở hữu bộ nhớ và CPU </a:t>
            </a:r>
            <a:r>
              <a:rPr lang="vi-VN">
                <a:latin typeface="+mn-lt"/>
              </a:rPr>
              <a:t>riêng</a:t>
            </a:r>
            <a:r>
              <a:rPr lang="vi-VN" smtClean="0">
                <a:latin typeface="+mn-lt"/>
              </a:rPr>
              <a:t>.</a:t>
            </a:r>
            <a:endParaRPr lang="en-US" smtClean="0">
              <a:latin typeface="+mn-lt"/>
            </a:endParaRPr>
          </a:p>
          <a:p>
            <a:pPr marL="171450" indent="-171450">
              <a:buSzPts val="1100"/>
            </a:pPr>
            <a:r>
              <a:rPr lang="vi-VN">
                <a:latin typeface="+mn-lt"/>
              </a:rPr>
              <a:t>Bộ xử lý của các hệ thống này khác nhau về kích thước và chức </a:t>
            </a:r>
            <a:r>
              <a:rPr lang="vi-VN">
                <a:latin typeface="+mn-lt"/>
              </a:rPr>
              <a:t>năng</a:t>
            </a:r>
            <a:r>
              <a:rPr lang="vi-VN" smtClean="0">
                <a:latin typeface="+mn-lt"/>
              </a:rPr>
              <a:t>.</a:t>
            </a:r>
            <a:endParaRPr lang="en-US" smtClean="0">
              <a:latin typeface="+mn-lt"/>
            </a:endParaRPr>
          </a:p>
          <a:p>
            <a:pPr marL="171450" indent="-171450">
              <a:buSzPts val="1100"/>
            </a:pPr>
            <a:r>
              <a:rPr lang="en-US" smtClean="0">
                <a:latin typeface="+mn-lt"/>
              </a:rPr>
              <a:t>N</a:t>
            </a:r>
            <a:r>
              <a:rPr lang="vi-VN" smtClean="0">
                <a:latin typeface="+mn-lt"/>
              </a:rPr>
              <a:t>gười </a:t>
            </a:r>
            <a:r>
              <a:rPr lang="vi-VN">
                <a:latin typeface="+mn-lt"/>
              </a:rPr>
              <a:t>dùng có thể truy cập các tệp hoặc phần mềm không thực sự có trên hệ thống của mình nhưng một số hệ thống khác được kết nối trong </a:t>
            </a:r>
            <a:r>
              <a:rPr lang="vi-VN">
                <a:latin typeface="+mn-lt"/>
              </a:rPr>
              <a:t>mạng </a:t>
            </a:r>
            <a:r>
              <a:rPr lang="vi-VN" smtClean="0">
                <a:latin typeface="+mn-lt"/>
              </a:rPr>
              <a:t>này</a:t>
            </a:r>
            <a:r>
              <a:rPr lang="en-US" smtClean="0">
                <a:latin typeface="+mn-lt"/>
              </a:rPr>
              <a:t>.</a:t>
            </a:r>
          </a:p>
          <a:p>
            <a:pPr marL="0" indent="0">
              <a:buSzPts val="1100"/>
              <a:buNone/>
            </a:pPr>
            <a:r>
              <a:rPr lang="en-US" smtClean="0">
                <a:latin typeface="+mn-lt"/>
              </a:rPr>
              <a:t>Ưu điểm: </a:t>
            </a:r>
          </a:p>
          <a:p>
            <a:pPr marL="171450" indent="-171450">
              <a:buSzPts val="1100"/>
              <a:buFont typeface="Courier New" pitchFamily="49" charset="0"/>
              <a:buChar char="o"/>
            </a:pPr>
            <a:r>
              <a:rPr lang="en-US" smtClean="0">
                <a:latin typeface="+mn-lt"/>
              </a:rPr>
              <a:t>Các hệ thống độc lập nên lỗi của 1 cái sẽ không ảnh hưởng tới giao tiếp của những cái khác</a:t>
            </a:r>
            <a:r>
              <a:rPr lang="vi-VN" smtClean="0">
                <a:latin typeface="+mn-lt"/>
              </a:rPr>
              <a:t>.</a:t>
            </a:r>
            <a:endParaRPr lang="en-US" smtClean="0">
              <a:latin typeface="+mn-lt"/>
            </a:endParaRPr>
          </a:p>
          <a:p>
            <a:pPr marL="171450" indent="-171450">
              <a:buSzPts val="1100"/>
              <a:buFont typeface="Courier New" pitchFamily="49" charset="0"/>
              <a:buChar char="o"/>
            </a:pPr>
            <a:r>
              <a:rPr lang="en-US" smtClean="0">
                <a:latin typeface="+mn-lt"/>
              </a:rPr>
              <a:t>Tăng tốc độ trao đổi dữ liệu.</a:t>
            </a:r>
          </a:p>
          <a:p>
            <a:pPr marL="171450" indent="-171450">
              <a:buSzPts val="1100"/>
              <a:buFont typeface="Courier New" pitchFamily="49" charset="0"/>
              <a:buChar char="o"/>
            </a:pPr>
            <a:r>
              <a:rPr lang="en-US" smtClean="0">
                <a:latin typeface="+mn-lt"/>
              </a:rPr>
              <a:t>Dễ dàng mở rộng hệ thống.</a:t>
            </a:r>
          </a:p>
          <a:p>
            <a:pPr marL="0" indent="0">
              <a:buSzPts val="1100"/>
              <a:buNone/>
            </a:pPr>
            <a:r>
              <a:rPr lang="en-US" smtClean="0">
                <a:latin typeface="+mn-lt"/>
              </a:rPr>
              <a:t>Nhược điểm:</a:t>
            </a:r>
          </a:p>
          <a:p>
            <a:pPr marL="171450" indent="-171450">
              <a:buSzPts val="1100"/>
              <a:buFont typeface="Courier New" pitchFamily="49" charset="0"/>
              <a:buChar char="o"/>
            </a:pPr>
            <a:r>
              <a:rPr lang="vi-VN">
                <a:latin typeface="+mn-lt"/>
              </a:rPr>
              <a:t>Lỗi của mạng chính sẽ dừng toàn bộ giao </a:t>
            </a:r>
            <a:r>
              <a:rPr lang="vi-VN">
                <a:latin typeface="+mn-lt"/>
              </a:rPr>
              <a:t>tiếp</a:t>
            </a:r>
            <a:r>
              <a:rPr lang="vi-VN" smtClean="0">
                <a:latin typeface="+mn-lt"/>
              </a:rPr>
              <a:t>.</a:t>
            </a:r>
            <a:endParaRPr lang="en-US" smtClean="0">
              <a:latin typeface="+mn-lt"/>
            </a:endParaRPr>
          </a:p>
          <a:p>
            <a:pPr marL="171450" indent="-171450">
              <a:buSzPts val="1100"/>
              <a:buFont typeface="Courier New" pitchFamily="49" charset="0"/>
              <a:buChar char="o"/>
            </a:pPr>
            <a:r>
              <a:rPr lang="en-US" smtClean="0">
                <a:latin typeface="+mn-lt"/>
              </a:rPr>
              <a:t>Hệ thống này không có sẵn vì chúng rất đắt.</a:t>
            </a:r>
          </a:p>
          <a:p>
            <a:pPr marL="171450" indent="-171450">
              <a:buSzPts val="1100"/>
              <a:buFont typeface="Courier New" pitchFamily="49" charset="0"/>
              <a:buChar char="o"/>
            </a:pPr>
            <a:r>
              <a:rPr lang="en-US" smtClean="0">
                <a:latin typeface="+mn-lt"/>
              </a:rPr>
              <a:t>Phần mềm rất phức tạp.</a:t>
            </a:r>
          </a:p>
        </p:txBody>
      </p:sp>
      <p:sp>
        <p:nvSpPr>
          <p:cNvPr id="3" name="AutoShape 2" descr="Batch Operating Syste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7" descr="Batch Operating Syst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2" descr="MultiProgrammi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Distributed O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7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6654"/>
          <a:stretch/>
        </p:blipFill>
        <p:spPr bwMode="auto">
          <a:xfrm>
            <a:off x="5486400" y="1497382"/>
            <a:ext cx="34290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0493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2"/>
          <p:cNvSpPr txBox="1">
            <a:spLocks noGrp="1"/>
          </p:cNvSpPr>
          <p:nvPr>
            <p:ph type="title"/>
          </p:nvPr>
        </p:nvSpPr>
        <p:spPr>
          <a:xfrm>
            <a:off x="685800" y="819150"/>
            <a:ext cx="4724400" cy="572700"/>
          </a:xfrm>
          <a:prstGeom prst="rect">
            <a:avLst/>
          </a:prstGeom>
        </p:spPr>
        <p:txBody>
          <a:bodyPr spcFirstLastPara="1" wrap="square" lIns="91425" tIns="91425" rIns="91425" bIns="91425" anchor="b" anchorCtr="0">
            <a:noAutofit/>
          </a:bodyPr>
          <a:lstStyle/>
          <a:p>
            <a:pPr marL="0" lvl="0" indent="0"/>
            <a:r>
              <a:rPr lang="en-US" sz="2000">
                <a:latin typeface="+mn-lt"/>
              </a:rPr>
              <a:t>Network Operating System</a:t>
            </a:r>
          </a:p>
        </p:txBody>
      </p:sp>
      <p:sp>
        <p:nvSpPr>
          <p:cNvPr id="182" name="Google Shape;182;p32"/>
          <p:cNvSpPr txBox="1">
            <a:spLocks noGrp="1"/>
          </p:cNvSpPr>
          <p:nvPr>
            <p:ph type="subTitle" idx="1"/>
          </p:nvPr>
        </p:nvSpPr>
        <p:spPr>
          <a:xfrm>
            <a:off x="713224" y="1504950"/>
            <a:ext cx="4849376" cy="2895600"/>
          </a:xfrm>
          <a:prstGeom prst="rect">
            <a:avLst/>
          </a:prstGeom>
        </p:spPr>
        <p:txBody>
          <a:bodyPr spcFirstLastPara="1" wrap="square" lIns="91425" tIns="91425" rIns="91425" bIns="91425" anchor="t" anchorCtr="0">
            <a:noAutofit/>
          </a:bodyPr>
          <a:lstStyle/>
          <a:p>
            <a:pPr marL="171450" indent="-171450">
              <a:buSzPts val="1100"/>
            </a:pPr>
            <a:r>
              <a:rPr lang="vi-VN">
                <a:latin typeface="+mn-lt"/>
              </a:rPr>
              <a:t>Các hệ thống này chạy trên một máy chủ và cung cấp khả năng quản lý dữ liệu, người dùng, nhóm, bảo mật, ứng dụng và các chức năng </a:t>
            </a:r>
            <a:r>
              <a:rPr lang="vi-VN">
                <a:latin typeface="+mn-lt"/>
              </a:rPr>
              <a:t>mạng </a:t>
            </a:r>
            <a:r>
              <a:rPr lang="vi-VN" smtClean="0">
                <a:latin typeface="+mn-lt"/>
              </a:rPr>
              <a:t>khác</a:t>
            </a:r>
            <a:r>
              <a:rPr lang="en-US" smtClean="0">
                <a:latin typeface="+mn-lt"/>
              </a:rPr>
              <a:t>.</a:t>
            </a:r>
          </a:p>
          <a:p>
            <a:pPr marL="171450" indent="-171450">
              <a:buSzPts val="1100"/>
            </a:pPr>
            <a:r>
              <a:rPr lang="en-US" smtClean="0"/>
              <a:t>H</a:t>
            </a:r>
            <a:r>
              <a:rPr lang="vi-VN" smtClean="0"/>
              <a:t>ệ </a:t>
            </a:r>
            <a:r>
              <a:rPr lang="vi-VN"/>
              <a:t>điều hành này cho phép chia sẻ quyền truy cập vào tệp, máy in, bảo mật, ứng dụng và các chức năng mạng khác qua một mạng riêng nhỏ.</a:t>
            </a:r>
            <a:r>
              <a:rPr lang="en-US" smtClean="0">
                <a:latin typeface="+mn-lt"/>
              </a:rPr>
              <a:t>Ưu điểm: </a:t>
            </a:r>
          </a:p>
          <a:p>
            <a:pPr marL="171450" indent="-171450">
              <a:buSzPts val="1100"/>
              <a:buFont typeface="Courier New" pitchFamily="49" charset="0"/>
              <a:buChar char="o"/>
            </a:pPr>
            <a:r>
              <a:rPr lang="vi-VN">
                <a:latin typeface="+mn-lt"/>
              </a:rPr>
              <a:t>Máy chủ tập trung có độ ổn định cao.</a:t>
            </a:r>
          </a:p>
          <a:p>
            <a:pPr marL="171450" indent="-171450">
              <a:buSzPts val="1100"/>
              <a:buFont typeface="Courier New" pitchFamily="49" charset="0"/>
              <a:buChar char="o"/>
            </a:pPr>
            <a:r>
              <a:rPr lang="vi-VN">
                <a:latin typeface="+mn-lt"/>
              </a:rPr>
              <a:t>Các mối quan tâm về bảo mật được xử lý thông qua các máy </a:t>
            </a:r>
            <a:r>
              <a:rPr lang="vi-VN">
                <a:latin typeface="+mn-lt"/>
              </a:rPr>
              <a:t>chủ</a:t>
            </a:r>
            <a:r>
              <a:rPr lang="vi-VN" smtClean="0">
                <a:latin typeface="+mn-lt"/>
              </a:rPr>
              <a:t>.</a:t>
            </a:r>
            <a:endParaRPr lang="en-US" smtClean="0">
              <a:latin typeface="+mn-lt"/>
            </a:endParaRPr>
          </a:p>
          <a:p>
            <a:pPr marL="171450" indent="-171450">
              <a:buSzPts val="1100"/>
              <a:buFont typeface="Courier New" pitchFamily="49" charset="0"/>
              <a:buChar char="o"/>
            </a:pPr>
            <a:r>
              <a:rPr lang="en-US" smtClean="0">
                <a:latin typeface="+mn-lt"/>
              </a:rPr>
              <a:t>Dễ dàng tích hợp và nâng cấp phần cứng cho hệ thống.</a:t>
            </a:r>
          </a:p>
          <a:p>
            <a:pPr marL="0" indent="0">
              <a:buSzPts val="1100"/>
              <a:buNone/>
            </a:pPr>
            <a:r>
              <a:rPr lang="en-US" smtClean="0">
                <a:latin typeface="+mn-lt"/>
              </a:rPr>
              <a:t>Nhược điểm:</a:t>
            </a:r>
          </a:p>
          <a:p>
            <a:pPr marL="171450" indent="-171450">
              <a:buSzPts val="1100"/>
              <a:buFont typeface="Courier New" pitchFamily="49" charset="0"/>
              <a:buChar char="o"/>
            </a:pPr>
            <a:r>
              <a:rPr lang="vi-VN">
                <a:latin typeface="+mn-lt"/>
              </a:rPr>
              <a:t>Máy chủ rất tốn kém.</a:t>
            </a:r>
          </a:p>
          <a:p>
            <a:pPr marL="171450" indent="-171450">
              <a:buSzPts val="1100"/>
              <a:buFont typeface="Courier New" pitchFamily="49" charset="0"/>
              <a:buChar char="o"/>
            </a:pPr>
            <a:r>
              <a:rPr lang="vi-VN">
                <a:latin typeface="+mn-lt"/>
              </a:rPr>
              <a:t>Người dùng phải phụ thuộc vào một vị trí trung tâm cho hầu hết các hoạt động.</a:t>
            </a:r>
          </a:p>
          <a:p>
            <a:pPr marL="171450" indent="-171450">
              <a:buSzPts val="1100"/>
              <a:buFont typeface="Courier New" pitchFamily="49" charset="0"/>
              <a:buChar char="o"/>
            </a:pPr>
            <a:r>
              <a:rPr lang="vi-VN">
                <a:latin typeface="+mn-lt"/>
              </a:rPr>
              <a:t>Bảo trì và cập nhật được yêu cầu thường xuyên.</a:t>
            </a:r>
            <a:endParaRPr lang="en-US" smtClean="0">
              <a:latin typeface="+mn-lt"/>
            </a:endParaRPr>
          </a:p>
        </p:txBody>
      </p:sp>
      <p:sp>
        <p:nvSpPr>
          <p:cNvPr id="3" name="AutoShape 2" descr="Batch Operating Syste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7" descr="Batch Operating Syst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2" descr="MultiProgrammi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19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1581150"/>
            <a:ext cx="33528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15389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2"/>
          <p:cNvSpPr txBox="1">
            <a:spLocks noGrp="1"/>
          </p:cNvSpPr>
          <p:nvPr>
            <p:ph type="title"/>
          </p:nvPr>
        </p:nvSpPr>
        <p:spPr>
          <a:xfrm>
            <a:off x="685800" y="819150"/>
            <a:ext cx="4724400" cy="572700"/>
          </a:xfrm>
          <a:prstGeom prst="rect">
            <a:avLst/>
          </a:prstGeom>
        </p:spPr>
        <p:txBody>
          <a:bodyPr spcFirstLastPara="1" wrap="square" lIns="91425" tIns="91425" rIns="91425" bIns="91425" anchor="b" anchorCtr="0">
            <a:noAutofit/>
          </a:bodyPr>
          <a:lstStyle/>
          <a:p>
            <a:pPr marL="0" lvl="0" indent="0"/>
            <a:r>
              <a:rPr lang="en-US" sz="2000">
                <a:latin typeface="+mn-lt"/>
              </a:rPr>
              <a:t>Real-Time Operating System</a:t>
            </a:r>
          </a:p>
        </p:txBody>
      </p:sp>
      <p:sp>
        <p:nvSpPr>
          <p:cNvPr id="182" name="Google Shape;182;p32"/>
          <p:cNvSpPr txBox="1">
            <a:spLocks noGrp="1"/>
          </p:cNvSpPr>
          <p:nvPr>
            <p:ph type="subTitle" idx="1"/>
          </p:nvPr>
        </p:nvSpPr>
        <p:spPr>
          <a:xfrm>
            <a:off x="713224" y="1504950"/>
            <a:ext cx="5916175" cy="2667000"/>
          </a:xfrm>
          <a:prstGeom prst="rect">
            <a:avLst/>
          </a:prstGeom>
        </p:spPr>
        <p:txBody>
          <a:bodyPr spcFirstLastPara="1" wrap="square" lIns="91425" tIns="91425" rIns="91425" bIns="91425" anchor="t" anchorCtr="0">
            <a:noAutofit/>
          </a:bodyPr>
          <a:lstStyle/>
          <a:p>
            <a:pPr marL="171450" indent="-171450">
              <a:buSzPts val="1100"/>
            </a:pPr>
            <a:r>
              <a:rPr lang="vi-VN">
                <a:latin typeface="+mn-lt"/>
              </a:rPr>
              <a:t>Các loại hệ điều hành này phục vụ các hệ thống thời </a:t>
            </a:r>
            <a:r>
              <a:rPr lang="vi-VN">
                <a:latin typeface="+mn-lt"/>
              </a:rPr>
              <a:t>gian </a:t>
            </a:r>
            <a:r>
              <a:rPr lang="vi-VN" smtClean="0">
                <a:latin typeface="+mn-lt"/>
              </a:rPr>
              <a:t>thực.</a:t>
            </a:r>
            <a:endParaRPr lang="en-US" smtClean="0">
              <a:latin typeface="+mn-lt"/>
            </a:endParaRPr>
          </a:p>
          <a:p>
            <a:pPr marL="171450" indent="-171450">
              <a:buSzPts val="1100"/>
            </a:pPr>
            <a:r>
              <a:rPr lang="vi-VN">
                <a:latin typeface="+mn-lt"/>
              </a:rPr>
              <a:t> Khoảng thời gian cần thiết để xử lý và đáp ứng đầu vào là rất </a:t>
            </a:r>
            <a:r>
              <a:rPr lang="vi-VN">
                <a:latin typeface="+mn-lt"/>
              </a:rPr>
              <a:t>nhỏ</a:t>
            </a:r>
            <a:r>
              <a:rPr lang="vi-VN" smtClean="0">
                <a:latin typeface="+mn-lt"/>
              </a:rPr>
              <a:t>.</a:t>
            </a:r>
            <a:endParaRPr lang="en-US" smtClean="0">
              <a:latin typeface="+mn-lt"/>
            </a:endParaRPr>
          </a:p>
          <a:p>
            <a:pPr marL="0" indent="0">
              <a:buSzPts val="1100"/>
              <a:buNone/>
            </a:pPr>
            <a:r>
              <a:rPr lang="en-US" smtClean="0">
                <a:latin typeface="+mn-lt"/>
              </a:rPr>
              <a:t>Ưu điểm: </a:t>
            </a:r>
          </a:p>
          <a:p>
            <a:pPr marL="171450" indent="-171450">
              <a:buSzPts val="1100"/>
              <a:buFont typeface="Courier New" pitchFamily="49" charset="0"/>
              <a:buChar char="o"/>
            </a:pPr>
            <a:r>
              <a:rPr lang="vi-VN">
                <a:latin typeface="+mn-lt"/>
              </a:rPr>
              <a:t>Sử dụng tối đa các thiết bị và hệ thống.</a:t>
            </a:r>
            <a:endParaRPr lang="en-US" smtClean="0">
              <a:latin typeface="+mn-lt"/>
            </a:endParaRPr>
          </a:p>
          <a:p>
            <a:pPr marL="171450" indent="-171450">
              <a:buSzPts val="1100"/>
              <a:buFont typeface="Courier New" pitchFamily="49" charset="0"/>
              <a:buChar char="o"/>
            </a:pPr>
            <a:r>
              <a:rPr lang="vi-VN">
                <a:latin typeface="+mn-lt"/>
              </a:rPr>
              <a:t>Thời gian được chỉ định để chuyển các tác vụ trong các hệ thống này rất </a:t>
            </a:r>
            <a:r>
              <a:rPr lang="vi-VN">
                <a:latin typeface="+mn-lt"/>
              </a:rPr>
              <a:t>ít</a:t>
            </a:r>
            <a:r>
              <a:rPr lang="en-US" smtClean="0">
                <a:latin typeface="+mn-lt"/>
              </a:rPr>
              <a:t>.</a:t>
            </a:r>
          </a:p>
          <a:p>
            <a:pPr marL="171450" indent="-171450">
              <a:buSzPts val="1100"/>
              <a:buFont typeface="Courier New" pitchFamily="49" charset="0"/>
              <a:buChar char="o"/>
            </a:pPr>
            <a:r>
              <a:rPr lang="vi-VN">
                <a:latin typeface="+mn-lt"/>
              </a:rPr>
              <a:t>Tập trung vào việc chạy các ứng dụng và ít quan trọng hơn đối với các ứng dụng nằm trong hàng </a:t>
            </a:r>
            <a:r>
              <a:rPr lang="vi-VN">
                <a:latin typeface="+mn-lt"/>
              </a:rPr>
              <a:t>đợi</a:t>
            </a:r>
            <a:r>
              <a:rPr lang="vi-VN" smtClean="0">
                <a:latin typeface="+mn-lt"/>
              </a:rPr>
              <a:t>.</a:t>
            </a:r>
            <a:endParaRPr lang="en-US" smtClean="0">
              <a:latin typeface="+mn-lt"/>
            </a:endParaRPr>
          </a:p>
          <a:p>
            <a:pPr marL="171450" indent="-171450">
              <a:buSzPts val="1100"/>
              <a:buFont typeface="Courier New" pitchFamily="49" charset="0"/>
              <a:buChar char="o"/>
            </a:pPr>
            <a:r>
              <a:rPr lang="en-US">
                <a:latin typeface="+mn-lt"/>
              </a:rPr>
              <a:t>Các loại hệ thống này không </a:t>
            </a:r>
            <a:r>
              <a:rPr lang="en-US">
                <a:latin typeface="+mn-lt"/>
              </a:rPr>
              <a:t>có </a:t>
            </a:r>
            <a:r>
              <a:rPr lang="en-US" smtClean="0">
                <a:latin typeface="+mn-lt"/>
              </a:rPr>
              <a:t>lỗi.</a:t>
            </a:r>
            <a:endParaRPr lang="en-US">
              <a:latin typeface="+mn-lt"/>
            </a:endParaRPr>
          </a:p>
          <a:p>
            <a:pPr marL="0" indent="0">
              <a:buSzPts val="1100"/>
              <a:buNone/>
            </a:pPr>
            <a:r>
              <a:rPr lang="en-US" smtClean="0">
                <a:latin typeface="+mn-lt"/>
              </a:rPr>
              <a:t>Nhược điểm:</a:t>
            </a:r>
          </a:p>
          <a:p>
            <a:pPr marL="171450" indent="-171450">
              <a:buSzPts val="1100"/>
              <a:buFont typeface="Courier New" pitchFamily="49" charset="0"/>
              <a:buChar char="o"/>
            </a:pPr>
            <a:r>
              <a:rPr lang="vi-VN">
                <a:latin typeface="+mn-lt"/>
              </a:rPr>
              <a:t>Rất ít tác vụ chạy cùng một lúc và sự tập trung của chúng rất ít vào một vài ứng dụng để tránh </a:t>
            </a:r>
            <a:r>
              <a:rPr lang="vi-VN">
                <a:latin typeface="+mn-lt"/>
              </a:rPr>
              <a:t>lỗi</a:t>
            </a:r>
            <a:r>
              <a:rPr lang="vi-VN" smtClean="0">
                <a:latin typeface="+mn-lt"/>
              </a:rPr>
              <a:t>.</a:t>
            </a:r>
            <a:endParaRPr lang="en-US" smtClean="0">
              <a:latin typeface="+mn-lt"/>
            </a:endParaRPr>
          </a:p>
          <a:p>
            <a:pPr marL="171450" indent="-171450">
              <a:buSzPts val="1100"/>
              <a:buFont typeface="Courier New" pitchFamily="49" charset="0"/>
              <a:buChar char="o"/>
            </a:pPr>
            <a:r>
              <a:rPr lang="en-US" smtClean="0">
                <a:latin typeface="+mn-lt"/>
              </a:rPr>
              <a:t>Tài nguyên hệ thống đắt tiền.</a:t>
            </a:r>
          </a:p>
          <a:p>
            <a:pPr marL="171450" indent="-171450">
              <a:buSzPts val="1100"/>
              <a:buFont typeface="Courier New" pitchFamily="49" charset="0"/>
              <a:buChar char="o"/>
            </a:pPr>
            <a:r>
              <a:rPr lang="en-US" smtClean="0">
                <a:latin typeface="+mn-lt"/>
              </a:rPr>
              <a:t>Các thuật toán phức tạp và khó để viết.</a:t>
            </a:r>
          </a:p>
        </p:txBody>
      </p:sp>
      <p:sp>
        <p:nvSpPr>
          <p:cNvPr id="3" name="AutoShape 2" descr="Batch Operating Syste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7" descr="Batch Operating Syst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2" descr="MultiProgrammi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078961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50"/>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mtClean="0">
                <a:latin typeface="+mn-lt"/>
              </a:rPr>
              <a:t>Kiến trúc</a:t>
            </a:r>
            <a:endParaRPr>
              <a:latin typeface="+mn-lt"/>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2091" y="1200150"/>
            <a:ext cx="3267075"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17832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4"/>
          <p:cNvSpPr txBox="1">
            <a:spLocks noGrp="1"/>
          </p:cNvSpPr>
          <p:nvPr>
            <p:ph type="subTitle" idx="2"/>
          </p:nvPr>
        </p:nvSpPr>
        <p:spPr>
          <a:xfrm>
            <a:off x="1383950" y="1880800"/>
            <a:ext cx="3106200" cy="2062550"/>
          </a:xfrm>
          <a:prstGeom prst="rect">
            <a:avLst/>
          </a:prstGeom>
        </p:spPr>
        <p:txBody>
          <a:bodyPr spcFirstLastPara="1" wrap="square" lIns="91425" tIns="91425" rIns="91425" bIns="91425" anchor="t" anchorCtr="0">
            <a:noAutofit/>
          </a:bodyPr>
          <a:lstStyle/>
          <a:p>
            <a:pPr marL="171450" lvl="0" indent="-171450">
              <a:buFont typeface="Arial" pitchFamily="34" charset="0"/>
              <a:buChar char="•"/>
            </a:pPr>
            <a:r>
              <a:rPr lang="vi-VN">
                <a:latin typeface="+mn-lt"/>
              </a:rPr>
              <a:t>Thuật </a:t>
            </a:r>
            <a:r>
              <a:rPr lang="vi-VN">
                <a:latin typeface="+mn-lt"/>
              </a:rPr>
              <a:t>ngữ </a:t>
            </a:r>
            <a:r>
              <a:rPr lang="en-US" smtClean="0">
                <a:latin typeface="+mn-lt"/>
              </a:rPr>
              <a:t>này</a:t>
            </a:r>
            <a:r>
              <a:rPr lang="vi-VN" smtClean="0">
                <a:latin typeface="+mn-lt"/>
              </a:rPr>
              <a:t> </a:t>
            </a:r>
            <a:r>
              <a:rPr lang="vi-VN">
                <a:latin typeface="+mn-lt"/>
              </a:rPr>
              <a:t>được sử dụng để chỉ thời kỳ phát triển của máy tính khi Charles Babbage phát minh ra Công cụ phân tích và sau đó John Atanasoff tạo ra một máy tính vào năm </a:t>
            </a:r>
            <a:r>
              <a:rPr lang="vi-VN">
                <a:latin typeface="+mn-lt"/>
              </a:rPr>
              <a:t>1940</a:t>
            </a:r>
            <a:r>
              <a:rPr lang="vi-VN" smtClean="0">
                <a:latin typeface="+mn-lt"/>
              </a:rPr>
              <a:t>.</a:t>
            </a:r>
            <a:endParaRPr lang="en-US" smtClean="0">
              <a:latin typeface="+mn-lt"/>
            </a:endParaRPr>
          </a:p>
          <a:p>
            <a:pPr marL="171450" lvl="0" indent="-171450">
              <a:buFont typeface="Arial" pitchFamily="34" charset="0"/>
              <a:buChar char="•"/>
            </a:pPr>
            <a:r>
              <a:rPr lang="vi-VN"/>
              <a:t>Công nghệ thành phần phần cứng của thời kỳ này là ống chân không điện </a:t>
            </a:r>
            <a:r>
              <a:rPr lang="vi-VN"/>
              <a:t>tử</a:t>
            </a:r>
            <a:r>
              <a:rPr lang="vi-VN" smtClean="0"/>
              <a:t>.</a:t>
            </a:r>
            <a:endParaRPr lang="en-US" smtClean="0"/>
          </a:p>
          <a:p>
            <a:pPr marL="171450" lvl="0" indent="-171450">
              <a:buFont typeface="Arial" pitchFamily="34" charset="0"/>
              <a:buChar char="•"/>
            </a:pPr>
            <a:r>
              <a:rPr lang="en-US" smtClean="0">
                <a:latin typeface="+mn-lt"/>
              </a:rPr>
              <a:t>Ở thời kỳ này thì không có hệ điều hành nào có sẵn cho thế hệ máy tính này</a:t>
            </a:r>
            <a:endParaRPr>
              <a:latin typeface="+mn-lt"/>
            </a:endParaRPr>
          </a:p>
        </p:txBody>
      </p:sp>
      <p:sp>
        <p:nvSpPr>
          <p:cNvPr id="198" name="Google Shape;198;p34"/>
          <p:cNvSpPr txBox="1">
            <a:spLocks noGrp="1"/>
          </p:cNvSpPr>
          <p:nvPr>
            <p:ph type="subTitle" idx="4"/>
          </p:nvPr>
        </p:nvSpPr>
        <p:spPr>
          <a:xfrm>
            <a:off x="5324586" y="1393400"/>
            <a:ext cx="3590814"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sz="2000" smtClean="0">
                <a:latin typeface="+mn-lt"/>
              </a:rPr>
              <a:t>Thế hệ thứ nhất (1951-1956)</a:t>
            </a:r>
            <a:endParaRPr sz="2000">
              <a:latin typeface="+mn-lt"/>
            </a:endParaRPr>
          </a:p>
        </p:txBody>
      </p:sp>
      <p:sp>
        <p:nvSpPr>
          <p:cNvPr id="199" name="Google Shape;199;p34"/>
          <p:cNvSpPr txBox="1">
            <a:spLocks noGrp="1"/>
          </p:cNvSpPr>
          <p:nvPr>
            <p:ph type="title"/>
          </p:nvPr>
        </p:nvSpPr>
        <p:spPr>
          <a:xfrm>
            <a:off x="722376" y="53950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mtClean="0">
                <a:latin typeface="+mn-lt"/>
              </a:rPr>
              <a:t>Các thế hệ của hệ điều hành</a:t>
            </a:r>
            <a:endParaRPr>
              <a:latin typeface="+mn-lt"/>
            </a:endParaRPr>
          </a:p>
        </p:txBody>
      </p:sp>
      <p:sp>
        <p:nvSpPr>
          <p:cNvPr id="200" name="Google Shape;200;p34"/>
          <p:cNvSpPr txBox="1">
            <a:spLocks noGrp="1"/>
          </p:cNvSpPr>
          <p:nvPr>
            <p:ph type="subTitle" idx="1"/>
          </p:nvPr>
        </p:nvSpPr>
        <p:spPr>
          <a:xfrm>
            <a:off x="5324579" y="1880800"/>
            <a:ext cx="3106200" cy="2291150"/>
          </a:xfrm>
          <a:prstGeom prst="rect">
            <a:avLst/>
          </a:prstGeom>
        </p:spPr>
        <p:txBody>
          <a:bodyPr spcFirstLastPara="1" wrap="square" lIns="91425" tIns="91425" rIns="91425" bIns="91425" anchor="t" anchorCtr="0">
            <a:noAutofit/>
          </a:bodyPr>
          <a:lstStyle/>
          <a:p>
            <a:pPr marL="171450" lvl="0" indent="-171450">
              <a:buFont typeface="Arial" pitchFamily="34" charset="0"/>
              <a:buChar char="•"/>
            </a:pPr>
            <a:r>
              <a:rPr lang="vi-VN">
                <a:latin typeface="+mn-lt"/>
              </a:rPr>
              <a:t>Thế hệ đầu tiên đánh dấu sự khởi đầu của điện toán thương mại bao gồm sự ra đời </a:t>
            </a:r>
            <a:r>
              <a:rPr lang="vi-VN">
                <a:latin typeface="+mn-lt"/>
              </a:rPr>
              <a:t>của </a:t>
            </a:r>
            <a:r>
              <a:rPr lang="vi-VN" smtClean="0">
                <a:latin typeface="+mn-lt"/>
              </a:rPr>
              <a:t>UNIVAC I</a:t>
            </a:r>
            <a:r>
              <a:rPr lang="en-US">
                <a:latin typeface="+mn-lt"/>
              </a:rPr>
              <a:t> (Universal Automatic Computer I)</a:t>
            </a:r>
            <a:r>
              <a:rPr lang="vi-VN" smtClean="0">
                <a:latin typeface="+mn-lt"/>
              </a:rPr>
              <a:t> </a:t>
            </a:r>
            <a:r>
              <a:rPr lang="vi-VN">
                <a:latin typeface="+mn-lt"/>
              </a:rPr>
              <a:t>vào đầu </a:t>
            </a:r>
            <a:r>
              <a:rPr lang="vi-VN">
                <a:latin typeface="+mn-lt"/>
              </a:rPr>
              <a:t>năm </a:t>
            </a:r>
            <a:r>
              <a:rPr lang="vi-VN" smtClean="0">
                <a:latin typeface="+mn-lt"/>
              </a:rPr>
              <a:t>1951</a:t>
            </a:r>
            <a:r>
              <a:rPr lang="en-US" smtClean="0">
                <a:latin typeface="+mn-lt"/>
              </a:rPr>
              <a:t> </a:t>
            </a:r>
            <a:r>
              <a:rPr lang="vi-VN" smtClean="0">
                <a:latin typeface="+mn-lt"/>
              </a:rPr>
              <a:t>và </a:t>
            </a:r>
            <a:r>
              <a:rPr lang="en-US" smtClean="0">
                <a:latin typeface="+mn-lt"/>
              </a:rPr>
              <a:t>không lâu sau đó là</a:t>
            </a:r>
            <a:r>
              <a:rPr lang="vi-VN" smtClean="0">
                <a:latin typeface="+mn-lt"/>
              </a:rPr>
              <a:t> </a:t>
            </a:r>
            <a:r>
              <a:rPr lang="vi-VN">
                <a:latin typeface="+mn-lt"/>
              </a:rPr>
              <a:t>IBM </a:t>
            </a:r>
            <a:r>
              <a:rPr lang="vi-VN">
                <a:latin typeface="+mn-lt"/>
              </a:rPr>
              <a:t>701</a:t>
            </a:r>
            <a:r>
              <a:rPr lang="vi-VN" smtClean="0">
                <a:latin typeface="+mn-lt"/>
              </a:rPr>
              <a:t>.</a:t>
            </a:r>
            <a:endParaRPr lang="en-US" smtClean="0">
              <a:latin typeface="+mn-lt"/>
            </a:endParaRPr>
          </a:p>
          <a:p>
            <a:pPr marL="171450" lvl="0" indent="-171450">
              <a:buFont typeface="Arial" pitchFamily="34" charset="0"/>
              <a:buChar char="•"/>
            </a:pPr>
            <a:r>
              <a:rPr lang="vi-VN">
                <a:latin typeface="+mn-lt"/>
              </a:rPr>
              <a:t>Sau đó, hệ điều hành lập trình đơn đã được phát triển, loại bỏ một số sự can thiệp của con người trong công việc đang chạy và cung cấp cho các lập trình viên một số chức năng mong muốn.</a:t>
            </a:r>
            <a:endParaRPr>
              <a:latin typeface="+mn-lt"/>
            </a:endParaRPr>
          </a:p>
        </p:txBody>
      </p:sp>
      <p:sp>
        <p:nvSpPr>
          <p:cNvPr id="201" name="Google Shape;201;p34"/>
          <p:cNvSpPr txBox="1">
            <a:spLocks noGrp="1"/>
          </p:cNvSpPr>
          <p:nvPr>
            <p:ph type="subTitle" idx="3"/>
          </p:nvPr>
        </p:nvSpPr>
        <p:spPr>
          <a:xfrm>
            <a:off x="1383950" y="1393400"/>
            <a:ext cx="31062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sz="2000" smtClean="0">
                <a:latin typeface="+mn-lt"/>
              </a:rPr>
              <a:t>Thế hệ thứ 0</a:t>
            </a:r>
            <a:endParaRPr sz="2000">
              <a:latin typeface="+mn-lt"/>
            </a:endParaRPr>
          </a:p>
        </p:txBody>
      </p:sp>
      <p:sp>
        <p:nvSpPr>
          <p:cNvPr id="202" name="Google Shape;202;p34"/>
          <p:cNvSpPr/>
          <p:nvPr/>
        </p:nvSpPr>
        <p:spPr>
          <a:xfrm>
            <a:off x="4663075" y="1578300"/>
            <a:ext cx="572700" cy="5727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n-lt"/>
              <a:ea typeface="Open Sans"/>
              <a:cs typeface="Open Sans"/>
              <a:sym typeface="Open Sans"/>
            </a:endParaRPr>
          </a:p>
        </p:txBody>
      </p:sp>
      <p:cxnSp>
        <p:nvCxnSpPr>
          <p:cNvPr id="203" name="Google Shape;203;p34"/>
          <p:cNvCxnSpPr>
            <a:stCxn id="202" idx="4"/>
          </p:cNvCxnSpPr>
          <p:nvPr/>
        </p:nvCxnSpPr>
        <p:spPr>
          <a:xfrm>
            <a:off x="4949425" y="2151000"/>
            <a:ext cx="0" cy="353100"/>
          </a:xfrm>
          <a:prstGeom prst="straightConnector1">
            <a:avLst/>
          </a:prstGeom>
          <a:noFill/>
          <a:ln w="9525" cap="flat" cmpd="sng">
            <a:solidFill>
              <a:schemeClr val="accent2"/>
            </a:solidFill>
            <a:prstDash val="solid"/>
            <a:round/>
            <a:headEnd type="none" w="med" len="med"/>
            <a:tailEnd type="oval" w="med" len="med"/>
          </a:ln>
        </p:spPr>
      </p:cxnSp>
      <p:sp>
        <p:nvSpPr>
          <p:cNvPr id="204" name="Google Shape;204;p34"/>
          <p:cNvSpPr/>
          <p:nvPr/>
        </p:nvSpPr>
        <p:spPr>
          <a:xfrm>
            <a:off x="722375" y="1578300"/>
            <a:ext cx="572700" cy="5727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n-lt"/>
              <a:ea typeface="Open Sans"/>
              <a:cs typeface="Open Sans"/>
              <a:sym typeface="Open Sans"/>
            </a:endParaRPr>
          </a:p>
        </p:txBody>
      </p:sp>
      <p:cxnSp>
        <p:nvCxnSpPr>
          <p:cNvPr id="205" name="Google Shape;205;p34"/>
          <p:cNvCxnSpPr>
            <a:stCxn id="204" idx="4"/>
          </p:cNvCxnSpPr>
          <p:nvPr/>
        </p:nvCxnSpPr>
        <p:spPr>
          <a:xfrm>
            <a:off x="1008725" y="2151000"/>
            <a:ext cx="0" cy="353100"/>
          </a:xfrm>
          <a:prstGeom prst="straightConnector1">
            <a:avLst/>
          </a:prstGeom>
          <a:noFill/>
          <a:ln w="9525" cap="flat" cmpd="sng">
            <a:solidFill>
              <a:schemeClr val="accent2"/>
            </a:solidFill>
            <a:prstDash val="solid"/>
            <a:round/>
            <a:headEnd type="none" w="med" len="med"/>
            <a:tailEnd type="oval" w="med" len="med"/>
          </a:ln>
        </p:spPr>
      </p:cxnSp>
      <p:grpSp>
        <p:nvGrpSpPr>
          <p:cNvPr id="206" name="Google Shape;206;p34"/>
          <p:cNvGrpSpPr/>
          <p:nvPr/>
        </p:nvGrpSpPr>
        <p:grpSpPr>
          <a:xfrm>
            <a:off x="829115" y="1700755"/>
            <a:ext cx="359213" cy="327807"/>
            <a:chOff x="1958520" y="2302574"/>
            <a:chExt cx="359213" cy="327807"/>
          </a:xfrm>
        </p:grpSpPr>
        <p:sp>
          <p:nvSpPr>
            <p:cNvPr id="207" name="Google Shape;207;p34"/>
            <p:cNvSpPr/>
            <p:nvPr/>
          </p:nvSpPr>
          <p:spPr>
            <a:xfrm>
              <a:off x="1958520" y="2302574"/>
              <a:ext cx="359213" cy="327807"/>
            </a:xfrm>
            <a:custGeom>
              <a:avLst/>
              <a:gdLst/>
              <a:ahLst/>
              <a:cxnLst/>
              <a:rect l="l" t="t" r="r" b="b"/>
              <a:pathLst>
                <a:path w="11312" h="10323" extrusionOk="0">
                  <a:moveTo>
                    <a:pt x="7168" y="8132"/>
                  </a:moveTo>
                  <a:lnTo>
                    <a:pt x="7501" y="9204"/>
                  </a:lnTo>
                  <a:lnTo>
                    <a:pt x="3799" y="9204"/>
                  </a:lnTo>
                  <a:lnTo>
                    <a:pt x="4120" y="8132"/>
                  </a:lnTo>
                  <a:close/>
                  <a:moveTo>
                    <a:pt x="8466" y="9537"/>
                  </a:moveTo>
                  <a:cubicBezTo>
                    <a:pt x="8597" y="9537"/>
                    <a:pt x="8704" y="9656"/>
                    <a:pt x="8704" y="9775"/>
                  </a:cubicBezTo>
                  <a:cubicBezTo>
                    <a:pt x="8704" y="9906"/>
                    <a:pt x="8597" y="10013"/>
                    <a:pt x="8466" y="10013"/>
                  </a:cubicBezTo>
                  <a:lnTo>
                    <a:pt x="2810" y="10013"/>
                  </a:lnTo>
                  <a:cubicBezTo>
                    <a:pt x="2679" y="10013"/>
                    <a:pt x="2572" y="9906"/>
                    <a:pt x="2572" y="9775"/>
                  </a:cubicBezTo>
                  <a:cubicBezTo>
                    <a:pt x="2572" y="9644"/>
                    <a:pt x="2679" y="9537"/>
                    <a:pt x="2810" y="9537"/>
                  </a:cubicBezTo>
                  <a:close/>
                  <a:moveTo>
                    <a:pt x="1072" y="0"/>
                  </a:moveTo>
                  <a:cubicBezTo>
                    <a:pt x="477" y="0"/>
                    <a:pt x="0" y="476"/>
                    <a:pt x="0" y="1072"/>
                  </a:cubicBezTo>
                  <a:lnTo>
                    <a:pt x="0" y="7049"/>
                  </a:lnTo>
                  <a:cubicBezTo>
                    <a:pt x="0" y="7644"/>
                    <a:pt x="477" y="8120"/>
                    <a:pt x="1072" y="8120"/>
                  </a:cubicBezTo>
                  <a:lnTo>
                    <a:pt x="3763" y="8120"/>
                  </a:lnTo>
                  <a:lnTo>
                    <a:pt x="3441" y="9192"/>
                  </a:lnTo>
                  <a:lnTo>
                    <a:pt x="2822" y="9192"/>
                  </a:lnTo>
                  <a:cubicBezTo>
                    <a:pt x="2513" y="9192"/>
                    <a:pt x="2263" y="9442"/>
                    <a:pt x="2263" y="9751"/>
                  </a:cubicBezTo>
                  <a:cubicBezTo>
                    <a:pt x="2263" y="10073"/>
                    <a:pt x="2513" y="10323"/>
                    <a:pt x="2822" y="10323"/>
                  </a:cubicBezTo>
                  <a:lnTo>
                    <a:pt x="8478" y="10323"/>
                  </a:lnTo>
                  <a:cubicBezTo>
                    <a:pt x="8799" y="10323"/>
                    <a:pt x="9049" y="10073"/>
                    <a:pt x="9049" y="9751"/>
                  </a:cubicBezTo>
                  <a:cubicBezTo>
                    <a:pt x="9049" y="9442"/>
                    <a:pt x="8799" y="9192"/>
                    <a:pt x="8478" y="9192"/>
                  </a:cubicBezTo>
                  <a:lnTo>
                    <a:pt x="7870" y="9192"/>
                  </a:lnTo>
                  <a:lnTo>
                    <a:pt x="7549" y="8120"/>
                  </a:lnTo>
                  <a:lnTo>
                    <a:pt x="10240" y="8120"/>
                  </a:lnTo>
                  <a:cubicBezTo>
                    <a:pt x="10835" y="8120"/>
                    <a:pt x="11311" y="7644"/>
                    <a:pt x="11311" y="7049"/>
                  </a:cubicBezTo>
                  <a:lnTo>
                    <a:pt x="11311" y="1072"/>
                  </a:lnTo>
                  <a:cubicBezTo>
                    <a:pt x="11299" y="488"/>
                    <a:pt x="10823" y="0"/>
                    <a:pt x="10228" y="0"/>
                  </a:cubicBezTo>
                  <a:lnTo>
                    <a:pt x="2786" y="0"/>
                  </a:lnTo>
                  <a:cubicBezTo>
                    <a:pt x="2691" y="0"/>
                    <a:pt x="2620" y="72"/>
                    <a:pt x="2620" y="155"/>
                  </a:cubicBezTo>
                  <a:cubicBezTo>
                    <a:pt x="2620" y="250"/>
                    <a:pt x="2691" y="322"/>
                    <a:pt x="2786" y="322"/>
                  </a:cubicBezTo>
                  <a:lnTo>
                    <a:pt x="10228" y="322"/>
                  </a:lnTo>
                  <a:cubicBezTo>
                    <a:pt x="10621" y="322"/>
                    <a:pt x="10966" y="655"/>
                    <a:pt x="10966" y="1072"/>
                  </a:cubicBezTo>
                  <a:lnTo>
                    <a:pt x="10966" y="7049"/>
                  </a:lnTo>
                  <a:cubicBezTo>
                    <a:pt x="10966" y="7453"/>
                    <a:pt x="10645" y="7799"/>
                    <a:pt x="10228" y="7799"/>
                  </a:cubicBezTo>
                  <a:lnTo>
                    <a:pt x="1072" y="7799"/>
                  </a:lnTo>
                  <a:cubicBezTo>
                    <a:pt x="667" y="7799"/>
                    <a:pt x="322" y="7465"/>
                    <a:pt x="322" y="7049"/>
                  </a:cubicBezTo>
                  <a:lnTo>
                    <a:pt x="322" y="1072"/>
                  </a:lnTo>
                  <a:cubicBezTo>
                    <a:pt x="322" y="667"/>
                    <a:pt x="655" y="322"/>
                    <a:pt x="1072" y="322"/>
                  </a:cubicBezTo>
                  <a:lnTo>
                    <a:pt x="2108" y="322"/>
                  </a:lnTo>
                  <a:cubicBezTo>
                    <a:pt x="2203" y="322"/>
                    <a:pt x="2275" y="250"/>
                    <a:pt x="2275" y="155"/>
                  </a:cubicBezTo>
                  <a:cubicBezTo>
                    <a:pt x="2275" y="72"/>
                    <a:pt x="2203" y="0"/>
                    <a:pt x="2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208" name="Google Shape;208;p34"/>
            <p:cNvSpPr/>
            <p:nvPr/>
          </p:nvSpPr>
          <p:spPr>
            <a:xfrm>
              <a:off x="1986877" y="2331313"/>
              <a:ext cx="302117" cy="184909"/>
            </a:xfrm>
            <a:custGeom>
              <a:avLst/>
              <a:gdLst/>
              <a:ahLst/>
              <a:cxnLst/>
              <a:rect l="l" t="t" r="r" b="b"/>
              <a:pathLst>
                <a:path w="9514" h="5823" extrusionOk="0">
                  <a:moveTo>
                    <a:pt x="179" y="0"/>
                  </a:moveTo>
                  <a:cubicBezTo>
                    <a:pt x="72" y="0"/>
                    <a:pt x="0" y="71"/>
                    <a:pt x="0" y="179"/>
                  </a:cubicBezTo>
                  <a:lnTo>
                    <a:pt x="0" y="5656"/>
                  </a:lnTo>
                  <a:cubicBezTo>
                    <a:pt x="0" y="5739"/>
                    <a:pt x="72" y="5822"/>
                    <a:pt x="167" y="5822"/>
                  </a:cubicBezTo>
                  <a:lnTo>
                    <a:pt x="9347" y="5822"/>
                  </a:lnTo>
                  <a:cubicBezTo>
                    <a:pt x="9430" y="5822"/>
                    <a:pt x="9513" y="5739"/>
                    <a:pt x="9513" y="5656"/>
                  </a:cubicBezTo>
                  <a:lnTo>
                    <a:pt x="9513" y="5072"/>
                  </a:lnTo>
                  <a:cubicBezTo>
                    <a:pt x="9513" y="4989"/>
                    <a:pt x="9430" y="4905"/>
                    <a:pt x="9347" y="4905"/>
                  </a:cubicBezTo>
                  <a:cubicBezTo>
                    <a:pt x="9252" y="4905"/>
                    <a:pt x="9180" y="4989"/>
                    <a:pt x="9180" y="5072"/>
                  </a:cubicBezTo>
                  <a:lnTo>
                    <a:pt x="9180" y="5489"/>
                  </a:lnTo>
                  <a:lnTo>
                    <a:pt x="346" y="5489"/>
                  </a:lnTo>
                  <a:lnTo>
                    <a:pt x="346" y="345"/>
                  </a:lnTo>
                  <a:lnTo>
                    <a:pt x="9180" y="345"/>
                  </a:lnTo>
                  <a:lnTo>
                    <a:pt x="9180" y="4405"/>
                  </a:lnTo>
                  <a:cubicBezTo>
                    <a:pt x="9168" y="4489"/>
                    <a:pt x="9240" y="4572"/>
                    <a:pt x="9347" y="4572"/>
                  </a:cubicBezTo>
                  <a:cubicBezTo>
                    <a:pt x="9430" y="4572"/>
                    <a:pt x="9513" y="4489"/>
                    <a:pt x="9513" y="4405"/>
                  </a:cubicBezTo>
                  <a:lnTo>
                    <a:pt x="9513" y="179"/>
                  </a:lnTo>
                  <a:cubicBezTo>
                    <a:pt x="9513" y="71"/>
                    <a:pt x="9430" y="0"/>
                    <a:pt x="9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209" name="Google Shape;209;p34"/>
            <p:cNvSpPr/>
            <p:nvPr/>
          </p:nvSpPr>
          <p:spPr>
            <a:xfrm>
              <a:off x="2131521" y="2526701"/>
              <a:ext cx="11908" cy="10638"/>
            </a:xfrm>
            <a:custGeom>
              <a:avLst/>
              <a:gdLst/>
              <a:ahLst/>
              <a:cxnLst/>
              <a:rect l="l" t="t" r="r" b="b"/>
              <a:pathLst>
                <a:path w="375" h="335" extrusionOk="0">
                  <a:moveTo>
                    <a:pt x="176" y="0"/>
                  </a:moveTo>
                  <a:cubicBezTo>
                    <a:pt x="167" y="0"/>
                    <a:pt x="158" y="1"/>
                    <a:pt x="148" y="3"/>
                  </a:cubicBezTo>
                  <a:cubicBezTo>
                    <a:pt x="77" y="26"/>
                    <a:pt x="17" y="86"/>
                    <a:pt x="17" y="157"/>
                  </a:cubicBezTo>
                  <a:cubicBezTo>
                    <a:pt x="1" y="258"/>
                    <a:pt x="95" y="334"/>
                    <a:pt x="186" y="334"/>
                  </a:cubicBezTo>
                  <a:cubicBezTo>
                    <a:pt x="225" y="334"/>
                    <a:pt x="263" y="320"/>
                    <a:pt x="291" y="288"/>
                  </a:cubicBezTo>
                  <a:cubicBezTo>
                    <a:pt x="375" y="229"/>
                    <a:pt x="375" y="145"/>
                    <a:pt x="327" y="86"/>
                  </a:cubicBezTo>
                  <a:cubicBezTo>
                    <a:pt x="296" y="34"/>
                    <a:pt x="238"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pic>
        <p:nvPicPr>
          <p:cNvPr id="215" name="Google Shape;215;p34"/>
          <p:cNvPicPr preferRelativeResize="0"/>
          <p:nvPr/>
        </p:nvPicPr>
        <p:blipFill>
          <a:blip r:embed="rId3">
            <a:alphaModFix/>
          </a:blip>
          <a:stretch>
            <a:fillRect/>
          </a:stretch>
        </p:blipFill>
        <p:spPr>
          <a:xfrm>
            <a:off x="7710108" y="4019550"/>
            <a:ext cx="1136518" cy="815856"/>
          </a:xfrm>
          <a:prstGeom prst="rect">
            <a:avLst/>
          </a:prstGeom>
          <a:noFill/>
          <a:ln>
            <a:noFill/>
          </a:ln>
        </p:spPr>
      </p:pic>
      <p:grpSp>
        <p:nvGrpSpPr>
          <p:cNvPr id="25" name="Google Shape;206;p34"/>
          <p:cNvGrpSpPr/>
          <p:nvPr/>
        </p:nvGrpSpPr>
        <p:grpSpPr>
          <a:xfrm>
            <a:off x="4769818" y="1700755"/>
            <a:ext cx="359213" cy="327807"/>
            <a:chOff x="1958520" y="2302574"/>
            <a:chExt cx="359213" cy="327807"/>
          </a:xfrm>
        </p:grpSpPr>
        <p:sp>
          <p:nvSpPr>
            <p:cNvPr id="26" name="Google Shape;207;p34"/>
            <p:cNvSpPr/>
            <p:nvPr/>
          </p:nvSpPr>
          <p:spPr>
            <a:xfrm>
              <a:off x="1958520" y="2302574"/>
              <a:ext cx="359213" cy="327807"/>
            </a:xfrm>
            <a:custGeom>
              <a:avLst/>
              <a:gdLst/>
              <a:ahLst/>
              <a:cxnLst/>
              <a:rect l="l" t="t" r="r" b="b"/>
              <a:pathLst>
                <a:path w="11312" h="10323" extrusionOk="0">
                  <a:moveTo>
                    <a:pt x="7168" y="8132"/>
                  </a:moveTo>
                  <a:lnTo>
                    <a:pt x="7501" y="9204"/>
                  </a:lnTo>
                  <a:lnTo>
                    <a:pt x="3799" y="9204"/>
                  </a:lnTo>
                  <a:lnTo>
                    <a:pt x="4120" y="8132"/>
                  </a:lnTo>
                  <a:close/>
                  <a:moveTo>
                    <a:pt x="8466" y="9537"/>
                  </a:moveTo>
                  <a:cubicBezTo>
                    <a:pt x="8597" y="9537"/>
                    <a:pt x="8704" y="9656"/>
                    <a:pt x="8704" y="9775"/>
                  </a:cubicBezTo>
                  <a:cubicBezTo>
                    <a:pt x="8704" y="9906"/>
                    <a:pt x="8597" y="10013"/>
                    <a:pt x="8466" y="10013"/>
                  </a:cubicBezTo>
                  <a:lnTo>
                    <a:pt x="2810" y="10013"/>
                  </a:lnTo>
                  <a:cubicBezTo>
                    <a:pt x="2679" y="10013"/>
                    <a:pt x="2572" y="9906"/>
                    <a:pt x="2572" y="9775"/>
                  </a:cubicBezTo>
                  <a:cubicBezTo>
                    <a:pt x="2572" y="9644"/>
                    <a:pt x="2679" y="9537"/>
                    <a:pt x="2810" y="9537"/>
                  </a:cubicBezTo>
                  <a:close/>
                  <a:moveTo>
                    <a:pt x="1072" y="0"/>
                  </a:moveTo>
                  <a:cubicBezTo>
                    <a:pt x="477" y="0"/>
                    <a:pt x="0" y="476"/>
                    <a:pt x="0" y="1072"/>
                  </a:cubicBezTo>
                  <a:lnTo>
                    <a:pt x="0" y="7049"/>
                  </a:lnTo>
                  <a:cubicBezTo>
                    <a:pt x="0" y="7644"/>
                    <a:pt x="477" y="8120"/>
                    <a:pt x="1072" y="8120"/>
                  </a:cubicBezTo>
                  <a:lnTo>
                    <a:pt x="3763" y="8120"/>
                  </a:lnTo>
                  <a:lnTo>
                    <a:pt x="3441" y="9192"/>
                  </a:lnTo>
                  <a:lnTo>
                    <a:pt x="2822" y="9192"/>
                  </a:lnTo>
                  <a:cubicBezTo>
                    <a:pt x="2513" y="9192"/>
                    <a:pt x="2263" y="9442"/>
                    <a:pt x="2263" y="9751"/>
                  </a:cubicBezTo>
                  <a:cubicBezTo>
                    <a:pt x="2263" y="10073"/>
                    <a:pt x="2513" y="10323"/>
                    <a:pt x="2822" y="10323"/>
                  </a:cubicBezTo>
                  <a:lnTo>
                    <a:pt x="8478" y="10323"/>
                  </a:lnTo>
                  <a:cubicBezTo>
                    <a:pt x="8799" y="10323"/>
                    <a:pt x="9049" y="10073"/>
                    <a:pt x="9049" y="9751"/>
                  </a:cubicBezTo>
                  <a:cubicBezTo>
                    <a:pt x="9049" y="9442"/>
                    <a:pt x="8799" y="9192"/>
                    <a:pt x="8478" y="9192"/>
                  </a:cubicBezTo>
                  <a:lnTo>
                    <a:pt x="7870" y="9192"/>
                  </a:lnTo>
                  <a:lnTo>
                    <a:pt x="7549" y="8120"/>
                  </a:lnTo>
                  <a:lnTo>
                    <a:pt x="10240" y="8120"/>
                  </a:lnTo>
                  <a:cubicBezTo>
                    <a:pt x="10835" y="8120"/>
                    <a:pt x="11311" y="7644"/>
                    <a:pt x="11311" y="7049"/>
                  </a:cubicBezTo>
                  <a:lnTo>
                    <a:pt x="11311" y="1072"/>
                  </a:lnTo>
                  <a:cubicBezTo>
                    <a:pt x="11299" y="488"/>
                    <a:pt x="10823" y="0"/>
                    <a:pt x="10228" y="0"/>
                  </a:cubicBezTo>
                  <a:lnTo>
                    <a:pt x="2786" y="0"/>
                  </a:lnTo>
                  <a:cubicBezTo>
                    <a:pt x="2691" y="0"/>
                    <a:pt x="2620" y="72"/>
                    <a:pt x="2620" y="155"/>
                  </a:cubicBezTo>
                  <a:cubicBezTo>
                    <a:pt x="2620" y="250"/>
                    <a:pt x="2691" y="322"/>
                    <a:pt x="2786" y="322"/>
                  </a:cubicBezTo>
                  <a:lnTo>
                    <a:pt x="10228" y="322"/>
                  </a:lnTo>
                  <a:cubicBezTo>
                    <a:pt x="10621" y="322"/>
                    <a:pt x="10966" y="655"/>
                    <a:pt x="10966" y="1072"/>
                  </a:cubicBezTo>
                  <a:lnTo>
                    <a:pt x="10966" y="7049"/>
                  </a:lnTo>
                  <a:cubicBezTo>
                    <a:pt x="10966" y="7453"/>
                    <a:pt x="10645" y="7799"/>
                    <a:pt x="10228" y="7799"/>
                  </a:cubicBezTo>
                  <a:lnTo>
                    <a:pt x="1072" y="7799"/>
                  </a:lnTo>
                  <a:cubicBezTo>
                    <a:pt x="667" y="7799"/>
                    <a:pt x="322" y="7465"/>
                    <a:pt x="322" y="7049"/>
                  </a:cubicBezTo>
                  <a:lnTo>
                    <a:pt x="322" y="1072"/>
                  </a:lnTo>
                  <a:cubicBezTo>
                    <a:pt x="322" y="667"/>
                    <a:pt x="655" y="322"/>
                    <a:pt x="1072" y="322"/>
                  </a:cubicBezTo>
                  <a:lnTo>
                    <a:pt x="2108" y="322"/>
                  </a:lnTo>
                  <a:cubicBezTo>
                    <a:pt x="2203" y="322"/>
                    <a:pt x="2275" y="250"/>
                    <a:pt x="2275" y="155"/>
                  </a:cubicBezTo>
                  <a:cubicBezTo>
                    <a:pt x="2275" y="72"/>
                    <a:pt x="2203" y="0"/>
                    <a:pt x="2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27" name="Google Shape;208;p34"/>
            <p:cNvSpPr/>
            <p:nvPr/>
          </p:nvSpPr>
          <p:spPr>
            <a:xfrm>
              <a:off x="1986877" y="2331313"/>
              <a:ext cx="302117" cy="184909"/>
            </a:xfrm>
            <a:custGeom>
              <a:avLst/>
              <a:gdLst/>
              <a:ahLst/>
              <a:cxnLst/>
              <a:rect l="l" t="t" r="r" b="b"/>
              <a:pathLst>
                <a:path w="9514" h="5823" extrusionOk="0">
                  <a:moveTo>
                    <a:pt x="179" y="0"/>
                  </a:moveTo>
                  <a:cubicBezTo>
                    <a:pt x="72" y="0"/>
                    <a:pt x="0" y="71"/>
                    <a:pt x="0" y="179"/>
                  </a:cubicBezTo>
                  <a:lnTo>
                    <a:pt x="0" y="5656"/>
                  </a:lnTo>
                  <a:cubicBezTo>
                    <a:pt x="0" y="5739"/>
                    <a:pt x="72" y="5822"/>
                    <a:pt x="167" y="5822"/>
                  </a:cubicBezTo>
                  <a:lnTo>
                    <a:pt x="9347" y="5822"/>
                  </a:lnTo>
                  <a:cubicBezTo>
                    <a:pt x="9430" y="5822"/>
                    <a:pt x="9513" y="5739"/>
                    <a:pt x="9513" y="5656"/>
                  </a:cubicBezTo>
                  <a:lnTo>
                    <a:pt x="9513" y="5072"/>
                  </a:lnTo>
                  <a:cubicBezTo>
                    <a:pt x="9513" y="4989"/>
                    <a:pt x="9430" y="4905"/>
                    <a:pt x="9347" y="4905"/>
                  </a:cubicBezTo>
                  <a:cubicBezTo>
                    <a:pt x="9252" y="4905"/>
                    <a:pt x="9180" y="4989"/>
                    <a:pt x="9180" y="5072"/>
                  </a:cubicBezTo>
                  <a:lnTo>
                    <a:pt x="9180" y="5489"/>
                  </a:lnTo>
                  <a:lnTo>
                    <a:pt x="346" y="5489"/>
                  </a:lnTo>
                  <a:lnTo>
                    <a:pt x="346" y="345"/>
                  </a:lnTo>
                  <a:lnTo>
                    <a:pt x="9180" y="345"/>
                  </a:lnTo>
                  <a:lnTo>
                    <a:pt x="9180" y="4405"/>
                  </a:lnTo>
                  <a:cubicBezTo>
                    <a:pt x="9168" y="4489"/>
                    <a:pt x="9240" y="4572"/>
                    <a:pt x="9347" y="4572"/>
                  </a:cubicBezTo>
                  <a:cubicBezTo>
                    <a:pt x="9430" y="4572"/>
                    <a:pt x="9513" y="4489"/>
                    <a:pt x="9513" y="4405"/>
                  </a:cubicBezTo>
                  <a:lnTo>
                    <a:pt x="9513" y="179"/>
                  </a:lnTo>
                  <a:cubicBezTo>
                    <a:pt x="9513" y="71"/>
                    <a:pt x="9430" y="0"/>
                    <a:pt x="9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28" name="Google Shape;209;p34"/>
            <p:cNvSpPr/>
            <p:nvPr/>
          </p:nvSpPr>
          <p:spPr>
            <a:xfrm>
              <a:off x="2131521" y="2526701"/>
              <a:ext cx="11908" cy="10638"/>
            </a:xfrm>
            <a:custGeom>
              <a:avLst/>
              <a:gdLst/>
              <a:ahLst/>
              <a:cxnLst/>
              <a:rect l="l" t="t" r="r" b="b"/>
              <a:pathLst>
                <a:path w="375" h="335" extrusionOk="0">
                  <a:moveTo>
                    <a:pt x="176" y="0"/>
                  </a:moveTo>
                  <a:cubicBezTo>
                    <a:pt x="167" y="0"/>
                    <a:pt x="158" y="1"/>
                    <a:pt x="148" y="3"/>
                  </a:cubicBezTo>
                  <a:cubicBezTo>
                    <a:pt x="77" y="26"/>
                    <a:pt x="17" y="86"/>
                    <a:pt x="17" y="157"/>
                  </a:cubicBezTo>
                  <a:cubicBezTo>
                    <a:pt x="1" y="258"/>
                    <a:pt x="95" y="334"/>
                    <a:pt x="186" y="334"/>
                  </a:cubicBezTo>
                  <a:cubicBezTo>
                    <a:pt x="225" y="334"/>
                    <a:pt x="263" y="320"/>
                    <a:pt x="291" y="288"/>
                  </a:cubicBezTo>
                  <a:cubicBezTo>
                    <a:pt x="375" y="229"/>
                    <a:pt x="375" y="145"/>
                    <a:pt x="327" y="86"/>
                  </a:cubicBezTo>
                  <a:cubicBezTo>
                    <a:pt x="296" y="34"/>
                    <a:pt x="238"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spTree>
    <p:extLst>
      <p:ext uri="{BB962C8B-B14F-4D97-AF65-F5344CB8AC3E}">
        <p14:creationId xmlns:p14="http://schemas.microsoft.com/office/powerpoint/2010/main" val="26986952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4"/>
          <p:cNvSpPr txBox="1">
            <a:spLocks noGrp="1"/>
          </p:cNvSpPr>
          <p:nvPr>
            <p:ph type="subTitle" idx="2"/>
          </p:nvPr>
        </p:nvSpPr>
        <p:spPr>
          <a:xfrm>
            <a:off x="1383950" y="1880800"/>
            <a:ext cx="3106200" cy="2062550"/>
          </a:xfrm>
          <a:prstGeom prst="rect">
            <a:avLst/>
          </a:prstGeom>
        </p:spPr>
        <p:txBody>
          <a:bodyPr spcFirstLastPara="1" wrap="square" lIns="91425" tIns="91425" rIns="91425" bIns="91425" anchor="t" anchorCtr="0">
            <a:noAutofit/>
          </a:bodyPr>
          <a:lstStyle/>
          <a:p>
            <a:pPr marL="171450" lvl="0" indent="-171450">
              <a:buFont typeface="Arial" pitchFamily="34" charset="0"/>
              <a:buChar char="•"/>
            </a:pPr>
            <a:r>
              <a:rPr lang="en-US" smtClean="0">
                <a:latin typeface="+mn-lt"/>
              </a:rPr>
              <a:t>Đặc trưng của công nghệ phần cứng thời kỳ này là </a:t>
            </a:r>
            <a:r>
              <a:rPr lang="en-US"/>
              <a:t>các bóng bán dẫn thay thế ống chân không làm công nghệ thành phần phần cứng.</a:t>
            </a:r>
            <a:endParaRPr lang="en-US" smtClean="0">
              <a:latin typeface="+mn-lt"/>
            </a:endParaRPr>
          </a:p>
          <a:p>
            <a:pPr marL="171450" lvl="0" indent="-171450">
              <a:buFont typeface="Arial" pitchFamily="34" charset="0"/>
              <a:buChar char="•"/>
            </a:pPr>
            <a:r>
              <a:rPr lang="vi-VN"/>
              <a:t>Hệ điều hành GMOS đầu tiên được phát </a:t>
            </a:r>
            <a:r>
              <a:rPr lang="vi-VN"/>
              <a:t>triển </a:t>
            </a:r>
            <a:r>
              <a:rPr lang="en-US" smtClean="0"/>
              <a:t>dành cho</a:t>
            </a:r>
            <a:r>
              <a:rPr lang="vi-VN" smtClean="0"/>
              <a:t> </a:t>
            </a:r>
            <a:r>
              <a:rPr lang="vi-VN"/>
              <a:t>máy </a:t>
            </a:r>
            <a:r>
              <a:rPr lang="vi-VN"/>
              <a:t>tính </a:t>
            </a:r>
            <a:r>
              <a:rPr lang="vi-VN" smtClean="0"/>
              <a:t>IBM</a:t>
            </a:r>
            <a:r>
              <a:rPr lang="en-US" smtClean="0"/>
              <a:t>.</a:t>
            </a:r>
          </a:p>
          <a:p>
            <a:pPr marL="171450" lvl="0" indent="-171450">
              <a:buFont typeface="Arial" pitchFamily="34" charset="0"/>
              <a:buChar char="•"/>
            </a:pPr>
            <a:r>
              <a:rPr lang="vi-VN">
                <a:latin typeface="+mn-lt"/>
              </a:rPr>
              <a:t>Các nhà nghiên cứu bắt đầu thử nghiệm đa lập trình và đa xử lý trong các dịch vụ máy tính của họ được gọi là hệ thống chia sẻ </a:t>
            </a:r>
            <a:r>
              <a:rPr lang="vi-VN">
                <a:latin typeface="+mn-lt"/>
              </a:rPr>
              <a:t>thời </a:t>
            </a:r>
            <a:r>
              <a:rPr lang="vi-VN" smtClean="0">
                <a:latin typeface="+mn-lt"/>
              </a:rPr>
              <a:t>gian</a:t>
            </a:r>
            <a:r>
              <a:rPr lang="en-US" smtClean="0">
                <a:latin typeface="+mn-lt"/>
              </a:rPr>
              <a:t>.</a:t>
            </a:r>
            <a:endParaRPr>
              <a:latin typeface="+mn-lt"/>
            </a:endParaRPr>
          </a:p>
        </p:txBody>
      </p:sp>
      <p:sp>
        <p:nvSpPr>
          <p:cNvPr id="198" name="Google Shape;198;p34"/>
          <p:cNvSpPr txBox="1">
            <a:spLocks noGrp="1"/>
          </p:cNvSpPr>
          <p:nvPr>
            <p:ph type="subTitle" idx="4"/>
          </p:nvPr>
        </p:nvSpPr>
        <p:spPr>
          <a:xfrm>
            <a:off x="5324586" y="1393400"/>
            <a:ext cx="3590814" cy="558900"/>
          </a:xfrm>
          <a:prstGeom prst="rect">
            <a:avLst/>
          </a:prstGeom>
        </p:spPr>
        <p:txBody>
          <a:bodyPr spcFirstLastPara="1" wrap="square" lIns="91425" tIns="91425" rIns="91425" bIns="91425" anchor="b" anchorCtr="0">
            <a:noAutofit/>
          </a:bodyPr>
          <a:lstStyle/>
          <a:p>
            <a:pPr marL="0" lvl="0" indent="0"/>
            <a:r>
              <a:rPr lang="en-US" sz="2000">
                <a:latin typeface="+mn-lt"/>
              </a:rPr>
              <a:t>Thế hệ thứ ba (1964-1979)</a:t>
            </a:r>
            <a:endParaRPr sz="2000">
              <a:latin typeface="+mn-lt"/>
            </a:endParaRPr>
          </a:p>
        </p:txBody>
      </p:sp>
      <p:sp>
        <p:nvSpPr>
          <p:cNvPr id="199" name="Google Shape;199;p34"/>
          <p:cNvSpPr txBox="1">
            <a:spLocks noGrp="1"/>
          </p:cNvSpPr>
          <p:nvPr>
            <p:ph type="title"/>
          </p:nvPr>
        </p:nvSpPr>
        <p:spPr>
          <a:xfrm>
            <a:off x="722376" y="53950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mtClean="0">
                <a:latin typeface="+mn-lt"/>
              </a:rPr>
              <a:t>Các thế hệ của hệ điều hành</a:t>
            </a:r>
            <a:endParaRPr>
              <a:latin typeface="+mn-lt"/>
            </a:endParaRPr>
          </a:p>
        </p:txBody>
      </p:sp>
      <p:sp>
        <p:nvSpPr>
          <p:cNvPr id="200" name="Google Shape;200;p34"/>
          <p:cNvSpPr txBox="1">
            <a:spLocks noGrp="1"/>
          </p:cNvSpPr>
          <p:nvPr>
            <p:ph type="subTitle" idx="1"/>
          </p:nvPr>
        </p:nvSpPr>
        <p:spPr>
          <a:xfrm>
            <a:off x="5324579" y="1880800"/>
            <a:ext cx="3106200" cy="2291150"/>
          </a:xfrm>
          <a:prstGeom prst="rect">
            <a:avLst/>
          </a:prstGeom>
        </p:spPr>
        <p:txBody>
          <a:bodyPr spcFirstLastPara="1" wrap="square" lIns="91425" tIns="91425" rIns="91425" bIns="91425" anchor="t" anchorCtr="0">
            <a:noAutofit/>
          </a:bodyPr>
          <a:lstStyle/>
          <a:p>
            <a:pPr marL="171450" lvl="0" indent="-171450">
              <a:buFont typeface="Arial" pitchFamily="34" charset="0"/>
              <a:buChar char="•"/>
            </a:pPr>
            <a:r>
              <a:rPr lang="vi-VN"/>
              <a:t>Thế hệ thứ </a:t>
            </a:r>
            <a:r>
              <a:rPr lang="vi-VN"/>
              <a:t>ba </a:t>
            </a:r>
            <a:r>
              <a:rPr lang="vi-VN" smtClean="0"/>
              <a:t>bắt </a:t>
            </a:r>
            <a:r>
              <a:rPr lang="vi-VN"/>
              <a:t>đầu </a:t>
            </a:r>
            <a:r>
              <a:rPr lang="vi-VN" smtClean="0"/>
              <a:t>với </a:t>
            </a:r>
            <a:r>
              <a:rPr lang="vi-VN"/>
              <a:t>thông báo của IBM về dòng máy tính </a:t>
            </a:r>
            <a:r>
              <a:rPr lang="vi-VN"/>
              <a:t>System/360</a:t>
            </a:r>
            <a:r>
              <a:rPr lang="vi-VN" smtClean="0"/>
              <a:t>.</a:t>
            </a:r>
            <a:endParaRPr lang="en-US" smtClean="0"/>
          </a:p>
          <a:p>
            <a:pPr marL="171450" lvl="0" indent="-171450">
              <a:buFont typeface="Arial" pitchFamily="34" charset="0"/>
              <a:buChar char="•"/>
            </a:pPr>
            <a:r>
              <a:rPr lang="vi-VN">
                <a:latin typeface="+mn-lt"/>
              </a:rPr>
              <a:t>Công nghệ phần cứng bắt đầu sử dụng mạch tích hợp (IC) mang lại lợi thế đáng kể về cả tốc độ và kinh </a:t>
            </a:r>
            <a:r>
              <a:rPr lang="vi-VN">
                <a:latin typeface="+mn-lt"/>
              </a:rPr>
              <a:t>tế</a:t>
            </a:r>
            <a:r>
              <a:rPr lang="vi-VN" smtClean="0">
                <a:latin typeface="+mn-lt"/>
              </a:rPr>
              <a:t>.</a:t>
            </a:r>
            <a:endParaRPr lang="en-US" smtClean="0">
              <a:latin typeface="+mn-lt"/>
            </a:endParaRPr>
          </a:p>
          <a:p>
            <a:pPr marL="171450" lvl="0" indent="-171450">
              <a:buFont typeface="Arial" pitchFamily="34" charset="0"/>
              <a:buChar char="•"/>
            </a:pPr>
            <a:r>
              <a:rPr lang="vi-VN">
                <a:latin typeface="+mn-lt"/>
              </a:rPr>
              <a:t>Phát triển hệ điều hành tiếp tục với việc giới thiệu và áp dụng rộng rãi đa chương trình.</a:t>
            </a:r>
            <a:endParaRPr>
              <a:latin typeface="+mn-lt"/>
            </a:endParaRPr>
          </a:p>
        </p:txBody>
      </p:sp>
      <p:sp>
        <p:nvSpPr>
          <p:cNvPr id="201" name="Google Shape;201;p34"/>
          <p:cNvSpPr txBox="1">
            <a:spLocks noGrp="1"/>
          </p:cNvSpPr>
          <p:nvPr>
            <p:ph type="subTitle" idx="3"/>
          </p:nvPr>
        </p:nvSpPr>
        <p:spPr>
          <a:xfrm>
            <a:off x="1383950" y="1393400"/>
            <a:ext cx="3716342" cy="558900"/>
          </a:xfrm>
          <a:prstGeom prst="rect">
            <a:avLst/>
          </a:prstGeom>
        </p:spPr>
        <p:txBody>
          <a:bodyPr spcFirstLastPara="1" wrap="square" lIns="91425" tIns="91425" rIns="91425" bIns="91425" anchor="b" anchorCtr="0">
            <a:noAutofit/>
          </a:bodyPr>
          <a:lstStyle/>
          <a:p>
            <a:pPr marL="0" lvl="0" indent="0"/>
            <a:r>
              <a:rPr lang="en-US" sz="2000">
                <a:latin typeface="+mn-lt"/>
              </a:rPr>
              <a:t>Thế hệ thứ hai (1956-1964)</a:t>
            </a:r>
            <a:endParaRPr sz="2000">
              <a:latin typeface="+mn-lt"/>
            </a:endParaRPr>
          </a:p>
        </p:txBody>
      </p:sp>
      <p:sp>
        <p:nvSpPr>
          <p:cNvPr id="202" name="Google Shape;202;p34"/>
          <p:cNvSpPr/>
          <p:nvPr/>
        </p:nvSpPr>
        <p:spPr>
          <a:xfrm>
            <a:off x="4663075" y="1578300"/>
            <a:ext cx="572700" cy="5727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n-lt"/>
              <a:ea typeface="Open Sans"/>
              <a:cs typeface="Open Sans"/>
              <a:sym typeface="Open Sans"/>
            </a:endParaRPr>
          </a:p>
        </p:txBody>
      </p:sp>
      <p:cxnSp>
        <p:nvCxnSpPr>
          <p:cNvPr id="203" name="Google Shape;203;p34"/>
          <p:cNvCxnSpPr>
            <a:stCxn id="202" idx="4"/>
          </p:cNvCxnSpPr>
          <p:nvPr/>
        </p:nvCxnSpPr>
        <p:spPr>
          <a:xfrm>
            <a:off x="4949425" y="2151000"/>
            <a:ext cx="0" cy="353100"/>
          </a:xfrm>
          <a:prstGeom prst="straightConnector1">
            <a:avLst/>
          </a:prstGeom>
          <a:noFill/>
          <a:ln w="9525" cap="flat" cmpd="sng">
            <a:solidFill>
              <a:schemeClr val="accent2"/>
            </a:solidFill>
            <a:prstDash val="solid"/>
            <a:round/>
            <a:headEnd type="none" w="med" len="med"/>
            <a:tailEnd type="oval" w="med" len="med"/>
          </a:ln>
        </p:spPr>
      </p:cxnSp>
      <p:sp>
        <p:nvSpPr>
          <p:cNvPr id="204" name="Google Shape;204;p34"/>
          <p:cNvSpPr/>
          <p:nvPr/>
        </p:nvSpPr>
        <p:spPr>
          <a:xfrm>
            <a:off x="722375" y="1578300"/>
            <a:ext cx="572700" cy="5727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n-lt"/>
              <a:ea typeface="Open Sans"/>
              <a:cs typeface="Open Sans"/>
              <a:sym typeface="Open Sans"/>
            </a:endParaRPr>
          </a:p>
        </p:txBody>
      </p:sp>
      <p:cxnSp>
        <p:nvCxnSpPr>
          <p:cNvPr id="205" name="Google Shape;205;p34"/>
          <p:cNvCxnSpPr>
            <a:stCxn id="204" idx="4"/>
          </p:cNvCxnSpPr>
          <p:nvPr/>
        </p:nvCxnSpPr>
        <p:spPr>
          <a:xfrm>
            <a:off x="1008725" y="2151000"/>
            <a:ext cx="0" cy="353100"/>
          </a:xfrm>
          <a:prstGeom prst="straightConnector1">
            <a:avLst/>
          </a:prstGeom>
          <a:noFill/>
          <a:ln w="9525" cap="flat" cmpd="sng">
            <a:solidFill>
              <a:schemeClr val="accent2"/>
            </a:solidFill>
            <a:prstDash val="solid"/>
            <a:round/>
            <a:headEnd type="none" w="med" len="med"/>
            <a:tailEnd type="oval" w="med" len="med"/>
          </a:ln>
        </p:spPr>
      </p:cxnSp>
      <p:grpSp>
        <p:nvGrpSpPr>
          <p:cNvPr id="206" name="Google Shape;206;p34"/>
          <p:cNvGrpSpPr/>
          <p:nvPr/>
        </p:nvGrpSpPr>
        <p:grpSpPr>
          <a:xfrm>
            <a:off x="829115" y="1700755"/>
            <a:ext cx="359213" cy="327807"/>
            <a:chOff x="1958520" y="2302574"/>
            <a:chExt cx="359213" cy="327807"/>
          </a:xfrm>
        </p:grpSpPr>
        <p:sp>
          <p:nvSpPr>
            <p:cNvPr id="207" name="Google Shape;207;p34"/>
            <p:cNvSpPr/>
            <p:nvPr/>
          </p:nvSpPr>
          <p:spPr>
            <a:xfrm>
              <a:off x="1958520" y="2302574"/>
              <a:ext cx="359213" cy="327807"/>
            </a:xfrm>
            <a:custGeom>
              <a:avLst/>
              <a:gdLst/>
              <a:ahLst/>
              <a:cxnLst/>
              <a:rect l="l" t="t" r="r" b="b"/>
              <a:pathLst>
                <a:path w="11312" h="10323" extrusionOk="0">
                  <a:moveTo>
                    <a:pt x="7168" y="8132"/>
                  </a:moveTo>
                  <a:lnTo>
                    <a:pt x="7501" y="9204"/>
                  </a:lnTo>
                  <a:lnTo>
                    <a:pt x="3799" y="9204"/>
                  </a:lnTo>
                  <a:lnTo>
                    <a:pt x="4120" y="8132"/>
                  </a:lnTo>
                  <a:close/>
                  <a:moveTo>
                    <a:pt x="8466" y="9537"/>
                  </a:moveTo>
                  <a:cubicBezTo>
                    <a:pt x="8597" y="9537"/>
                    <a:pt x="8704" y="9656"/>
                    <a:pt x="8704" y="9775"/>
                  </a:cubicBezTo>
                  <a:cubicBezTo>
                    <a:pt x="8704" y="9906"/>
                    <a:pt x="8597" y="10013"/>
                    <a:pt x="8466" y="10013"/>
                  </a:cubicBezTo>
                  <a:lnTo>
                    <a:pt x="2810" y="10013"/>
                  </a:lnTo>
                  <a:cubicBezTo>
                    <a:pt x="2679" y="10013"/>
                    <a:pt x="2572" y="9906"/>
                    <a:pt x="2572" y="9775"/>
                  </a:cubicBezTo>
                  <a:cubicBezTo>
                    <a:pt x="2572" y="9644"/>
                    <a:pt x="2679" y="9537"/>
                    <a:pt x="2810" y="9537"/>
                  </a:cubicBezTo>
                  <a:close/>
                  <a:moveTo>
                    <a:pt x="1072" y="0"/>
                  </a:moveTo>
                  <a:cubicBezTo>
                    <a:pt x="477" y="0"/>
                    <a:pt x="0" y="476"/>
                    <a:pt x="0" y="1072"/>
                  </a:cubicBezTo>
                  <a:lnTo>
                    <a:pt x="0" y="7049"/>
                  </a:lnTo>
                  <a:cubicBezTo>
                    <a:pt x="0" y="7644"/>
                    <a:pt x="477" y="8120"/>
                    <a:pt x="1072" y="8120"/>
                  </a:cubicBezTo>
                  <a:lnTo>
                    <a:pt x="3763" y="8120"/>
                  </a:lnTo>
                  <a:lnTo>
                    <a:pt x="3441" y="9192"/>
                  </a:lnTo>
                  <a:lnTo>
                    <a:pt x="2822" y="9192"/>
                  </a:lnTo>
                  <a:cubicBezTo>
                    <a:pt x="2513" y="9192"/>
                    <a:pt x="2263" y="9442"/>
                    <a:pt x="2263" y="9751"/>
                  </a:cubicBezTo>
                  <a:cubicBezTo>
                    <a:pt x="2263" y="10073"/>
                    <a:pt x="2513" y="10323"/>
                    <a:pt x="2822" y="10323"/>
                  </a:cubicBezTo>
                  <a:lnTo>
                    <a:pt x="8478" y="10323"/>
                  </a:lnTo>
                  <a:cubicBezTo>
                    <a:pt x="8799" y="10323"/>
                    <a:pt x="9049" y="10073"/>
                    <a:pt x="9049" y="9751"/>
                  </a:cubicBezTo>
                  <a:cubicBezTo>
                    <a:pt x="9049" y="9442"/>
                    <a:pt x="8799" y="9192"/>
                    <a:pt x="8478" y="9192"/>
                  </a:cubicBezTo>
                  <a:lnTo>
                    <a:pt x="7870" y="9192"/>
                  </a:lnTo>
                  <a:lnTo>
                    <a:pt x="7549" y="8120"/>
                  </a:lnTo>
                  <a:lnTo>
                    <a:pt x="10240" y="8120"/>
                  </a:lnTo>
                  <a:cubicBezTo>
                    <a:pt x="10835" y="8120"/>
                    <a:pt x="11311" y="7644"/>
                    <a:pt x="11311" y="7049"/>
                  </a:cubicBezTo>
                  <a:lnTo>
                    <a:pt x="11311" y="1072"/>
                  </a:lnTo>
                  <a:cubicBezTo>
                    <a:pt x="11299" y="488"/>
                    <a:pt x="10823" y="0"/>
                    <a:pt x="10228" y="0"/>
                  </a:cubicBezTo>
                  <a:lnTo>
                    <a:pt x="2786" y="0"/>
                  </a:lnTo>
                  <a:cubicBezTo>
                    <a:pt x="2691" y="0"/>
                    <a:pt x="2620" y="72"/>
                    <a:pt x="2620" y="155"/>
                  </a:cubicBezTo>
                  <a:cubicBezTo>
                    <a:pt x="2620" y="250"/>
                    <a:pt x="2691" y="322"/>
                    <a:pt x="2786" y="322"/>
                  </a:cubicBezTo>
                  <a:lnTo>
                    <a:pt x="10228" y="322"/>
                  </a:lnTo>
                  <a:cubicBezTo>
                    <a:pt x="10621" y="322"/>
                    <a:pt x="10966" y="655"/>
                    <a:pt x="10966" y="1072"/>
                  </a:cubicBezTo>
                  <a:lnTo>
                    <a:pt x="10966" y="7049"/>
                  </a:lnTo>
                  <a:cubicBezTo>
                    <a:pt x="10966" y="7453"/>
                    <a:pt x="10645" y="7799"/>
                    <a:pt x="10228" y="7799"/>
                  </a:cubicBezTo>
                  <a:lnTo>
                    <a:pt x="1072" y="7799"/>
                  </a:lnTo>
                  <a:cubicBezTo>
                    <a:pt x="667" y="7799"/>
                    <a:pt x="322" y="7465"/>
                    <a:pt x="322" y="7049"/>
                  </a:cubicBezTo>
                  <a:lnTo>
                    <a:pt x="322" y="1072"/>
                  </a:lnTo>
                  <a:cubicBezTo>
                    <a:pt x="322" y="667"/>
                    <a:pt x="655" y="322"/>
                    <a:pt x="1072" y="322"/>
                  </a:cubicBezTo>
                  <a:lnTo>
                    <a:pt x="2108" y="322"/>
                  </a:lnTo>
                  <a:cubicBezTo>
                    <a:pt x="2203" y="322"/>
                    <a:pt x="2275" y="250"/>
                    <a:pt x="2275" y="155"/>
                  </a:cubicBezTo>
                  <a:cubicBezTo>
                    <a:pt x="2275" y="72"/>
                    <a:pt x="2203" y="0"/>
                    <a:pt x="2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208" name="Google Shape;208;p34"/>
            <p:cNvSpPr/>
            <p:nvPr/>
          </p:nvSpPr>
          <p:spPr>
            <a:xfrm>
              <a:off x="1986877" y="2331313"/>
              <a:ext cx="302117" cy="184909"/>
            </a:xfrm>
            <a:custGeom>
              <a:avLst/>
              <a:gdLst/>
              <a:ahLst/>
              <a:cxnLst/>
              <a:rect l="l" t="t" r="r" b="b"/>
              <a:pathLst>
                <a:path w="9514" h="5823" extrusionOk="0">
                  <a:moveTo>
                    <a:pt x="179" y="0"/>
                  </a:moveTo>
                  <a:cubicBezTo>
                    <a:pt x="72" y="0"/>
                    <a:pt x="0" y="71"/>
                    <a:pt x="0" y="179"/>
                  </a:cubicBezTo>
                  <a:lnTo>
                    <a:pt x="0" y="5656"/>
                  </a:lnTo>
                  <a:cubicBezTo>
                    <a:pt x="0" y="5739"/>
                    <a:pt x="72" y="5822"/>
                    <a:pt x="167" y="5822"/>
                  </a:cubicBezTo>
                  <a:lnTo>
                    <a:pt x="9347" y="5822"/>
                  </a:lnTo>
                  <a:cubicBezTo>
                    <a:pt x="9430" y="5822"/>
                    <a:pt x="9513" y="5739"/>
                    <a:pt x="9513" y="5656"/>
                  </a:cubicBezTo>
                  <a:lnTo>
                    <a:pt x="9513" y="5072"/>
                  </a:lnTo>
                  <a:cubicBezTo>
                    <a:pt x="9513" y="4989"/>
                    <a:pt x="9430" y="4905"/>
                    <a:pt x="9347" y="4905"/>
                  </a:cubicBezTo>
                  <a:cubicBezTo>
                    <a:pt x="9252" y="4905"/>
                    <a:pt x="9180" y="4989"/>
                    <a:pt x="9180" y="5072"/>
                  </a:cubicBezTo>
                  <a:lnTo>
                    <a:pt x="9180" y="5489"/>
                  </a:lnTo>
                  <a:lnTo>
                    <a:pt x="346" y="5489"/>
                  </a:lnTo>
                  <a:lnTo>
                    <a:pt x="346" y="345"/>
                  </a:lnTo>
                  <a:lnTo>
                    <a:pt x="9180" y="345"/>
                  </a:lnTo>
                  <a:lnTo>
                    <a:pt x="9180" y="4405"/>
                  </a:lnTo>
                  <a:cubicBezTo>
                    <a:pt x="9168" y="4489"/>
                    <a:pt x="9240" y="4572"/>
                    <a:pt x="9347" y="4572"/>
                  </a:cubicBezTo>
                  <a:cubicBezTo>
                    <a:pt x="9430" y="4572"/>
                    <a:pt x="9513" y="4489"/>
                    <a:pt x="9513" y="4405"/>
                  </a:cubicBezTo>
                  <a:lnTo>
                    <a:pt x="9513" y="179"/>
                  </a:lnTo>
                  <a:cubicBezTo>
                    <a:pt x="9513" y="71"/>
                    <a:pt x="9430" y="0"/>
                    <a:pt x="9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209" name="Google Shape;209;p34"/>
            <p:cNvSpPr/>
            <p:nvPr/>
          </p:nvSpPr>
          <p:spPr>
            <a:xfrm>
              <a:off x="2131521" y="2526701"/>
              <a:ext cx="11908" cy="10638"/>
            </a:xfrm>
            <a:custGeom>
              <a:avLst/>
              <a:gdLst/>
              <a:ahLst/>
              <a:cxnLst/>
              <a:rect l="l" t="t" r="r" b="b"/>
              <a:pathLst>
                <a:path w="375" h="335" extrusionOk="0">
                  <a:moveTo>
                    <a:pt x="176" y="0"/>
                  </a:moveTo>
                  <a:cubicBezTo>
                    <a:pt x="167" y="0"/>
                    <a:pt x="158" y="1"/>
                    <a:pt x="148" y="3"/>
                  </a:cubicBezTo>
                  <a:cubicBezTo>
                    <a:pt x="77" y="26"/>
                    <a:pt x="17" y="86"/>
                    <a:pt x="17" y="157"/>
                  </a:cubicBezTo>
                  <a:cubicBezTo>
                    <a:pt x="1" y="258"/>
                    <a:pt x="95" y="334"/>
                    <a:pt x="186" y="334"/>
                  </a:cubicBezTo>
                  <a:cubicBezTo>
                    <a:pt x="225" y="334"/>
                    <a:pt x="263" y="320"/>
                    <a:pt x="291" y="288"/>
                  </a:cubicBezTo>
                  <a:cubicBezTo>
                    <a:pt x="375" y="229"/>
                    <a:pt x="375" y="145"/>
                    <a:pt x="327" y="86"/>
                  </a:cubicBezTo>
                  <a:cubicBezTo>
                    <a:pt x="296" y="34"/>
                    <a:pt x="238"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pic>
        <p:nvPicPr>
          <p:cNvPr id="215" name="Google Shape;215;p34"/>
          <p:cNvPicPr preferRelativeResize="0"/>
          <p:nvPr/>
        </p:nvPicPr>
        <p:blipFill>
          <a:blip r:embed="rId3">
            <a:alphaModFix/>
          </a:blip>
          <a:stretch>
            <a:fillRect/>
          </a:stretch>
        </p:blipFill>
        <p:spPr>
          <a:xfrm>
            <a:off x="7710108" y="4019550"/>
            <a:ext cx="1136518" cy="815856"/>
          </a:xfrm>
          <a:prstGeom prst="rect">
            <a:avLst/>
          </a:prstGeom>
          <a:noFill/>
          <a:ln>
            <a:noFill/>
          </a:ln>
        </p:spPr>
      </p:pic>
      <p:grpSp>
        <p:nvGrpSpPr>
          <p:cNvPr id="25" name="Google Shape;206;p34"/>
          <p:cNvGrpSpPr/>
          <p:nvPr/>
        </p:nvGrpSpPr>
        <p:grpSpPr>
          <a:xfrm>
            <a:off x="4769818" y="1700755"/>
            <a:ext cx="359213" cy="327807"/>
            <a:chOff x="1958520" y="2302574"/>
            <a:chExt cx="359213" cy="327807"/>
          </a:xfrm>
        </p:grpSpPr>
        <p:sp>
          <p:nvSpPr>
            <p:cNvPr id="26" name="Google Shape;207;p34"/>
            <p:cNvSpPr/>
            <p:nvPr/>
          </p:nvSpPr>
          <p:spPr>
            <a:xfrm>
              <a:off x="1958520" y="2302574"/>
              <a:ext cx="359213" cy="327807"/>
            </a:xfrm>
            <a:custGeom>
              <a:avLst/>
              <a:gdLst/>
              <a:ahLst/>
              <a:cxnLst/>
              <a:rect l="l" t="t" r="r" b="b"/>
              <a:pathLst>
                <a:path w="11312" h="10323" extrusionOk="0">
                  <a:moveTo>
                    <a:pt x="7168" y="8132"/>
                  </a:moveTo>
                  <a:lnTo>
                    <a:pt x="7501" y="9204"/>
                  </a:lnTo>
                  <a:lnTo>
                    <a:pt x="3799" y="9204"/>
                  </a:lnTo>
                  <a:lnTo>
                    <a:pt x="4120" y="8132"/>
                  </a:lnTo>
                  <a:close/>
                  <a:moveTo>
                    <a:pt x="8466" y="9537"/>
                  </a:moveTo>
                  <a:cubicBezTo>
                    <a:pt x="8597" y="9537"/>
                    <a:pt x="8704" y="9656"/>
                    <a:pt x="8704" y="9775"/>
                  </a:cubicBezTo>
                  <a:cubicBezTo>
                    <a:pt x="8704" y="9906"/>
                    <a:pt x="8597" y="10013"/>
                    <a:pt x="8466" y="10013"/>
                  </a:cubicBezTo>
                  <a:lnTo>
                    <a:pt x="2810" y="10013"/>
                  </a:lnTo>
                  <a:cubicBezTo>
                    <a:pt x="2679" y="10013"/>
                    <a:pt x="2572" y="9906"/>
                    <a:pt x="2572" y="9775"/>
                  </a:cubicBezTo>
                  <a:cubicBezTo>
                    <a:pt x="2572" y="9644"/>
                    <a:pt x="2679" y="9537"/>
                    <a:pt x="2810" y="9537"/>
                  </a:cubicBezTo>
                  <a:close/>
                  <a:moveTo>
                    <a:pt x="1072" y="0"/>
                  </a:moveTo>
                  <a:cubicBezTo>
                    <a:pt x="477" y="0"/>
                    <a:pt x="0" y="476"/>
                    <a:pt x="0" y="1072"/>
                  </a:cubicBezTo>
                  <a:lnTo>
                    <a:pt x="0" y="7049"/>
                  </a:lnTo>
                  <a:cubicBezTo>
                    <a:pt x="0" y="7644"/>
                    <a:pt x="477" y="8120"/>
                    <a:pt x="1072" y="8120"/>
                  </a:cubicBezTo>
                  <a:lnTo>
                    <a:pt x="3763" y="8120"/>
                  </a:lnTo>
                  <a:lnTo>
                    <a:pt x="3441" y="9192"/>
                  </a:lnTo>
                  <a:lnTo>
                    <a:pt x="2822" y="9192"/>
                  </a:lnTo>
                  <a:cubicBezTo>
                    <a:pt x="2513" y="9192"/>
                    <a:pt x="2263" y="9442"/>
                    <a:pt x="2263" y="9751"/>
                  </a:cubicBezTo>
                  <a:cubicBezTo>
                    <a:pt x="2263" y="10073"/>
                    <a:pt x="2513" y="10323"/>
                    <a:pt x="2822" y="10323"/>
                  </a:cubicBezTo>
                  <a:lnTo>
                    <a:pt x="8478" y="10323"/>
                  </a:lnTo>
                  <a:cubicBezTo>
                    <a:pt x="8799" y="10323"/>
                    <a:pt x="9049" y="10073"/>
                    <a:pt x="9049" y="9751"/>
                  </a:cubicBezTo>
                  <a:cubicBezTo>
                    <a:pt x="9049" y="9442"/>
                    <a:pt x="8799" y="9192"/>
                    <a:pt x="8478" y="9192"/>
                  </a:cubicBezTo>
                  <a:lnTo>
                    <a:pt x="7870" y="9192"/>
                  </a:lnTo>
                  <a:lnTo>
                    <a:pt x="7549" y="8120"/>
                  </a:lnTo>
                  <a:lnTo>
                    <a:pt x="10240" y="8120"/>
                  </a:lnTo>
                  <a:cubicBezTo>
                    <a:pt x="10835" y="8120"/>
                    <a:pt x="11311" y="7644"/>
                    <a:pt x="11311" y="7049"/>
                  </a:cubicBezTo>
                  <a:lnTo>
                    <a:pt x="11311" y="1072"/>
                  </a:lnTo>
                  <a:cubicBezTo>
                    <a:pt x="11299" y="488"/>
                    <a:pt x="10823" y="0"/>
                    <a:pt x="10228" y="0"/>
                  </a:cubicBezTo>
                  <a:lnTo>
                    <a:pt x="2786" y="0"/>
                  </a:lnTo>
                  <a:cubicBezTo>
                    <a:pt x="2691" y="0"/>
                    <a:pt x="2620" y="72"/>
                    <a:pt x="2620" y="155"/>
                  </a:cubicBezTo>
                  <a:cubicBezTo>
                    <a:pt x="2620" y="250"/>
                    <a:pt x="2691" y="322"/>
                    <a:pt x="2786" y="322"/>
                  </a:cubicBezTo>
                  <a:lnTo>
                    <a:pt x="10228" y="322"/>
                  </a:lnTo>
                  <a:cubicBezTo>
                    <a:pt x="10621" y="322"/>
                    <a:pt x="10966" y="655"/>
                    <a:pt x="10966" y="1072"/>
                  </a:cubicBezTo>
                  <a:lnTo>
                    <a:pt x="10966" y="7049"/>
                  </a:lnTo>
                  <a:cubicBezTo>
                    <a:pt x="10966" y="7453"/>
                    <a:pt x="10645" y="7799"/>
                    <a:pt x="10228" y="7799"/>
                  </a:cubicBezTo>
                  <a:lnTo>
                    <a:pt x="1072" y="7799"/>
                  </a:lnTo>
                  <a:cubicBezTo>
                    <a:pt x="667" y="7799"/>
                    <a:pt x="322" y="7465"/>
                    <a:pt x="322" y="7049"/>
                  </a:cubicBezTo>
                  <a:lnTo>
                    <a:pt x="322" y="1072"/>
                  </a:lnTo>
                  <a:cubicBezTo>
                    <a:pt x="322" y="667"/>
                    <a:pt x="655" y="322"/>
                    <a:pt x="1072" y="322"/>
                  </a:cubicBezTo>
                  <a:lnTo>
                    <a:pt x="2108" y="322"/>
                  </a:lnTo>
                  <a:cubicBezTo>
                    <a:pt x="2203" y="322"/>
                    <a:pt x="2275" y="250"/>
                    <a:pt x="2275" y="155"/>
                  </a:cubicBezTo>
                  <a:cubicBezTo>
                    <a:pt x="2275" y="72"/>
                    <a:pt x="2203" y="0"/>
                    <a:pt x="2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27" name="Google Shape;208;p34"/>
            <p:cNvSpPr/>
            <p:nvPr/>
          </p:nvSpPr>
          <p:spPr>
            <a:xfrm>
              <a:off x="1986877" y="2331313"/>
              <a:ext cx="302117" cy="184909"/>
            </a:xfrm>
            <a:custGeom>
              <a:avLst/>
              <a:gdLst/>
              <a:ahLst/>
              <a:cxnLst/>
              <a:rect l="l" t="t" r="r" b="b"/>
              <a:pathLst>
                <a:path w="9514" h="5823" extrusionOk="0">
                  <a:moveTo>
                    <a:pt x="179" y="0"/>
                  </a:moveTo>
                  <a:cubicBezTo>
                    <a:pt x="72" y="0"/>
                    <a:pt x="0" y="71"/>
                    <a:pt x="0" y="179"/>
                  </a:cubicBezTo>
                  <a:lnTo>
                    <a:pt x="0" y="5656"/>
                  </a:lnTo>
                  <a:cubicBezTo>
                    <a:pt x="0" y="5739"/>
                    <a:pt x="72" y="5822"/>
                    <a:pt x="167" y="5822"/>
                  </a:cubicBezTo>
                  <a:lnTo>
                    <a:pt x="9347" y="5822"/>
                  </a:lnTo>
                  <a:cubicBezTo>
                    <a:pt x="9430" y="5822"/>
                    <a:pt x="9513" y="5739"/>
                    <a:pt x="9513" y="5656"/>
                  </a:cubicBezTo>
                  <a:lnTo>
                    <a:pt x="9513" y="5072"/>
                  </a:lnTo>
                  <a:cubicBezTo>
                    <a:pt x="9513" y="4989"/>
                    <a:pt x="9430" y="4905"/>
                    <a:pt x="9347" y="4905"/>
                  </a:cubicBezTo>
                  <a:cubicBezTo>
                    <a:pt x="9252" y="4905"/>
                    <a:pt x="9180" y="4989"/>
                    <a:pt x="9180" y="5072"/>
                  </a:cubicBezTo>
                  <a:lnTo>
                    <a:pt x="9180" y="5489"/>
                  </a:lnTo>
                  <a:lnTo>
                    <a:pt x="346" y="5489"/>
                  </a:lnTo>
                  <a:lnTo>
                    <a:pt x="346" y="345"/>
                  </a:lnTo>
                  <a:lnTo>
                    <a:pt x="9180" y="345"/>
                  </a:lnTo>
                  <a:lnTo>
                    <a:pt x="9180" y="4405"/>
                  </a:lnTo>
                  <a:cubicBezTo>
                    <a:pt x="9168" y="4489"/>
                    <a:pt x="9240" y="4572"/>
                    <a:pt x="9347" y="4572"/>
                  </a:cubicBezTo>
                  <a:cubicBezTo>
                    <a:pt x="9430" y="4572"/>
                    <a:pt x="9513" y="4489"/>
                    <a:pt x="9513" y="4405"/>
                  </a:cubicBezTo>
                  <a:lnTo>
                    <a:pt x="9513" y="179"/>
                  </a:lnTo>
                  <a:cubicBezTo>
                    <a:pt x="9513" y="71"/>
                    <a:pt x="9430" y="0"/>
                    <a:pt x="9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28" name="Google Shape;209;p34"/>
            <p:cNvSpPr/>
            <p:nvPr/>
          </p:nvSpPr>
          <p:spPr>
            <a:xfrm>
              <a:off x="2131521" y="2526701"/>
              <a:ext cx="11908" cy="10638"/>
            </a:xfrm>
            <a:custGeom>
              <a:avLst/>
              <a:gdLst/>
              <a:ahLst/>
              <a:cxnLst/>
              <a:rect l="l" t="t" r="r" b="b"/>
              <a:pathLst>
                <a:path w="375" h="335" extrusionOk="0">
                  <a:moveTo>
                    <a:pt x="176" y="0"/>
                  </a:moveTo>
                  <a:cubicBezTo>
                    <a:pt x="167" y="0"/>
                    <a:pt x="158" y="1"/>
                    <a:pt x="148" y="3"/>
                  </a:cubicBezTo>
                  <a:cubicBezTo>
                    <a:pt x="77" y="26"/>
                    <a:pt x="17" y="86"/>
                    <a:pt x="17" y="157"/>
                  </a:cubicBezTo>
                  <a:cubicBezTo>
                    <a:pt x="1" y="258"/>
                    <a:pt x="95" y="334"/>
                    <a:pt x="186" y="334"/>
                  </a:cubicBezTo>
                  <a:cubicBezTo>
                    <a:pt x="225" y="334"/>
                    <a:pt x="263" y="320"/>
                    <a:pt x="291" y="288"/>
                  </a:cubicBezTo>
                  <a:cubicBezTo>
                    <a:pt x="375" y="229"/>
                    <a:pt x="375" y="145"/>
                    <a:pt x="327" y="86"/>
                  </a:cubicBezTo>
                  <a:cubicBezTo>
                    <a:pt x="296" y="34"/>
                    <a:pt x="238"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spTree>
    <p:extLst>
      <p:ext uri="{BB962C8B-B14F-4D97-AF65-F5344CB8AC3E}">
        <p14:creationId xmlns:p14="http://schemas.microsoft.com/office/powerpoint/2010/main" val="30903093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4"/>
          <p:cNvSpPr txBox="1">
            <a:spLocks noGrp="1"/>
          </p:cNvSpPr>
          <p:nvPr>
            <p:ph type="subTitle" idx="2"/>
          </p:nvPr>
        </p:nvSpPr>
        <p:spPr>
          <a:xfrm>
            <a:off x="1383950" y="1880800"/>
            <a:ext cx="3106200" cy="2062550"/>
          </a:xfrm>
          <a:prstGeom prst="rect">
            <a:avLst/>
          </a:prstGeom>
        </p:spPr>
        <p:txBody>
          <a:bodyPr spcFirstLastPara="1" wrap="square" lIns="91425" tIns="91425" rIns="91425" bIns="91425" anchor="t" anchorCtr="0">
            <a:noAutofit/>
          </a:bodyPr>
          <a:lstStyle/>
          <a:p>
            <a:pPr marL="171450" lvl="0" indent="-171450">
              <a:buFont typeface="Arial" pitchFamily="34" charset="0"/>
              <a:buChar char="•"/>
            </a:pPr>
            <a:r>
              <a:rPr lang="vi-VN">
                <a:latin typeface="+mn-lt"/>
              </a:rPr>
              <a:t>Thế hệ thứ tư được đặc trưng bởi sự xuất hiện của máy tính cá nhân và máy </a:t>
            </a:r>
            <a:r>
              <a:rPr lang="vi-VN">
                <a:latin typeface="+mn-lt"/>
              </a:rPr>
              <a:t>trạm</a:t>
            </a:r>
            <a:r>
              <a:rPr lang="vi-VN" smtClean="0">
                <a:latin typeface="+mn-lt"/>
              </a:rPr>
              <a:t>.</a:t>
            </a:r>
            <a:endParaRPr lang="en-US" smtClean="0">
              <a:latin typeface="+mn-lt"/>
            </a:endParaRPr>
          </a:p>
          <a:p>
            <a:pPr marL="171450" lvl="0" indent="-171450">
              <a:buFont typeface="Arial" pitchFamily="34" charset="0"/>
              <a:buChar char="•"/>
            </a:pPr>
            <a:r>
              <a:rPr lang="vi-VN"/>
              <a:t>Công nghệ thành phần của thế hệ thứ ba, đã được thay thế bằng tích hợp quy mô rất lớn (</a:t>
            </a:r>
            <a:r>
              <a:rPr lang="vi-VN"/>
              <a:t>VLSI</a:t>
            </a:r>
            <a:r>
              <a:rPr lang="vi-VN" smtClean="0"/>
              <a:t>).</a:t>
            </a:r>
            <a:endParaRPr lang="en-US" smtClean="0"/>
          </a:p>
          <a:p>
            <a:pPr marL="171450" lvl="0" indent="-171450">
              <a:buFont typeface="Arial" pitchFamily="34" charset="0"/>
              <a:buChar char="•"/>
            </a:pPr>
            <a:r>
              <a:rPr lang="vi-VN">
                <a:latin typeface="+mn-lt"/>
              </a:rPr>
              <a:t>Nhiều </a:t>
            </a:r>
            <a:r>
              <a:rPr lang="en-US" smtClean="0">
                <a:latin typeface="+mn-lt"/>
              </a:rPr>
              <a:t>h</a:t>
            </a:r>
            <a:r>
              <a:rPr lang="vi-VN" smtClean="0">
                <a:latin typeface="+mn-lt"/>
              </a:rPr>
              <a:t>ệ </a:t>
            </a:r>
            <a:r>
              <a:rPr lang="vi-VN">
                <a:latin typeface="+mn-lt"/>
              </a:rPr>
              <a:t>điều hành mà chúng ta đang sử dụng ngày nay như Windows, Linux</a:t>
            </a:r>
            <a:r>
              <a:rPr lang="vi-VN">
                <a:latin typeface="+mn-lt"/>
              </a:rPr>
              <a:t>, </a:t>
            </a:r>
            <a:r>
              <a:rPr lang="vi-VN" smtClean="0">
                <a:latin typeface="+mn-lt"/>
              </a:rPr>
              <a:t>MacOS</a:t>
            </a:r>
            <a:r>
              <a:rPr lang="en-US" smtClean="0">
                <a:latin typeface="+mn-lt"/>
              </a:rPr>
              <a:t>…</a:t>
            </a:r>
            <a:endParaRPr>
              <a:latin typeface="+mn-lt"/>
            </a:endParaRPr>
          </a:p>
        </p:txBody>
      </p:sp>
      <p:sp>
        <p:nvSpPr>
          <p:cNvPr id="199" name="Google Shape;199;p34"/>
          <p:cNvSpPr txBox="1">
            <a:spLocks noGrp="1"/>
          </p:cNvSpPr>
          <p:nvPr>
            <p:ph type="title"/>
          </p:nvPr>
        </p:nvSpPr>
        <p:spPr>
          <a:xfrm>
            <a:off x="722376" y="53950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mtClean="0">
                <a:latin typeface="+mn-lt"/>
              </a:rPr>
              <a:t>Các thế hệ của hệ điều hành</a:t>
            </a:r>
            <a:endParaRPr>
              <a:latin typeface="+mn-lt"/>
            </a:endParaRPr>
          </a:p>
        </p:txBody>
      </p:sp>
      <p:sp>
        <p:nvSpPr>
          <p:cNvPr id="200" name="Google Shape;200;p34"/>
          <p:cNvSpPr txBox="1">
            <a:spLocks noGrp="1"/>
          </p:cNvSpPr>
          <p:nvPr>
            <p:ph type="subTitle" idx="1"/>
          </p:nvPr>
        </p:nvSpPr>
        <p:spPr>
          <a:xfrm>
            <a:off x="5324579" y="1880800"/>
            <a:ext cx="3106200" cy="2291150"/>
          </a:xfrm>
          <a:prstGeom prst="rect">
            <a:avLst/>
          </a:prstGeom>
        </p:spPr>
        <p:txBody>
          <a:bodyPr spcFirstLastPara="1" wrap="square" lIns="91425" tIns="91425" rIns="91425" bIns="91425" anchor="t" anchorCtr="0">
            <a:noAutofit/>
          </a:bodyPr>
          <a:lstStyle/>
          <a:p>
            <a:pPr marL="0" lvl="0" indent="0"/>
            <a:r>
              <a:rPr lang="en-US" smtClean="0">
                <a:latin typeface="+mn-lt"/>
              </a:rPr>
              <a:t>M</a:t>
            </a:r>
            <a:r>
              <a:rPr lang="vi-VN" smtClean="0">
                <a:latin typeface="+mn-lt"/>
              </a:rPr>
              <a:t>ột </a:t>
            </a:r>
            <a:r>
              <a:rPr lang="vi-VN">
                <a:latin typeface="+mn-lt"/>
              </a:rPr>
              <a:t>số chức năng quan trọng </a:t>
            </a:r>
            <a:r>
              <a:rPr lang="vi-VN">
                <a:latin typeface="+mn-lt"/>
              </a:rPr>
              <a:t>của </a:t>
            </a:r>
            <a:r>
              <a:rPr lang="en-US">
                <a:latin typeface="+mn-lt"/>
              </a:rPr>
              <a:t>h</a:t>
            </a:r>
            <a:r>
              <a:rPr lang="vi-VN" smtClean="0">
                <a:latin typeface="+mn-lt"/>
              </a:rPr>
              <a:t>ệ </a:t>
            </a:r>
            <a:r>
              <a:rPr lang="vi-VN">
                <a:latin typeface="+mn-lt"/>
              </a:rPr>
              <a:t>điều </a:t>
            </a:r>
            <a:r>
              <a:rPr lang="vi-VN" smtClean="0">
                <a:latin typeface="+mn-lt"/>
              </a:rPr>
              <a:t>hành</a:t>
            </a:r>
            <a:r>
              <a:rPr lang="en-US" smtClean="0">
                <a:latin typeface="+mn-lt"/>
              </a:rPr>
              <a:t>:</a:t>
            </a:r>
          </a:p>
          <a:p>
            <a:pPr marL="171450" lvl="0" indent="-171450">
              <a:buFont typeface="Arial" pitchFamily="34" charset="0"/>
              <a:buChar char="•"/>
            </a:pPr>
            <a:r>
              <a:rPr lang="en-US" smtClean="0">
                <a:latin typeface="+mn-lt"/>
              </a:rPr>
              <a:t>Quản </a:t>
            </a:r>
            <a:r>
              <a:rPr lang="en-US">
                <a:latin typeface="+mn-lt"/>
              </a:rPr>
              <a:t>lý bộ nhớ</a:t>
            </a:r>
          </a:p>
          <a:p>
            <a:pPr marL="171450" lvl="0" indent="-171450">
              <a:buFont typeface="Arial" pitchFamily="34" charset="0"/>
              <a:buChar char="•"/>
            </a:pPr>
            <a:r>
              <a:rPr lang="en-US">
                <a:latin typeface="+mn-lt"/>
              </a:rPr>
              <a:t>Quản lý bộ xử lý</a:t>
            </a:r>
          </a:p>
          <a:p>
            <a:pPr marL="171450" lvl="0" indent="-171450">
              <a:buFont typeface="Arial" pitchFamily="34" charset="0"/>
              <a:buChar char="•"/>
            </a:pPr>
            <a:r>
              <a:rPr lang="en-US">
                <a:latin typeface="+mn-lt"/>
              </a:rPr>
              <a:t>Quản lý thiết bị</a:t>
            </a:r>
          </a:p>
          <a:p>
            <a:pPr marL="171450" lvl="0" indent="-171450">
              <a:buFont typeface="Arial" pitchFamily="34" charset="0"/>
              <a:buChar char="•"/>
            </a:pPr>
            <a:r>
              <a:rPr lang="en-US">
                <a:latin typeface="+mn-lt"/>
              </a:rPr>
              <a:t>Quản lý tập tin</a:t>
            </a:r>
          </a:p>
          <a:p>
            <a:pPr marL="171450" lvl="0" indent="-171450">
              <a:buFont typeface="Arial" pitchFamily="34" charset="0"/>
              <a:buChar char="•"/>
            </a:pPr>
            <a:r>
              <a:rPr lang="en-US">
                <a:latin typeface="+mn-lt"/>
              </a:rPr>
              <a:t>Quản lý mạng</a:t>
            </a:r>
          </a:p>
          <a:p>
            <a:pPr marL="171450" lvl="0" indent="-171450">
              <a:buFont typeface="Arial" pitchFamily="34" charset="0"/>
              <a:buChar char="•"/>
            </a:pPr>
            <a:r>
              <a:rPr lang="en-US">
                <a:latin typeface="+mn-lt"/>
              </a:rPr>
              <a:t>An ninh</a:t>
            </a:r>
          </a:p>
          <a:p>
            <a:pPr marL="171450" lvl="0" indent="-171450">
              <a:buFont typeface="Arial" pitchFamily="34" charset="0"/>
              <a:buChar char="•"/>
            </a:pPr>
            <a:r>
              <a:rPr lang="en-US">
                <a:latin typeface="+mn-lt"/>
              </a:rPr>
              <a:t>Kiểm soát hiệu suất </a:t>
            </a:r>
            <a:r>
              <a:rPr lang="en-US">
                <a:latin typeface="+mn-lt"/>
              </a:rPr>
              <a:t>hệ </a:t>
            </a:r>
            <a:r>
              <a:rPr lang="en-US" smtClean="0">
                <a:latin typeface="+mn-lt"/>
              </a:rPr>
              <a:t>thống</a:t>
            </a:r>
          </a:p>
          <a:p>
            <a:pPr marL="171450" lvl="0" indent="-171450">
              <a:buFont typeface="Arial" pitchFamily="34" charset="0"/>
              <a:buChar char="•"/>
            </a:pPr>
            <a:r>
              <a:rPr lang="vi-VN">
                <a:latin typeface="+mn-lt"/>
              </a:rPr>
              <a:t>Thiết bị hỗ trợ phát hiện lỗi</a:t>
            </a:r>
          </a:p>
          <a:p>
            <a:pPr marL="171450" lvl="0" indent="-171450">
              <a:buFont typeface="Arial" pitchFamily="34" charset="0"/>
              <a:buChar char="•"/>
            </a:pPr>
            <a:r>
              <a:rPr lang="vi-VN">
                <a:latin typeface="+mn-lt"/>
              </a:rPr>
              <a:t>Phối hợp giữa các phần mềm khác và người dùng</a:t>
            </a:r>
            <a:endParaRPr>
              <a:latin typeface="+mn-lt"/>
            </a:endParaRPr>
          </a:p>
        </p:txBody>
      </p:sp>
      <p:sp>
        <p:nvSpPr>
          <p:cNvPr id="201" name="Google Shape;201;p34"/>
          <p:cNvSpPr txBox="1">
            <a:spLocks noGrp="1"/>
          </p:cNvSpPr>
          <p:nvPr>
            <p:ph type="subTitle" idx="3"/>
          </p:nvPr>
        </p:nvSpPr>
        <p:spPr>
          <a:xfrm>
            <a:off x="1383950" y="1393400"/>
            <a:ext cx="3716342" cy="558900"/>
          </a:xfrm>
          <a:prstGeom prst="rect">
            <a:avLst/>
          </a:prstGeom>
        </p:spPr>
        <p:txBody>
          <a:bodyPr spcFirstLastPara="1" wrap="square" lIns="91425" tIns="91425" rIns="91425" bIns="91425" anchor="b" anchorCtr="0">
            <a:noAutofit/>
          </a:bodyPr>
          <a:lstStyle/>
          <a:p>
            <a:pPr marL="0" lvl="0" indent="0"/>
            <a:r>
              <a:rPr lang="vi-VN" sz="2000">
                <a:latin typeface="+mn-lt"/>
              </a:rPr>
              <a:t>Thế hệ thứ tư (1979 - nay)</a:t>
            </a:r>
            <a:endParaRPr sz="2000">
              <a:latin typeface="+mn-lt"/>
            </a:endParaRPr>
          </a:p>
        </p:txBody>
      </p:sp>
      <p:sp>
        <p:nvSpPr>
          <p:cNvPr id="204" name="Google Shape;204;p34"/>
          <p:cNvSpPr/>
          <p:nvPr/>
        </p:nvSpPr>
        <p:spPr>
          <a:xfrm>
            <a:off x="722375" y="1578300"/>
            <a:ext cx="572700" cy="5727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n-lt"/>
              <a:ea typeface="Open Sans"/>
              <a:cs typeface="Open Sans"/>
              <a:sym typeface="Open Sans"/>
            </a:endParaRPr>
          </a:p>
        </p:txBody>
      </p:sp>
      <p:cxnSp>
        <p:nvCxnSpPr>
          <p:cNvPr id="205" name="Google Shape;205;p34"/>
          <p:cNvCxnSpPr>
            <a:stCxn id="204" idx="4"/>
          </p:cNvCxnSpPr>
          <p:nvPr/>
        </p:nvCxnSpPr>
        <p:spPr>
          <a:xfrm>
            <a:off x="1008725" y="2151000"/>
            <a:ext cx="0" cy="353100"/>
          </a:xfrm>
          <a:prstGeom prst="straightConnector1">
            <a:avLst/>
          </a:prstGeom>
          <a:noFill/>
          <a:ln w="9525" cap="flat" cmpd="sng">
            <a:solidFill>
              <a:schemeClr val="accent2"/>
            </a:solidFill>
            <a:prstDash val="solid"/>
            <a:round/>
            <a:headEnd type="none" w="med" len="med"/>
            <a:tailEnd type="oval" w="med" len="med"/>
          </a:ln>
        </p:spPr>
      </p:cxnSp>
      <p:grpSp>
        <p:nvGrpSpPr>
          <p:cNvPr id="206" name="Google Shape;206;p34"/>
          <p:cNvGrpSpPr/>
          <p:nvPr/>
        </p:nvGrpSpPr>
        <p:grpSpPr>
          <a:xfrm>
            <a:off x="829115" y="1700755"/>
            <a:ext cx="359213" cy="327807"/>
            <a:chOff x="1958520" y="2302574"/>
            <a:chExt cx="359213" cy="327807"/>
          </a:xfrm>
        </p:grpSpPr>
        <p:sp>
          <p:nvSpPr>
            <p:cNvPr id="207" name="Google Shape;207;p34"/>
            <p:cNvSpPr/>
            <p:nvPr/>
          </p:nvSpPr>
          <p:spPr>
            <a:xfrm>
              <a:off x="1958520" y="2302574"/>
              <a:ext cx="359213" cy="327807"/>
            </a:xfrm>
            <a:custGeom>
              <a:avLst/>
              <a:gdLst/>
              <a:ahLst/>
              <a:cxnLst/>
              <a:rect l="l" t="t" r="r" b="b"/>
              <a:pathLst>
                <a:path w="11312" h="10323" extrusionOk="0">
                  <a:moveTo>
                    <a:pt x="7168" y="8132"/>
                  </a:moveTo>
                  <a:lnTo>
                    <a:pt x="7501" y="9204"/>
                  </a:lnTo>
                  <a:lnTo>
                    <a:pt x="3799" y="9204"/>
                  </a:lnTo>
                  <a:lnTo>
                    <a:pt x="4120" y="8132"/>
                  </a:lnTo>
                  <a:close/>
                  <a:moveTo>
                    <a:pt x="8466" y="9537"/>
                  </a:moveTo>
                  <a:cubicBezTo>
                    <a:pt x="8597" y="9537"/>
                    <a:pt x="8704" y="9656"/>
                    <a:pt x="8704" y="9775"/>
                  </a:cubicBezTo>
                  <a:cubicBezTo>
                    <a:pt x="8704" y="9906"/>
                    <a:pt x="8597" y="10013"/>
                    <a:pt x="8466" y="10013"/>
                  </a:cubicBezTo>
                  <a:lnTo>
                    <a:pt x="2810" y="10013"/>
                  </a:lnTo>
                  <a:cubicBezTo>
                    <a:pt x="2679" y="10013"/>
                    <a:pt x="2572" y="9906"/>
                    <a:pt x="2572" y="9775"/>
                  </a:cubicBezTo>
                  <a:cubicBezTo>
                    <a:pt x="2572" y="9644"/>
                    <a:pt x="2679" y="9537"/>
                    <a:pt x="2810" y="9537"/>
                  </a:cubicBezTo>
                  <a:close/>
                  <a:moveTo>
                    <a:pt x="1072" y="0"/>
                  </a:moveTo>
                  <a:cubicBezTo>
                    <a:pt x="477" y="0"/>
                    <a:pt x="0" y="476"/>
                    <a:pt x="0" y="1072"/>
                  </a:cubicBezTo>
                  <a:lnTo>
                    <a:pt x="0" y="7049"/>
                  </a:lnTo>
                  <a:cubicBezTo>
                    <a:pt x="0" y="7644"/>
                    <a:pt x="477" y="8120"/>
                    <a:pt x="1072" y="8120"/>
                  </a:cubicBezTo>
                  <a:lnTo>
                    <a:pt x="3763" y="8120"/>
                  </a:lnTo>
                  <a:lnTo>
                    <a:pt x="3441" y="9192"/>
                  </a:lnTo>
                  <a:lnTo>
                    <a:pt x="2822" y="9192"/>
                  </a:lnTo>
                  <a:cubicBezTo>
                    <a:pt x="2513" y="9192"/>
                    <a:pt x="2263" y="9442"/>
                    <a:pt x="2263" y="9751"/>
                  </a:cubicBezTo>
                  <a:cubicBezTo>
                    <a:pt x="2263" y="10073"/>
                    <a:pt x="2513" y="10323"/>
                    <a:pt x="2822" y="10323"/>
                  </a:cubicBezTo>
                  <a:lnTo>
                    <a:pt x="8478" y="10323"/>
                  </a:lnTo>
                  <a:cubicBezTo>
                    <a:pt x="8799" y="10323"/>
                    <a:pt x="9049" y="10073"/>
                    <a:pt x="9049" y="9751"/>
                  </a:cubicBezTo>
                  <a:cubicBezTo>
                    <a:pt x="9049" y="9442"/>
                    <a:pt x="8799" y="9192"/>
                    <a:pt x="8478" y="9192"/>
                  </a:cubicBezTo>
                  <a:lnTo>
                    <a:pt x="7870" y="9192"/>
                  </a:lnTo>
                  <a:lnTo>
                    <a:pt x="7549" y="8120"/>
                  </a:lnTo>
                  <a:lnTo>
                    <a:pt x="10240" y="8120"/>
                  </a:lnTo>
                  <a:cubicBezTo>
                    <a:pt x="10835" y="8120"/>
                    <a:pt x="11311" y="7644"/>
                    <a:pt x="11311" y="7049"/>
                  </a:cubicBezTo>
                  <a:lnTo>
                    <a:pt x="11311" y="1072"/>
                  </a:lnTo>
                  <a:cubicBezTo>
                    <a:pt x="11299" y="488"/>
                    <a:pt x="10823" y="0"/>
                    <a:pt x="10228" y="0"/>
                  </a:cubicBezTo>
                  <a:lnTo>
                    <a:pt x="2786" y="0"/>
                  </a:lnTo>
                  <a:cubicBezTo>
                    <a:pt x="2691" y="0"/>
                    <a:pt x="2620" y="72"/>
                    <a:pt x="2620" y="155"/>
                  </a:cubicBezTo>
                  <a:cubicBezTo>
                    <a:pt x="2620" y="250"/>
                    <a:pt x="2691" y="322"/>
                    <a:pt x="2786" y="322"/>
                  </a:cubicBezTo>
                  <a:lnTo>
                    <a:pt x="10228" y="322"/>
                  </a:lnTo>
                  <a:cubicBezTo>
                    <a:pt x="10621" y="322"/>
                    <a:pt x="10966" y="655"/>
                    <a:pt x="10966" y="1072"/>
                  </a:cubicBezTo>
                  <a:lnTo>
                    <a:pt x="10966" y="7049"/>
                  </a:lnTo>
                  <a:cubicBezTo>
                    <a:pt x="10966" y="7453"/>
                    <a:pt x="10645" y="7799"/>
                    <a:pt x="10228" y="7799"/>
                  </a:cubicBezTo>
                  <a:lnTo>
                    <a:pt x="1072" y="7799"/>
                  </a:lnTo>
                  <a:cubicBezTo>
                    <a:pt x="667" y="7799"/>
                    <a:pt x="322" y="7465"/>
                    <a:pt x="322" y="7049"/>
                  </a:cubicBezTo>
                  <a:lnTo>
                    <a:pt x="322" y="1072"/>
                  </a:lnTo>
                  <a:cubicBezTo>
                    <a:pt x="322" y="667"/>
                    <a:pt x="655" y="322"/>
                    <a:pt x="1072" y="322"/>
                  </a:cubicBezTo>
                  <a:lnTo>
                    <a:pt x="2108" y="322"/>
                  </a:lnTo>
                  <a:cubicBezTo>
                    <a:pt x="2203" y="322"/>
                    <a:pt x="2275" y="250"/>
                    <a:pt x="2275" y="155"/>
                  </a:cubicBezTo>
                  <a:cubicBezTo>
                    <a:pt x="2275" y="72"/>
                    <a:pt x="2203" y="0"/>
                    <a:pt x="2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208" name="Google Shape;208;p34"/>
            <p:cNvSpPr/>
            <p:nvPr/>
          </p:nvSpPr>
          <p:spPr>
            <a:xfrm>
              <a:off x="1986877" y="2331313"/>
              <a:ext cx="302117" cy="184909"/>
            </a:xfrm>
            <a:custGeom>
              <a:avLst/>
              <a:gdLst/>
              <a:ahLst/>
              <a:cxnLst/>
              <a:rect l="l" t="t" r="r" b="b"/>
              <a:pathLst>
                <a:path w="9514" h="5823" extrusionOk="0">
                  <a:moveTo>
                    <a:pt x="179" y="0"/>
                  </a:moveTo>
                  <a:cubicBezTo>
                    <a:pt x="72" y="0"/>
                    <a:pt x="0" y="71"/>
                    <a:pt x="0" y="179"/>
                  </a:cubicBezTo>
                  <a:lnTo>
                    <a:pt x="0" y="5656"/>
                  </a:lnTo>
                  <a:cubicBezTo>
                    <a:pt x="0" y="5739"/>
                    <a:pt x="72" y="5822"/>
                    <a:pt x="167" y="5822"/>
                  </a:cubicBezTo>
                  <a:lnTo>
                    <a:pt x="9347" y="5822"/>
                  </a:lnTo>
                  <a:cubicBezTo>
                    <a:pt x="9430" y="5822"/>
                    <a:pt x="9513" y="5739"/>
                    <a:pt x="9513" y="5656"/>
                  </a:cubicBezTo>
                  <a:lnTo>
                    <a:pt x="9513" y="5072"/>
                  </a:lnTo>
                  <a:cubicBezTo>
                    <a:pt x="9513" y="4989"/>
                    <a:pt x="9430" y="4905"/>
                    <a:pt x="9347" y="4905"/>
                  </a:cubicBezTo>
                  <a:cubicBezTo>
                    <a:pt x="9252" y="4905"/>
                    <a:pt x="9180" y="4989"/>
                    <a:pt x="9180" y="5072"/>
                  </a:cubicBezTo>
                  <a:lnTo>
                    <a:pt x="9180" y="5489"/>
                  </a:lnTo>
                  <a:lnTo>
                    <a:pt x="346" y="5489"/>
                  </a:lnTo>
                  <a:lnTo>
                    <a:pt x="346" y="345"/>
                  </a:lnTo>
                  <a:lnTo>
                    <a:pt x="9180" y="345"/>
                  </a:lnTo>
                  <a:lnTo>
                    <a:pt x="9180" y="4405"/>
                  </a:lnTo>
                  <a:cubicBezTo>
                    <a:pt x="9168" y="4489"/>
                    <a:pt x="9240" y="4572"/>
                    <a:pt x="9347" y="4572"/>
                  </a:cubicBezTo>
                  <a:cubicBezTo>
                    <a:pt x="9430" y="4572"/>
                    <a:pt x="9513" y="4489"/>
                    <a:pt x="9513" y="4405"/>
                  </a:cubicBezTo>
                  <a:lnTo>
                    <a:pt x="9513" y="179"/>
                  </a:lnTo>
                  <a:cubicBezTo>
                    <a:pt x="9513" y="71"/>
                    <a:pt x="9430" y="0"/>
                    <a:pt x="9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209" name="Google Shape;209;p34"/>
            <p:cNvSpPr/>
            <p:nvPr/>
          </p:nvSpPr>
          <p:spPr>
            <a:xfrm>
              <a:off x="2131521" y="2526701"/>
              <a:ext cx="11908" cy="10638"/>
            </a:xfrm>
            <a:custGeom>
              <a:avLst/>
              <a:gdLst/>
              <a:ahLst/>
              <a:cxnLst/>
              <a:rect l="l" t="t" r="r" b="b"/>
              <a:pathLst>
                <a:path w="375" h="335" extrusionOk="0">
                  <a:moveTo>
                    <a:pt x="176" y="0"/>
                  </a:moveTo>
                  <a:cubicBezTo>
                    <a:pt x="167" y="0"/>
                    <a:pt x="158" y="1"/>
                    <a:pt x="148" y="3"/>
                  </a:cubicBezTo>
                  <a:cubicBezTo>
                    <a:pt x="77" y="26"/>
                    <a:pt x="17" y="86"/>
                    <a:pt x="17" y="157"/>
                  </a:cubicBezTo>
                  <a:cubicBezTo>
                    <a:pt x="1" y="258"/>
                    <a:pt x="95" y="334"/>
                    <a:pt x="186" y="334"/>
                  </a:cubicBezTo>
                  <a:cubicBezTo>
                    <a:pt x="225" y="334"/>
                    <a:pt x="263" y="320"/>
                    <a:pt x="291" y="288"/>
                  </a:cubicBezTo>
                  <a:cubicBezTo>
                    <a:pt x="375" y="229"/>
                    <a:pt x="375" y="145"/>
                    <a:pt x="327" y="86"/>
                  </a:cubicBezTo>
                  <a:cubicBezTo>
                    <a:pt x="296" y="34"/>
                    <a:pt x="238"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pic>
        <p:nvPicPr>
          <p:cNvPr id="215" name="Google Shape;215;p34"/>
          <p:cNvPicPr preferRelativeResize="0"/>
          <p:nvPr/>
        </p:nvPicPr>
        <p:blipFill>
          <a:blip r:embed="rId3">
            <a:alphaModFix/>
          </a:blip>
          <a:stretch>
            <a:fillRect/>
          </a:stretch>
        </p:blipFill>
        <p:spPr>
          <a:xfrm>
            <a:off x="7710108" y="4019550"/>
            <a:ext cx="1136518" cy="815856"/>
          </a:xfrm>
          <a:prstGeom prst="rect">
            <a:avLst/>
          </a:prstGeom>
          <a:noFill/>
          <a:ln>
            <a:noFill/>
          </a:ln>
        </p:spPr>
      </p:pic>
    </p:spTree>
    <p:extLst>
      <p:ext uri="{BB962C8B-B14F-4D97-AF65-F5344CB8AC3E}">
        <p14:creationId xmlns:p14="http://schemas.microsoft.com/office/powerpoint/2010/main" val="22954309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1"/>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mtClean="0">
                <a:latin typeface="+mn-lt"/>
              </a:rPr>
              <a:t>Các loại hệ điều hành</a:t>
            </a:r>
            <a:endParaRPr>
              <a:latin typeface="+mn-lt"/>
            </a:endParaRPr>
          </a:p>
        </p:txBody>
      </p:sp>
      <p:sp>
        <p:nvSpPr>
          <p:cNvPr id="165" name="Google Shape;165;p31"/>
          <p:cNvSpPr txBox="1">
            <a:spLocks noGrp="1"/>
          </p:cNvSpPr>
          <p:nvPr>
            <p:ph type="title" idx="2"/>
          </p:nvPr>
        </p:nvSpPr>
        <p:spPr>
          <a:xfrm>
            <a:off x="720000" y="1761328"/>
            <a:ext cx="8343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2000">
                <a:latin typeface="+mn-lt"/>
              </a:rPr>
              <a:t>01</a:t>
            </a:r>
            <a:endParaRPr sz="2000">
              <a:latin typeface="+mn-lt"/>
            </a:endParaRPr>
          </a:p>
        </p:txBody>
      </p:sp>
      <p:sp>
        <p:nvSpPr>
          <p:cNvPr id="166" name="Google Shape;166;p31"/>
          <p:cNvSpPr txBox="1">
            <a:spLocks noGrp="1"/>
          </p:cNvSpPr>
          <p:nvPr>
            <p:ph type="subTitle" idx="1"/>
          </p:nvPr>
        </p:nvSpPr>
        <p:spPr>
          <a:xfrm>
            <a:off x="1554405" y="1761325"/>
            <a:ext cx="2940300" cy="457200"/>
          </a:xfrm>
          <a:prstGeom prst="rect">
            <a:avLst/>
          </a:prstGeom>
        </p:spPr>
        <p:txBody>
          <a:bodyPr spcFirstLastPara="1" wrap="square" lIns="91425" tIns="91425" rIns="91425" bIns="91425" anchor="ctr" anchorCtr="0">
            <a:noAutofit/>
          </a:bodyPr>
          <a:lstStyle/>
          <a:p>
            <a:pPr marL="0" lvl="0" indent="0"/>
            <a:r>
              <a:rPr lang="en-US" sz="2000" smtClean="0">
                <a:latin typeface="+mn-lt"/>
              </a:rPr>
              <a:t>Batch Operating System</a:t>
            </a:r>
            <a:endParaRPr sz="2000">
              <a:latin typeface="+mn-lt"/>
            </a:endParaRPr>
          </a:p>
        </p:txBody>
      </p:sp>
      <p:sp>
        <p:nvSpPr>
          <p:cNvPr id="167" name="Google Shape;167;p31"/>
          <p:cNvSpPr txBox="1">
            <a:spLocks noGrp="1"/>
          </p:cNvSpPr>
          <p:nvPr>
            <p:ph type="title" idx="3"/>
          </p:nvPr>
        </p:nvSpPr>
        <p:spPr>
          <a:xfrm>
            <a:off x="4649257" y="1761328"/>
            <a:ext cx="8343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2000" smtClean="0">
                <a:latin typeface="+mn-lt"/>
              </a:rPr>
              <a:t>05</a:t>
            </a:r>
            <a:endParaRPr sz="2000">
              <a:latin typeface="+mn-lt"/>
            </a:endParaRPr>
          </a:p>
        </p:txBody>
      </p:sp>
      <p:sp>
        <p:nvSpPr>
          <p:cNvPr id="168" name="Google Shape;168;p31"/>
          <p:cNvSpPr txBox="1">
            <a:spLocks noGrp="1"/>
          </p:cNvSpPr>
          <p:nvPr>
            <p:ph type="subTitle" idx="4"/>
          </p:nvPr>
        </p:nvSpPr>
        <p:spPr>
          <a:xfrm>
            <a:off x="5483665" y="1761325"/>
            <a:ext cx="29403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smtClean="0">
                <a:latin typeface="+mn-lt"/>
              </a:rPr>
              <a:t>Time-Sharing Operating System</a:t>
            </a:r>
            <a:endParaRPr>
              <a:latin typeface="+mn-lt"/>
            </a:endParaRPr>
          </a:p>
        </p:txBody>
      </p:sp>
      <p:sp>
        <p:nvSpPr>
          <p:cNvPr id="169" name="Google Shape;169;p31"/>
          <p:cNvSpPr txBox="1">
            <a:spLocks noGrp="1"/>
          </p:cNvSpPr>
          <p:nvPr>
            <p:ph type="title" idx="5"/>
          </p:nvPr>
        </p:nvSpPr>
        <p:spPr>
          <a:xfrm>
            <a:off x="720000" y="2585001"/>
            <a:ext cx="8343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2000" smtClean="0">
                <a:latin typeface="+mn-lt"/>
              </a:rPr>
              <a:t>02</a:t>
            </a:r>
            <a:endParaRPr sz="2000">
              <a:latin typeface="+mn-lt"/>
            </a:endParaRPr>
          </a:p>
        </p:txBody>
      </p:sp>
      <p:sp>
        <p:nvSpPr>
          <p:cNvPr id="170" name="Google Shape;170;p31"/>
          <p:cNvSpPr txBox="1">
            <a:spLocks noGrp="1"/>
          </p:cNvSpPr>
          <p:nvPr>
            <p:ph type="subTitle" idx="6"/>
          </p:nvPr>
        </p:nvSpPr>
        <p:spPr>
          <a:xfrm>
            <a:off x="1554405" y="2585000"/>
            <a:ext cx="2940300" cy="457200"/>
          </a:xfrm>
          <a:prstGeom prst="rect">
            <a:avLst/>
          </a:prstGeom>
        </p:spPr>
        <p:txBody>
          <a:bodyPr spcFirstLastPara="1" wrap="square" lIns="91425" tIns="91425" rIns="91425" bIns="91425" anchor="ctr" anchorCtr="0">
            <a:noAutofit/>
          </a:bodyPr>
          <a:lstStyle/>
          <a:p>
            <a:pPr marL="0" lvl="0" indent="0"/>
            <a:r>
              <a:rPr lang="en-US" sz="2000">
                <a:latin typeface="+mn-lt"/>
              </a:rPr>
              <a:t>Multi-Programming Operating System</a:t>
            </a:r>
            <a:endParaRPr sz="2000">
              <a:latin typeface="+mn-lt"/>
            </a:endParaRPr>
          </a:p>
        </p:txBody>
      </p:sp>
      <p:sp>
        <p:nvSpPr>
          <p:cNvPr id="171" name="Google Shape;171;p31"/>
          <p:cNvSpPr txBox="1">
            <a:spLocks noGrp="1"/>
          </p:cNvSpPr>
          <p:nvPr>
            <p:ph type="title" idx="7"/>
          </p:nvPr>
        </p:nvSpPr>
        <p:spPr>
          <a:xfrm>
            <a:off x="4649257" y="2585001"/>
            <a:ext cx="8343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2000" smtClean="0">
                <a:latin typeface="+mn-lt"/>
              </a:rPr>
              <a:t>06</a:t>
            </a:r>
            <a:endParaRPr sz="2000">
              <a:latin typeface="+mn-lt"/>
            </a:endParaRPr>
          </a:p>
        </p:txBody>
      </p:sp>
      <p:sp>
        <p:nvSpPr>
          <p:cNvPr id="172" name="Google Shape;172;p31"/>
          <p:cNvSpPr txBox="1">
            <a:spLocks noGrp="1"/>
          </p:cNvSpPr>
          <p:nvPr>
            <p:ph type="subTitle" idx="8"/>
          </p:nvPr>
        </p:nvSpPr>
        <p:spPr>
          <a:xfrm>
            <a:off x="5483665" y="2585000"/>
            <a:ext cx="29403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smtClean="0">
                <a:latin typeface="+mn-lt"/>
              </a:rPr>
              <a:t>Distributed Operating System</a:t>
            </a:r>
            <a:endParaRPr>
              <a:latin typeface="+mn-lt"/>
            </a:endParaRPr>
          </a:p>
        </p:txBody>
      </p:sp>
      <p:sp>
        <p:nvSpPr>
          <p:cNvPr id="173" name="Google Shape;173;p31"/>
          <p:cNvSpPr txBox="1">
            <a:spLocks noGrp="1"/>
          </p:cNvSpPr>
          <p:nvPr>
            <p:ph type="title" idx="9"/>
          </p:nvPr>
        </p:nvSpPr>
        <p:spPr>
          <a:xfrm>
            <a:off x="720000" y="3408675"/>
            <a:ext cx="8343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2000" smtClean="0">
                <a:latin typeface="+mn-lt"/>
              </a:rPr>
              <a:t>03</a:t>
            </a:r>
            <a:endParaRPr sz="2000">
              <a:latin typeface="+mn-lt"/>
            </a:endParaRPr>
          </a:p>
        </p:txBody>
      </p:sp>
      <p:sp>
        <p:nvSpPr>
          <p:cNvPr id="174" name="Google Shape;174;p31"/>
          <p:cNvSpPr txBox="1">
            <a:spLocks noGrp="1"/>
          </p:cNvSpPr>
          <p:nvPr>
            <p:ph type="subTitle" idx="13"/>
          </p:nvPr>
        </p:nvSpPr>
        <p:spPr>
          <a:xfrm>
            <a:off x="1554405" y="3408674"/>
            <a:ext cx="29403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sz="2000" smtClean="0">
                <a:latin typeface="+mn-lt"/>
              </a:rPr>
              <a:t>Multi-Processing Operating System</a:t>
            </a:r>
            <a:endParaRPr sz="2000">
              <a:latin typeface="+mn-lt"/>
            </a:endParaRPr>
          </a:p>
        </p:txBody>
      </p:sp>
      <p:sp>
        <p:nvSpPr>
          <p:cNvPr id="175" name="Google Shape;175;p31"/>
          <p:cNvSpPr txBox="1">
            <a:spLocks noGrp="1"/>
          </p:cNvSpPr>
          <p:nvPr>
            <p:ph type="title" idx="14"/>
          </p:nvPr>
        </p:nvSpPr>
        <p:spPr>
          <a:xfrm>
            <a:off x="4649257" y="3408675"/>
            <a:ext cx="8343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2000" smtClean="0">
                <a:latin typeface="+mn-lt"/>
              </a:rPr>
              <a:t>07</a:t>
            </a:r>
            <a:endParaRPr sz="2000">
              <a:latin typeface="+mn-lt"/>
            </a:endParaRPr>
          </a:p>
        </p:txBody>
      </p:sp>
      <p:sp>
        <p:nvSpPr>
          <p:cNvPr id="176" name="Google Shape;176;p31"/>
          <p:cNvSpPr txBox="1">
            <a:spLocks noGrp="1"/>
          </p:cNvSpPr>
          <p:nvPr>
            <p:ph type="subTitle" idx="15"/>
          </p:nvPr>
        </p:nvSpPr>
        <p:spPr>
          <a:xfrm>
            <a:off x="5483665" y="3408674"/>
            <a:ext cx="29403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smtClean="0">
                <a:latin typeface="+mn-lt"/>
              </a:rPr>
              <a:t>Network Operating System</a:t>
            </a:r>
            <a:endParaRPr>
              <a:latin typeface="+mn-lt"/>
            </a:endParaRPr>
          </a:p>
        </p:txBody>
      </p:sp>
      <p:sp>
        <p:nvSpPr>
          <p:cNvPr id="17" name="Google Shape;173;p31"/>
          <p:cNvSpPr txBox="1">
            <a:spLocks/>
          </p:cNvSpPr>
          <p:nvPr/>
        </p:nvSpPr>
        <p:spPr>
          <a:xfrm>
            <a:off x="704589" y="4095750"/>
            <a:ext cx="834300" cy="45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Changa SemiBold"/>
              <a:buNone/>
              <a:defRPr sz="3000" b="0" i="0" u="none" strike="noStrike" cap="none">
                <a:solidFill>
                  <a:schemeClr val="accent2"/>
                </a:solidFill>
                <a:latin typeface="Changa SemiBold"/>
                <a:ea typeface="Changa SemiBold"/>
                <a:cs typeface="Changa SemiBold"/>
                <a:sym typeface="Changa SemiBold"/>
              </a:defRPr>
            </a:lvl1pPr>
            <a:lvl2pPr marR="0" lvl="1" algn="l" rtl="0">
              <a:lnSpc>
                <a:spcPct val="100000"/>
              </a:lnSpc>
              <a:spcBef>
                <a:spcPts val="0"/>
              </a:spcBef>
              <a:spcAft>
                <a:spcPts val="0"/>
              </a:spcAft>
              <a:buClr>
                <a:schemeClr val="dk1"/>
              </a:buClr>
              <a:buSzPts val="3000"/>
              <a:buFont typeface="Changa SemiBold"/>
              <a:buNone/>
              <a:defRPr sz="3000" b="0" i="0" u="none" strike="noStrike" cap="none">
                <a:solidFill>
                  <a:schemeClr val="dk1"/>
                </a:solidFill>
                <a:latin typeface="Changa SemiBold"/>
                <a:ea typeface="Changa SemiBold"/>
                <a:cs typeface="Changa SemiBold"/>
                <a:sym typeface="Changa SemiBold"/>
              </a:defRPr>
            </a:lvl2pPr>
            <a:lvl3pPr marR="0" lvl="2" algn="l" rtl="0">
              <a:lnSpc>
                <a:spcPct val="100000"/>
              </a:lnSpc>
              <a:spcBef>
                <a:spcPts val="0"/>
              </a:spcBef>
              <a:spcAft>
                <a:spcPts val="0"/>
              </a:spcAft>
              <a:buClr>
                <a:schemeClr val="dk1"/>
              </a:buClr>
              <a:buSzPts val="3000"/>
              <a:buFont typeface="Changa SemiBold"/>
              <a:buNone/>
              <a:defRPr sz="3000" b="0" i="0" u="none" strike="noStrike" cap="none">
                <a:solidFill>
                  <a:schemeClr val="dk1"/>
                </a:solidFill>
                <a:latin typeface="Changa SemiBold"/>
                <a:ea typeface="Changa SemiBold"/>
                <a:cs typeface="Changa SemiBold"/>
                <a:sym typeface="Changa SemiBold"/>
              </a:defRPr>
            </a:lvl3pPr>
            <a:lvl4pPr marR="0" lvl="3" algn="l" rtl="0">
              <a:lnSpc>
                <a:spcPct val="100000"/>
              </a:lnSpc>
              <a:spcBef>
                <a:spcPts val="0"/>
              </a:spcBef>
              <a:spcAft>
                <a:spcPts val="0"/>
              </a:spcAft>
              <a:buClr>
                <a:schemeClr val="dk1"/>
              </a:buClr>
              <a:buSzPts val="3000"/>
              <a:buFont typeface="Changa SemiBold"/>
              <a:buNone/>
              <a:defRPr sz="3000" b="0" i="0" u="none" strike="noStrike" cap="none">
                <a:solidFill>
                  <a:schemeClr val="dk1"/>
                </a:solidFill>
                <a:latin typeface="Changa SemiBold"/>
                <a:ea typeface="Changa SemiBold"/>
                <a:cs typeface="Changa SemiBold"/>
                <a:sym typeface="Changa SemiBold"/>
              </a:defRPr>
            </a:lvl4pPr>
            <a:lvl5pPr marR="0" lvl="4" algn="l" rtl="0">
              <a:lnSpc>
                <a:spcPct val="100000"/>
              </a:lnSpc>
              <a:spcBef>
                <a:spcPts val="0"/>
              </a:spcBef>
              <a:spcAft>
                <a:spcPts val="0"/>
              </a:spcAft>
              <a:buClr>
                <a:schemeClr val="dk1"/>
              </a:buClr>
              <a:buSzPts val="3000"/>
              <a:buFont typeface="Changa SemiBold"/>
              <a:buNone/>
              <a:defRPr sz="3000" b="0" i="0" u="none" strike="noStrike" cap="none">
                <a:solidFill>
                  <a:schemeClr val="dk1"/>
                </a:solidFill>
                <a:latin typeface="Changa SemiBold"/>
                <a:ea typeface="Changa SemiBold"/>
                <a:cs typeface="Changa SemiBold"/>
                <a:sym typeface="Changa SemiBold"/>
              </a:defRPr>
            </a:lvl5pPr>
            <a:lvl6pPr marR="0" lvl="5" algn="l" rtl="0">
              <a:lnSpc>
                <a:spcPct val="100000"/>
              </a:lnSpc>
              <a:spcBef>
                <a:spcPts val="0"/>
              </a:spcBef>
              <a:spcAft>
                <a:spcPts val="0"/>
              </a:spcAft>
              <a:buClr>
                <a:schemeClr val="dk1"/>
              </a:buClr>
              <a:buSzPts val="3000"/>
              <a:buFont typeface="Changa SemiBold"/>
              <a:buNone/>
              <a:defRPr sz="3000" b="0" i="0" u="none" strike="noStrike" cap="none">
                <a:solidFill>
                  <a:schemeClr val="dk1"/>
                </a:solidFill>
                <a:latin typeface="Changa SemiBold"/>
                <a:ea typeface="Changa SemiBold"/>
                <a:cs typeface="Changa SemiBold"/>
                <a:sym typeface="Changa SemiBold"/>
              </a:defRPr>
            </a:lvl6pPr>
            <a:lvl7pPr marR="0" lvl="6" algn="l" rtl="0">
              <a:lnSpc>
                <a:spcPct val="100000"/>
              </a:lnSpc>
              <a:spcBef>
                <a:spcPts val="0"/>
              </a:spcBef>
              <a:spcAft>
                <a:spcPts val="0"/>
              </a:spcAft>
              <a:buClr>
                <a:schemeClr val="dk1"/>
              </a:buClr>
              <a:buSzPts val="3000"/>
              <a:buFont typeface="Changa SemiBold"/>
              <a:buNone/>
              <a:defRPr sz="3000" b="0" i="0" u="none" strike="noStrike" cap="none">
                <a:solidFill>
                  <a:schemeClr val="dk1"/>
                </a:solidFill>
                <a:latin typeface="Changa SemiBold"/>
                <a:ea typeface="Changa SemiBold"/>
                <a:cs typeface="Changa SemiBold"/>
                <a:sym typeface="Changa SemiBold"/>
              </a:defRPr>
            </a:lvl7pPr>
            <a:lvl8pPr marR="0" lvl="7" algn="l" rtl="0">
              <a:lnSpc>
                <a:spcPct val="100000"/>
              </a:lnSpc>
              <a:spcBef>
                <a:spcPts val="0"/>
              </a:spcBef>
              <a:spcAft>
                <a:spcPts val="0"/>
              </a:spcAft>
              <a:buClr>
                <a:schemeClr val="dk1"/>
              </a:buClr>
              <a:buSzPts val="3000"/>
              <a:buFont typeface="Changa SemiBold"/>
              <a:buNone/>
              <a:defRPr sz="3000" b="0" i="0" u="none" strike="noStrike" cap="none">
                <a:solidFill>
                  <a:schemeClr val="dk1"/>
                </a:solidFill>
                <a:latin typeface="Changa SemiBold"/>
                <a:ea typeface="Changa SemiBold"/>
                <a:cs typeface="Changa SemiBold"/>
                <a:sym typeface="Changa SemiBold"/>
              </a:defRPr>
            </a:lvl8pPr>
            <a:lvl9pPr marR="0" lvl="8" algn="l" rtl="0">
              <a:lnSpc>
                <a:spcPct val="100000"/>
              </a:lnSpc>
              <a:spcBef>
                <a:spcPts val="0"/>
              </a:spcBef>
              <a:spcAft>
                <a:spcPts val="0"/>
              </a:spcAft>
              <a:buClr>
                <a:schemeClr val="dk1"/>
              </a:buClr>
              <a:buSzPts val="3000"/>
              <a:buFont typeface="Changa SemiBold"/>
              <a:buNone/>
              <a:defRPr sz="3000" b="0" i="0" u="none" strike="noStrike" cap="none">
                <a:solidFill>
                  <a:schemeClr val="dk1"/>
                </a:solidFill>
                <a:latin typeface="Changa SemiBold"/>
                <a:ea typeface="Changa SemiBold"/>
                <a:cs typeface="Changa SemiBold"/>
                <a:sym typeface="Changa SemiBold"/>
              </a:defRPr>
            </a:lvl9pPr>
          </a:lstStyle>
          <a:p>
            <a:r>
              <a:rPr lang="fr" sz="2000" smtClean="0">
                <a:latin typeface="+mn-lt"/>
              </a:rPr>
              <a:t>04</a:t>
            </a:r>
            <a:endParaRPr lang="fr" sz="2000">
              <a:latin typeface="+mn-lt"/>
            </a:endParaRPr>
          </a:p>
        </p:txBody>
      </p:sp>
      <p:sp>
        <p:nvSpPr>
          <p:cNvPr id="19" name="Google Shape;174;p31"/>
          <p:cNvSpPr txBox="1">
            <a:spLocks/>
          </p:cNvSpPr>
          <p:nvPr/>
        </p:nvSpPr>
        <p:spPr>
          <a:xfrm>
            <a:off x="1538889" y="4095750"/>
            <a:ext cx="2940300" cy="45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ubik SemiBold"/>
              <a:buNone/>
              <a:defRPr sz="2400" b="0" i="0" u="none" strike="noStrike" cap="none">
                <a:solidFill>
                  <a:schemeClr val="dk1"/>
                </a:solidFill>
                <a:latin typeface="Changa SemiBold"/>
                <a:ea typeface="Changa SemiBold"/>
                <a:cs typeface="Changa SemiBold"/>
                <a:sym typeface="Changa SemiBold"/>
              </a:defRPr>
            </a:lvl1pPr>
            <a:lvl2pPr marL="914400" marR="0" lvl="1" indent="-304800" algn="l" rtl="0">
              <a:lnSpc>
                <a:spcPct val="100000"/>
              </a:lnSpc>
              <a:spcBef>
                <a:spcPts val="0"/>
              </a:spcBef>
              <a:spcAft>
                <a:spcPts val="0"/>
              </a:spcAft>
              <a:buClr>
                <a:schemeClr val="dk1"/>
              </a:buClr>
              <a:buSzPts val="2400"/>
              <a:buFont typeface="Rubik SemiBold"/>
              <a:buNone/>
              <a:defRPr sz="2400" b="0" i="0" u="none" strike="noStrike" cap="none">
                <a:solidFill>
                  <a:schemeClr val="dk1"/>
                </a:solidFill>
                <a:latin typeface="Rubik SemiBold"/>
                <a:ea typeface="Rubik SemiBold"/>
                <a:cs typeface="Rubik SemiBold"/>
                <a:sym typeface="Rubik SemiBold"/>
              </a:defRPr>
            </a:lvl2pPr>
            <a:lvl3pPr marL="1371600" marR="0" lvl="2" indent="-304800" algn="l" rtl="0">
              <a:lnSpc>
                <a:spcPct val="100000"/>
              </a:lnSpc>
              <a:spcBef>
                <a:spcPts val="0"/>
              </a:spcBef>
              <a:spcAft>
                <a:spcPts val="0"/>
              </a:spcAft>
              <a:buClr>
                <a:schemeClr val="dk1"/>
              </a:buClr>
              <a:buSzPts val="2400"/>
              <a:buFont typeface="Rubik SemiBold"/>
              <a:buNone/>
              <a:defRPr sz="2400" b="0" i="0" u="none" strike="noStrike" cap="none">
                <a:solidFill>
                  <a:schemeClr val="dk1"/>
                </a:solidFill>
                <a:latin typeface="Rubik SemiBold"/>
                <a:ea typeface="Rubik SemiBold"/>
                <a:cs typeface="Rubik SemiBold"/>
                <a:sym typeface="Rubik SemiBold"/>
              </a:defRPr>
            </a:lvl3pPr>
            <a:lvl4pPr marL="1828800" marR="0" lvl="3" indent="-304800" algn="l" rtl="0">
              <a:lnSpc>
                <a:spcPct val="100000"/>
              </a:lnSpc>
              <a:spcBef>
                <a:spcPts val="0"/>
              </a:spcBef>
              <a:spcAft>
                <a:spcPts val="0"/>
              </a:spcAft>
              <a:buClr>
                <a:schemeClr val="dk1"/>
              </a:buClr>
              <a:buSzPts val="2400"/>
              <a:buFont typeface="Rubik SemiBold"/>
              <a:buNone/>
              <a:defRPr sz="2400" b="0" i="0" u="none" strike="noStrike" cap="none">
                <a:solidFill>
                  <a:schemeClr val="dk1"/>
                </a:solidFill>
                <a:latin typeface="Rubik SemiBold"/>
                <a:ea typeface="Rubik SemiBold"/>
                <a:cs typeface="Rubik SemiBold"/>
                <a:sym typeface="Rubik SemiBold"/>
              </a:defRPr>
            </a:lvl4pPr>
            <a:lvl5pPr marL="2286000" marR="0" lvl="4" indent="-304800" algn="l" rtl="0">
              <a:lnSpc>
                <a:spcPct val="100000"/>
              </a:lnSpc>
              <a:spcBef>
                <a:spcPts val="0"/>
              </a:spcBef>
              <a:spcAft>
                <a:spcPts val="0"/>
              </a:spcAft>
              <a:buClr>
                <a:schemeClr val="dk1"/>
              </a:buClr>
              <a:buSzPts val="2400"/>
              <a:buFont typeface="Rubik SemiBold"/>
              <a:buNone/>
              <a:defRPr sz="2400" b="0" i="0" u="none" strike="noStrike" cap="none">
                <a:solidFill>
                  <a:schemeClr val="dk1"/>
                </a:solidFill>
                <a:latin typeface="Rubik SemiBold"/>
                <a:ea typeface="Rubik SemiBold"/>
                <a:cs typeface="Rubik SemiBold"/>
                <a:sym typeface="Rubik SemiBold"/>
              </a:defRPr>
            </a:lvl5pPr>
            <a:lvl6pPr marL="2743200" marR="0" lvl="5" indent="-304800" algn="l" rtl="0">
              <a:lnSpc>
                <a:spcPct val="100000"/>
              </a:lnSpc>
              <a:spcBef>
                <a:spcPts val="0"/>
              </a:spcBef>
              <a:spcAft>
                <a:spcPts val="0"/>
              </a:spcAft>
              <a:buClr>
                <a:schemeClr val="dk1"/>
              </a:buClr>
              <a:buSzPts val="2400"/>
              <a:buFont typeface="Rubik SemiBold"/>
              <a:buNone/>
              <a:defRPr sz="2400" b="0" i="0" u="none" strike="noStrike" cap="none">
                <a:solidFill>
                  <a:schemeClr val="dk1"/>
                </a:solidFill>
                <a:latin typeface="Rubik SemiBold"/>
                <a:ea typeface="Rubik SemiBold"/>
                <a:cs typeface="Rubik SemiBold"/>
                <a:sym typeface="Rubik SemiBold"/>
              </a:defRPr>
            </a:lvl6pPr>
            <a:lvl7pPr marL="3200400" marR="0" lvl="6" indent="-304800" algn="l" rtl="0">
              <a:lnSpc>
                <a:spcPct val="100000"/>
              </a:lnSpc>
              <a:spcBef>
                <a:spcPts val="0"/>
              </a:spcBef>
              <a:spcAft>
                <a:spcPts val="0"/>
              </a:spcAft>
              <a:buClr>
                <a:schemeClr val="dk1"/>
              </a:buClr>
              <a:buSzPts val="2400"/>
              <a:buFont typeface="Rubik SemiBold"/>
              <a:buNone/>
              <a:defRPr sz="2400" b="0" i="0" u="none" strike="noStrike" cap="none">
                <a:solidFill>
                  <a:schemeClr val="dk1"/>
                </a:solidFill>
                <a:latin typeface="Rubik SemiBold"/>
                <a:ea typeface="Rubik SemiBold"/>
                <a:cs typeface="Rubik SemiBold"/>
                <a:sym typeface="Rubik SemiBold"/>
              </a:defRPr>
            </a:lvl7pPr>
            <a:lvl8pPr marL="3657600" marR="0" lvl="7" indent="-304800" algn="l" rtl="0">
              <a:lnSpc>
                <a:spcPct val="100000"/>
              </a:lnSpc>
              <a:spcBef>
                <a:spcPts val="0"/>
              </a:spcBef>
              <a:spcAft>
                <a:spcPts val="0"/>
              </a:spcAft>
              <a:buClr>
                <a:schemeClr val="dk1"/>
              </a:buClr>
              <a:buSzPts val="2400"/>
              <a:buFont typeface="Rubik SemiBold"/>
              <a:buNone/>
              <a:defRPr sz="2400" b="0" i="0" u="none" strike="noStrike" cap="none">
                <a:solidFill>
                  <a:schemeClr val="dk1"/>
                </a:solidFill>
                <a:latin typeface="Rubik SemiBold"/>
                <a:ea typeface="Rubik SemiBold"/>
                <a:cs typeface="Rubik SemiBold"/>
                <a:sym typeface="Rubik SemiBold"/>
              </a:defRPr>
            </a:lvl8pPr>
            <a:lvl9pPr marL="4114800" marR="0" lvl="8" indent="-304800" algn="l" rtl="0">
              <a:lnSpc>
                <a:spcPct val="100000"/>
              </a:lnSpc>
              <a:spcBef>
                <a:spcPts val="0"/>
              </a:spcBef>
              <a:spcAft>
                <a:spcPts val="0"/>
              </a:spcAft>
              <a:buClr>
                <a:schemeClr val="dk1"/>
              </a:buClr>
              <a:buSzPts val="2400"/>
              <a:buFont typeface="Rubik SemiBold"/>
              <a:buNone/>
              <a:defRPr sz="2400" b="0" i="0" u="none" strike="noStrike" cap="none">
                <a:solidFill>
                  <a:schemeClr val="dk1"/>
                </a:solidFill>
                <a:latin typeface="Rubik SemiBold"/>
                <a:ea typeface="Rubik SemiBold"/>
                <a:cs typeface="Rubik SemiBold"/>
                <a:sym typeface="Rubik SemiBold"/>
              </a:defRPr>
            </a:lvl9pPr>
          </a:lstStyle>
          <a:p>
            <a:pPr marL="0" indent="0"/>
            <a:r>
              <a:rPr lang="en-US" sz="2000" smtClean="0">
                <a:latin typeface="+mn-lt"/>
              </a:rPr>
              <a:t>Multi-Tasking Operating System</a:t>
            </a:r>
            <a:endParaRPr lang="en-US" sz="2000">
              <a:latin typeface="+mn-lt"/>
            </a:endParaRPr>
          </a:p>
        </p:txBody>
      </p:sp>
      <p:sp>
        <p:nvSpPr>
          <p:cNvPr id="20" name="Google Shape;175;p31"/>
          <p:cNvSpPr txBox="1">
            <a:spLocks/>
          </p:cNvSpPr>
          <p:nvPr/>
        </p:nvSpPr>
        <p:spPr>
          <a:xfrm>
            <a:off x="4648200" y="4095750"/>
            <a:ext cx="834300" cy="45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Changa SemiBold"/>
              <a:buNone/>
              <a:defRPr sz="3000" b="0" i="0" u="none" strike="noStrike" cap="none">
                <a:solidFill>
                  <a:schemeClr val="accent2"/>
                </a:solidFill>
                <a:latin typeface="Changa SemiBold"/>
                <a:ea typeface="Changa SemiBold"/>
                <a:cs typeface="Changa SemiBold"/>
                <a:sym typeface="Changa SemiBold"/>
              </a:defRPr>
            </a:lvl1pPr>
            <a:lvl2pPr marR="0" lvl="1" algn="l" rtl="0">
              <a:lnSpc>
                <a:spcPct val="100000"/>
              </a:lnSpc>
              <a:spcBef>
                <a:spcPts val="0"/>
              </a:spcBef>
              <a:spcAft>
                <a:spcPts val="0"/>
              </a:spcAft>
              <a:buClr>
                <a:schemeClr val="dk1"/>
              </a:buClr>
              <a:buSzPts val="3000"/>
              <a:buFont typeface="Changa SemiBold"/>
              <a:buNone/>
              <a:defRPr sz="3000" b="0" i="0" u="none" strike="noStrike" cap="none">
                <a:solidFill>
                  <a:schemeClr val="dk1"/>
                </a:solidFill>
                <a:latin typeface="Changa SemiBold"/>
                <a:ea typeface="Changa SemiBold"/>
                <a:cs typeface="Changa SemiBold"/>
                <a:sym typeface="Changa SemiBold"/>
              </a:defRPr>
            </a:lvl2pPr>
            <a:lvl3pPr marR="0" lvl="2" algn="l" rtl="0">
              <a:lnSpc>
                <a:spcPct val="100000"/>
              </a:lnSpc>
              <a:spcBef>
                <a:spcPts val="0"/>
              </a:spcBef>
              <a:spcAft>
                <a:spcPts val="0"/>
              </a:spcAft>
              <a:buClr>
                <a:schemeClr val="dk1"/>
              </a:buClr>
              <a:buSzPts val="3000"/>
              <a:buFont typeface="Changa SemiBold"/>
              <a:buNone/>
              <a:defRPr sz="3000" b="0" i="0" u="none" strike="noStrike" cap="none">
                <a:solidFill>
                  <a:schemeClr val="dk1"/>
                </a:solidFill>
                <a:latin typeface="Changa SemiBold"/>
                <a:ea typeface="Changa SemiBold"/>
                <a:cs typeface="Changa SemiBold"/>
                <a:sym typeface="Changa SemiBold"/>
              </a:defRPr>
            </a:lvl3pPr>
            <a:lvl4pPr marR="0" lvl="3" algn="l" rtl="0">
              <a:lnSpc>
                <a:spcPct val="100000"/>
              </a:lnSpc>
              <a:spcBef>
                <a:spcPts val="0"/>
              </a:spcBef>
              <a:spcAft>
                <a:spcPts val="0"/>
              </a:spcAft>
              <a:buClr>
                <a:schemeClr val="dk1"/>
              </a:buClr>
              <a:buSzPts val="3000"/>
              <a:buFont typeface="Changa SemiBold"/>
              <a:buNone/>
              <a:defRPr sz="3000" b="0" i="0" u="none" strike="noStrike" cap="none">
                <a:solidFill>
                  <a:schemeClr val="dk1"/>
                </a:solidFill>
                <a:latin typeface="Changa SemiBold"/>
                <a:ea typeface="Changa SemiBold"/>
                <a:cs typeface="Changa SemiBold"/>
                <a:sym typeface="Changa SemiBold"/>
              </a:defRPr>
            </a:lvl4pPr>
            <a:lvl5pPr marR="0" lvl="4" algn="l" rtl="0">
              <a:lnSpc>
                <a:spcPct val="100000"/>
              </a:lnSpc>
              <a:spcBef>
                <a:spcPts val="0"/>
              </a:spcBef>
              <a:spcAft>
                <a:spcPts val="0"/>
              </a:spcAft>
              <a:buClr>
                <a:schemeClr val="dk1"/>
              </a:buClr>
              <a:buSzPts val="3000"/>
              <a:buFont typeface="Changa SemiBold"/>
              <a:buNone/>
              <a:defRPr sz="3000" b="0" i="0" u="none" strike="noStrike" cap="none">
                <a:solidFill>
                  <a:schemeClr val="dk1"/>
                </a:solidFill>
                <a:latin typeface="Changa SemiBold"/>
                <a:ea typeface="Changa SemiBold"/>
                <a:cs typeface="Changa SemiBold"/>
                <a:sym typeface="Changa SemiBold"/>
              </a:defRPr>
            </a:lvl5pPr>
            <a:lvl6pPr marR="0" lvl="5" algn="l" rtl="0">
              <a:lnSpc>
                <a:spcPct val="100000"/>
              </a:lnSpc>
              <a:spcBef>
                <a:spcPts val="0"/>
              </a:spcBef>
              <a:spcAft>
                <a:spcPts val="0"/>
              </a:spcAft>
              <a:buClr>
                <a:schemeClr val="dk1"/>
              </a:buClr>
              <a:buSzPts val="3000"/>
              <a:buFont typeface="Changa SemiBold"/>
              <a:buNone/>
              <a:defRPr sz="3000" b="0" i="0" u="none" strike="noStrike" cap="none">
                <a:solidFill>
                  <a:schemeClr val="dk1"/>
                </a:solidFill>
                <a:latin typeface="Changa SemiBold"/>
                <a:ea typeface="Changa SemiBold"/>
                <a:cs typeface="Changa SemiBold"/>
                <a:sym typeface="Changa SemiBold"/>
              </a:defRPr>
            </a:lvl6pPr>
            <a:lvl7pPr marR="0" lvl="6" algn="l" rtl="0">
              <a:lnSpc>
                <a:spcPct val="100000"/>
              </a:lnSpc>
              <a:spcBef>
                <a:spcPts val="0"/>
              </a:spcBef>
              <a:spcAft>
                <a:spcPts val="0"/>
              </a:spcAft>
              <a:buClr>
                <a:schemeClr val="dk1"/>
              </a:buClr>
              <a:buSzPts val="3000"/>
              <a:buFont typeface="Changa SemiBold"/>
              <a:buNone/>
              <a:defRPr sz="3000" b="0" i="0" u="none" strike="noStrike" cap="none">
                <a:solidFill>
                  <a:schemeClr val="dk1"/>
                </a:solidFill>
                <a:latin typeface="Changa SemiBold"/>
                <a:ea typeface="Changa SemiBold"/>
                <a:cs typeface="Changa SemiBold"/>
                <a:sym typeface="Changa SemiBold"/>
              </a:defRPr>
            </a:lvl7pPr>
            <a:lvl8pPr marR="0" lvl="7" algn="l" rtl="0">
              <a:lnSpc>
                <a:spcPct val="100000"/>
              </a:lnSpc>
              <a:spcBef>
                <a:spcPts val="0"/>
              </a:spcBef>
              <a:spcAft>
                <a:spcPts val="0"/>
              </a:spcAft>
              <a:buClr>
                <a:schemeClr val="dk1"/>
              </a:buClr>
              <a:buSzPts val="3000"/>
              <a:buFont typeface="Changa SemiBold"/>
              <a:buNone/>
              <a:defRPr sz="3000" b="0" i="0" u="none" strike="noStrike" cap="none">
                <a:solidFill>
                  <a:schemeClr val="dk1"/>
                </a:solidFill>
                <a:latin typeface="Changa SemiBold"/>
                <a:ea typeface="Changa SemiBold"/>
                <a:cs typeface="Changa SemiBold"/>
                <a:sym typeface="Changa SemiBold"/>
              </a:defRPr>
            </a:lvl8pPr>
            <a:lvl9pPr marR="0" lvl="8" algn="l" rtl="0">
              <a:lnSpc>
                <a:spcPct val="100000"/>
              </a:lnSpc>
              <a:spcBef>
                <a:spcPts val="0"/>
              </a:spcBef>
              <a:spcAft>
                <a:spcPts val="0"/>
              </a:spcAft>
              <a:buClr>
                <a:schemeClr val="dk1"/>
              </a:buClr>
              <a:buSzPts val="3000"/>
              <a:buFont typeface="Changa SemiBold"/>
              <a:buNone/>
              <a:defRPr sz="3000" b="0" i="0" u="none" strike="noStrike" cap="none">
                <a:solidFill>
                  <a:schemeClr val="dk1"/>
                </a:solidFill>
                <a:latin typeface="Changa SemiBold"/>
                <a:ea typeface="Changa SemiBold"/>
                <a:cs typeface="Changa SemiBold"/>
                <a:sym typeface="Changa SemiBold"/>
              </a:defRPr>
            </a:lvl9pPr>
          </a:lstStyle>
          <a:p>
            <a:r>
              <a:rPr lang="fr" sz="2000" smtClean="0">
                <a:latin typeface="+mn-lt"/>
              </a:rPr>
              <a:t>08</a:t>
            </a:r>
            <a:endParaRPr lang="fr" sz="2000">
              <a:latin typeface="+mn-lt"/>
            </a:endParaRPr>
          </a:p>
        </p:txBody>
      </p:sp>
      <p:sp>
        <p:nvSpPr>
          <p:cNvPr id="21" name="Google Shape;176;p31"/>
          <p:cNvSpPr txBox="1">
            <a:spLocks/>
          </p:cNvSpPr>
          <p:nvPr/>
        </p:nvSpPr>
        <p:spPr>
          <a:xfrm>
            <a:off x="5504421" y="4095750"/>
            <a:ext cx="2940300" cy="45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ubik SemiBold"/>
              <a:buNone/>
              <a:defRPr sz="2400" b="0" i="0" u="none" strike="noStrike" cap="none">
                <a:solidFill>
                  <a:schemeClr val="dk1"/>
                </a:solidFill>
                <a:latin typeface="Changa SemiBold"/>
                <a:ea typeface="Changa SemiBold"/>
                <a:cs typeface="Changa SemiBold"/>
                <a:sym typeface="Changa SemiBold"/>
              </a:defRPr>
            </a:lvl1pPr>
            <a:lvl2pPr marL="914400" marR="0" lvl="1" indent="-304800" algn="l" rtl="0">
              <a:lnSpc>
                <a:spcPct val="100000"/>
              </a:lnSpc>
              <a:spcBef>
                <a:spcPts val="0"/>
              </a:spcBef>
              <a:spcAft>
                <a:spcPts val="0"/>
              </a:spcAft>
              <a:buClr>
                <a:schemeClr val="dk1"/>
              </a:buClr>
              <a:buSzPts val="2400"/>
              <a:buFont typeface="Rubik SemiBold"/>
              <a:buNone/>
              <a:defRPr sz="2400" b="0" i="0" u="none" strike="noStrike" cap="none">
                <a:solidFill>
                  <a:schemeClr val="dk1"/>
                </a:solidFill>
                <a:latin typeface="Rubik SemiBold"/>
                <a:ea typeface="Rubik SemiBold"/>
                <a:cs typeface="Rubik SemiBold"/>
                <a:sym typeface="Rubik SemiBold"/>
              </a:defRPr>
            </a:lvl2pPr>
            <a:lvl3pPr marL="1371600" marR="0" lvl="2" indent="-304800" algn="l" rtl="0">
              <a:lnSpc>
                <a:spcPct val="100000"/>
              </a:lnSpc>
              <a:spcBef>
                <a:spcPts val="0"/>
              </a:spcBef>
              <a:spcAft>
                <a:spcPts val="0"/>
              </a:spcAft>
              <a:buClr>
                <a:schemeClr val="dk1"/>
              </a:buClr>
              <a:buSzPts val="2400"/>
              <a:buFont typeface="Rubik SemiBold"/>
              <a:buNone/>
              <a:defRPr sz="2400" b="0" i="0" u="none" strike="noStrike" cap="none">
                <a:solidFill>
                  <a:schemeClr val="dk1"/>
                </a:solidFill>
                <a:latin typeface="Rubik SemiBold"/>
                <a:ea typeface="Rubik SemiBold"/>
                <a:cs typeface="Rubik SemiBold"/>
                <a:sym typeface="Rubik SemiBold"/>
              </a:defRPr>
            </a:lvl3pPr>
            <a:lvl4pPr marL="1828800" marR="0" lvl="3" indent="-304800" algn="l" rtl="0">
              <a:lnSpc>
                <a:spcPct val="100000"/>
              </a:lnSpc>
              <a:spcBef>
                <a:spcPts val="0"/>
              </a:spcBef>
              <a:spcAft>
                <a:spcPts val="0"/>
              </a:spcAft>
              <a:buClr>
                <a:schemeClr val="dk1"/>
              </a:buClr>
              <a:buSzPts val="2400"/>
              <a:buFont typeface="Rubik SemiBold"/>
              <a:buNone/>
              <a:defRPr sz="2400" b="0" i="0" u="none" strike="noStrike" cap="none">
                <a:solidFill>
                  <a:schemeClr val="dk1"/>
                </a:solidFill>
                <a:latin typeface="Rubik SemiBold"/>
                <a:ea typeface="Rubik SemiBold"/>
                <a:cs typeface="Rubik SemiBold"/>
                <a:sym typeface="Rubik SemiBold"/>
              </a:defRPr>
            </a:lvl4pPr>
            <a:lvl5pPr marL="2286000" marR="0" lvl="4" indent="-304800" algn="l" rtl="0">
              <a:lnSpc>
                <a:spcPct val="100000"/>
              </a:lnSpc>
              <a:spcBef>
                <a:spcPts val="0"/>
              </a:spcBef>
              <a:spcAft>
                <a:spcPts val="0"/>
              </a:spcAft>
              <a:buClr>
                <a:schemeClr val="dk1"/>
              </a:buClr>
              <a:buSzPts val="2400"/>
              <a:buFont typeface="Rubik SemiBold"/>
              <a:buNone/>
              <a:defRPr sz="2400" b="0" i="0" u="none" strike="noStrike" cap="none">
                <a:solidFill>
                  <a:schemeClr val="dk1"/>
                </a:solidFill>
                <a:latin typeface="Rubik SemiBold"/>
                <a:ea typeface="Rubik SemiBold"/>
                <a:cs typeface="Rubik SemiBold"/>
                <a:sym typeface="Rubik SemiBold"/>
              </a:defRPr>
            </a:lvl5pPr>
            <a:lvl6pPr marL="2743200" marR="0" lvl="5" indent="-304800" algn="l" rtl="0">
              <a:lnSpc>
                <a:spcPct val="100000"/>
              </a:lnSpc>
              <a:spcBef>
                <a:spcPts val="0"/>
              </a:spcBef>
              <a:spcAft>
                <a:spcPts val="0"/>
              </a:spcAft>
              <a:buClr>
                <a:schemeClr val="dk1"/>
              </a:buClr>
              <a:buSzPts val="2400"/>
              <a:buFont typeface="Rubik SemiBold"/>
              <a:buNone/>
              <a:defRPr sz="2400" b="0" i="0" u="none" strike="noStrike" cap="none">
                <a:solidFill>
                  <a:schemeClr val="dk1"/>
                </a:solidFill>
                <a:latin typeface="Rubik SemiBold"/>
                <a:ea typeface="Rubik SemiBold"/>
                <a:cs typeface="Rubik SemiBold"/>
                <a:sym typeface="Rubik SemiBold"/>
              </a:defRPr>
            </a:lvl6pPr>
            <a:lvl7pPr marL="3200400" marR="0" lvl="6" indent="-304800" algn="l" rtl="0">
              <a:lnSpc>
                <a:spcPct val="100000"/>
              </a:lnSpc>
              <a:spcBef>
                <a:spcPts val="0"/>
              </a:spcBef>
              <a:spcAft>
                <a:spcPts val="0"/>
              </a:spcAft>
              <a:buClr>
                <a:schemeClr val="dk1"/>
              </a:buClr>
              <a:buSzPts val="2400"/>
              <a:buFont typeface="Rubik SemiBold"/>
              <a:buNone/>
              <a:defRPr sz="2400" b="0" i="0" u="none" strike="noStrike" cap="none">
                <a:solidFill>
                  <a:schemeClr val="dk1"/>
                </a:solidFill>
                <a:latin typeface="Rubik SemiBold"/>
                <a:ea typeface="Rubik SemiBold"/>
                <a:cs typeface="Rubik SemiBold"/>
                <a:sym typeface="Rubik SemiBold"/>
              </a:defRPr>
            </a:lvl7pPr>
            <a:lvl8pPr marL="3657600" marR="0" lvl="7" indent="-304800" algn="l" rtl="0">
              <a:lnSpc>
                <a:spcPct val="100000"/>
              </a:lnSpc>
              <a:spcBef>
                <a:spcPts val="0"/>
              </a:spcBef>
              <a:spcAft>
                <a:spcPts val="0"/>
              </a:spcAft>
              <a:buClr>
                <a:schemeClr val="dk1"/>
              </a:buClr>
              <a:buSzPts val="2400"/>
              <a:buFont typeface="Rubik SemiBold"/>
              <a:buNone/>
              <a:defRPr sz="2400" b="0" i="0" u="none" strike="noStrike" cap="none">
                <a:solidFill>
                  <a:schemeClr val="dk1"/>
                </a:solidFill>
                <a:latin typeface="Rubik SemiBold"/>
                <a:ea typeface="Rubik SemiBold"/>
                <a:cs typeface="Rubik SemiBold"/>
                <a:sym typeface="Rubik SemiBold"/>
              </a:defRPr>
            </a:lvl8pPr>
            <a:lvl9pPr marL="4114800" marR="0" lvl="8" indent="-304800" algn="l" rtl="0">
              <a:lnSpc>
                <a:spcPct val="100000"/>
              </a:lnSpc>
              <a:spcBef>
                <a:spcPts val="0"/>
              </a:spcBef>
              <a:spcAft>
                <a:spcPts val="0"/>
              </a:spcAft>
              <a:buClr>
                <a:schemeClr val="dk1"/>
              </a:buClr>
              <a:buSzPts val="2400"/>
              <a:buFont typeface="Rubik SemiBold"/>
              <a:buNone/>
              <a:defRPr sz="2400" b="0" i="0" u="none" strike="noStrike" cap="none">
                <a:solidFill>
                  <a:schemeClr val="dk1"/>
                </a:solidFill>
                <a:latin typeface="Rubik SemiBold"/>
                <a:ea typeface="Rubik SemiBold"/>
                <a:cs typeface="Rubik SemiBold"/>
                <a:sym typeface="Rubik SemiBold"/>
              </a:defRPr>
            </a:lvl9pPr>
          </a:lstStyle>
          <a:p>
            <a:pPr marL="0" indent="0"/>
            <a:r>
              <a:rPr lang="en-US" smtClean="0">
                <a:latin typeface="+mn-lt"/>
              </a:rPr>
              <a:t>Real-Time Operating System</a:t>
            </a:r>
            <a:endParaRPr lang="en-US">
              <a:latin typeface="+mn-lt"/>
            </a:endParaRPr>
          </a:p>
        </p:txBody>
      </p:sp>
    </p:spTree>
    <p:extLst>
      <p:ext uri="{BB962C8B-B14F-4D97-AF65-F5344CB8AC3E}">
        <p14:creationId xmlns:p14="http://schemas.microsoft.com/office/powerpoint/2010/main" val="33355857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2"/>
          <p:cNvSpPr txBox="1">
            <a:spLocks noGrp="1"/>
          </p:cNvSpPr>
          <p:nvPr>
            <p:ph type="title"/>
          </p:nvPr>
        </p:nvSpPr>
        <p:spPr>
          <a:xfrm>
            <a:off x="685800" y="819150"/>
            <a:ext cx="4151700" cy="572700"/>
          </a:xfrm>
          <a:prstGeom prst="rect">
            <a:avLst/>
          </a:prstGeom>
        </p:spPr>
        <p:txBody>
          <a:bodyPr spcFirstLastPara="1" wrap="square" lIns="91425" tIns="91425" rIns="91425" bIns="91425" anchor="b" anchorCtr="0">
            <a:noAutofit/>
          </a:bodyPr>
          <a:lstStyle/>
          <a:p>
            <a:pPr marL="0" lvl="0" indent="0"/>
            <a:r>
              <a:rPr lang="en-US" sz="2000">
                <a:latin typeface="+mn-lt"/>
              </a:rPr>
              <a:t>Batch Operating System</a:t>
            </a:r>
          </a:p>
        </p:txBody>
      </p:sp>
      <p:sp>
        <p:nvSpPr>
          <p:cNvPr id="182" name="Google Shape;182;p32"/>
          <p:cNvSpPr txBox="1">
            <a:spLocks noGrp="1"/>
          </p:cNvSpPr>
          <p:nvPr>
            <p:ph type="subTitle" idx="1"/>
          </p:nvPr>
        </p:nvSpPr>
        <p:spPr>
          <a:xfrm>
            <a:off x="713225" y="1504950"/>
            <a:ext cx="4151700" cy="2230500"/>
          </a:xfrm>
          <a:prstGeom prst="rect">
            <a:avLst/>
          </a:prstGeom>
        </p:spPr>
        <p:txBody>
          <a:bodyPr spcFirstLastPara="1" wrap="square" lIns="91425" tIns="91425" rIns="91425" bIns="91425" anchor="t" anchorCtr="0">
            <a:noAutofit/>
          </a:bodyPr>
          <a:lstStyle/>
          <a:p>
            <a:pPr marL="171450" indent="-171450">
              <a:buSzPts val="1100"/>
            </a:pPr>
            <a:r>
              <a:rPr lang="en-US" smtClean="0">
                <a:latin typeface="+mn-lt"/>
              </a:rPr>
              <a:t>Không tương tác trực tiếp với máy tính</a:t>
            </a:r>
          </a:p>
          <a:p>
            <a:pPr marL="171450" indent="-171450">
              <a:buSzPts val="1100"/>
            </a:pPr>
            <a:r>
              <a:rPr lang="en-US" smtClean="0">
                <a:latin typeface="+mn-lt"/>
              </a:rPr>
              <a:t>C</a:t>
            </a:r>
            <a:r>
              <a:rPr lang="vi-VN" smtClean="0">
                <a:latin typeface="+mn-lt"/>
              </a:rPr>
              <a:t>ác </a:t>
            </a:r>
            <a:r>
              <a:rPr lang="vi-VN">
                <a:latin typeface="+mn-lt"/>
              </a:rPr>
              <a:t>công việc có nhu cầu tương tự được kết hợp với nhau </a:t>
            </a:r>
            <a:r>
              <a:rPr lang="vi-VN">
                <a:latin typeface="+mn-lt"/>
              </a:rPr>
              <a:t>và </a:t>
            </a:r>
            <a:r>
              <a:rPr lang="vi-VN" smtClean="0">
                <a:latin typeface="+mn-lt"/>
              </a:rPr>
              <a:t>chạy </a:t>
            </a:r>
            <a:r>
              <a:rPr lang="vi-VN">
                <a:latin typeface="+mn-lt"/>
              </a:rPr>
              <a:t>theo </a:t>
            </a:r>
            <a:r>
              <a:rPr lang="vi-VN">
                <a:latin typeface="+mn-lt"/>
              </a:rPr>
              <a:t>nhóm</a:t>
            </a:r>
            <a:r>
              <a:rPr lang="vi-VN" smtClean="0">
                <a:latin typeface="+mn-lt"/>
              </a:rPr>
              <a:t>.</a:t>
            </a:r>
            <a:endParaRPr lang="en-US" smtClean="0">
              <a:latin typeface="+mn-lt"/>
            </a:endParaRPr>
          </a:p>
          <a:p>
            <a:pPr marL="0" indent="0">
              <a:buSzPts val="1100"/>
              <a:buNone/>
            </a:pPr>
            <a:r>
              <a:rPr lang="en-US" smtClean="0">
                <a:latin typeface="+mn-lt"/>
              </a:rPr>
              <a:t>Ưu điểm: </a:t>
            </a:r>
          </a:p>
          <a:p>
            <a:pPr marL="171450" indent="-171450">
              <a:buSzPts val="1100"/>
              <a:buFont typeface="Courier New" pitchFamily="49" charset="0"/>
              <a:buChar char="o"/>
            </a:pPr>
            <a:r>
              <a:rPr lang="vi-VN">
                <a:latin typeface="+mn-lt"/>
              </a:rPr>
              <a:t>Nhiều người dùng có thể chia sẻ hệ thống hàng </a:t>
            </a:r>
            <a:r>
              <a:rPr lang="vi-VN">
                <a:latin typeface="+mn-lt"/>
              </a:rPr>
              <a:t>loạt</a:t>
            </a:r>
            <a:r>
              <a:rPr lang="vi-VN" smtClean="0">
                <a:latin typeface="+mn-lt"/>
              </a:rPr>
              <a:t>.</a:t>
            </a:r>
            <a:endParaRPr lang="en-US" smtClean="0">
              <a:latin typeface="+mn-lt"/>
            </a:endParaRPr>
          </a:p>
          <a:p>
            <a:pPr marL="171450" indent="-171450">
              <a:buSzPts val="1100"/>
              <a:buFont typeface="Courier New" pitchFamily="49" charset="0"/>
              <a:buChar char="o"/>
            </a:pPr>
            <a:r>
              <a:rPr lang="en-US">
                <a:latin typeface="+mn-lt"/>
              </a:rPr>
              <a:t>D</a:t>
            </a:r>
            <a:r>
              <a:rPr lang="vi-VN" smtClean="0">
                <a:latin typeface="+mn-lt"/>
              </a:rPr>
              <a:t>ễ </a:t>
            </a:r>
            <a:r>
              <a:rPr lang="vi-VN">
                <a:latin typeface="+mn-lt"/>
              </a:rPr>
              <a:t>dàng </a:t>
            </a:r>
            <a:r>
              <a:rPr lang="vi-VN" smtClean="0">
                <a:latin typeface="+mn-lt"/>
              </a:rPr>
              <a:t>quản </a:t>
            </a:r>
            <a:r>
              <a:rPr lang="vi-VN">
                <a:latin typeface="+mn-lt"/>
              </a:rPr>
              <a:t>lý công việc lớn lặp </a:t>
            </a:r>
            <a:r>
              <a:rPr lang="vi-VN">
                <a:latin typeface="+mn-lt"/>
              </a:rPr>
              <a:t>đi </a:t>
            </a:r>
            <a:r>
              <a:rPr lang="vi-VN" smtClean="0">
                <a:latin typeface="+mn-lt"/>
              </a:rPr>
              <a:t>lặp lạ</a:t>
            </a:r>
            <a:r>
              <a:rPr lang="en-US" smtClean="0">
                <a:latin typeface="+mn-lt"/>
              </a:rPr>
              <a:t>i.</a:t>
            </a:r>
          </a:p>
          <a:p>
            <a:pPr marL="0" indent="0">
              <a:buSzPts val="1100"/>
              <a:buNone/>
            </a:pPr>
            <a:r>
              <a:rPr lang="en-US" smtClean="0">
                <a:latin typeface="+mn-lt"/>
              </a:rPr>
              <a:t>Nhược điểm:</a:t>
            </a:r>
          </a:p>
          <a:p>
            <a:pPr marL="171450" indent="-171450">
              <a:buSzPts val="1100"/>
              <a:buFont typeface="Courier New" pitchFamily="49" charset="0"/>
              <a:buChar char="o"/>
            </a:pPr>
            <a:r>
              <a:rPr lang="en-US" smtClean="0">
                <a:latin typeface="+mn-lt"/>
              </a:rPr>
              <a:t>Rất khó gỡ lỗi và tốn kém.</a:t>
            </a:r>
          </a:p>
          <a:p>
            <a:pPr marL="171450" indent="-171450">
              <a:buSzPts val="1100"/>
              <a:buFont typeface="Courier New" pitchFamily="49" charset="0"/>
              <a:buChar char="o"/>
            </a:pPr>
            <a:r>
              <a:rPr lang="en-US" smtClean="0">
                <a:latin typeface="+mn-lt"/>
              </a:rPr>
              <a:t>Thời gian xử lý cho các công việc thường khó dự đoán chính xác khi chúng trong hàng đợi.</a:t>
            </a:r>
          </a:p>
        </p:txBody>
      </p:sp>
      <p:sp>
        <p:nvSpPr>
          <p:cNvPr id="3" name="AutoShape 2" descr="Batch Operating Syste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7" descr="Batch Operating Syst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276350"/>
            <a:ext cx="3862388"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3480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2"/>
          <p:cNvSpPr txBox="1">
            <a:spLocks noGrp="1"/>
          </p:cNvSpPr>
          <p:nvPr>
            <p:ph type="title"/>
          </p:nvPr>
        </p:nvSpPr>
        <p:spPr>
          <a:xfrm>
            <a:off x="685800" y="819150"/>
            <a:ext cx="4724400" cy="572700"/>
          </a:xfrm>
          <a:prstGeom prst="rect">
            <a:avLst/>
          </a:prstGeom>
        </p:spPr>
        <p:txBody>
          <a:bodyPr spcFirstLastPara="1" wrap="square" lIns="91425" tIns="91425" rIns="91425" bIns="91425" anchor="b" anchorCtr="0">
            <a:noAutofit/>
          </a:bodyPr>
          <a:lstStyle/>
          <a:p>
            <a:pPr marL="0" lvl="0" indent="0"/>
            <a:r>
              <a:rPr lang="en-US" sz="2000">
                <a:latin typeface="+mn-lt"/>
              </a:rPr>
              <a:t>Multi-Programming Operating System</a:t>
            </a:r>
          </a:p>
        </p:txBody>
      </p:sp>
      <p:sp>
        <p:nvSpPr>
          <p:cNvPr id="182" name="Google Shape;182;p32"/>
          <p:cNvSpPr txBox="1">
            <a:spLocks noGrp="1"/>
          </p:cNvSpPr>
          <p:nvPr>
            <p:ph type="subTitle" idx="1"/>
          </p:nvPr>
        </p:nvSpPr>
        <p:spPr>
          <a:xfrm>
            <a:off x="713225" y="1504950"/>
            <a:ext cx="4151700" cy="2819400"/>
          </a:xfrm>
          <a:prstGeom prst="rect">
            <a:avLst/>
          </a:prstGeom>
        </p:spPr>
        <p:txBody>
          <a:bodyPr spcFirstLastPara="1" wrap="square" lIns="91425" tIns="91425" rIns="91425" bIns="91425" anchor="t" anchorCtr="0">
            <a:noAutofit/>
          </a:bodyPr>
          <a:lstStyle/>
          <a:p>
            <a:pPr marL="171450" indent="-171450">
              <a:buSzPts val="1100"/>
            </a:pPr>
            <a:r>
              <a:rPr lang="en-US" smtClean="0">
                <a:latin typeface="+mn-lt"/>
              </a:rPr>
              <a:t>C</a:t>
            </a:r>
            <a:r>
              <a:rPr lang="vi-VN" smtClean="0">
                <a:latin typeface="+mn-lt"/>
              </a:rPr>
              <a:t>ó </a:t>
            </a:r>
            <a:r>
              <a:rPr lang="vi-VN">
                <a:latin typeface="+mn-lt"/>
              </a:rPr>
              <a:t>nhiều hơn một chương trình có trong bộ nhớ chính và bất kỳ chương trình nào trong số chúng có thể được thực </a:t>
            </a:r>
            <a:r>
              <a:rPr lang="vi-VN">
                <a:latin typeface="+mn-lt"/>
              </a:rPr>
              <a:t>thi</a:t>
            </a:r>
            <a:r>
              <a:rPr lang="vi-VN" smtClean="0">
                <a:latin typeface="+mn-lt"/>
              </a:rPr>
              <a:t>.</a:t>
            </a:r>
            <a:endParaRPr lang="en-US" smtClean="0">
              <a:latin typeface="+mn-lt"/>
            </a:endParaRPr>
          </a:p>
          <a:p>
            <a:pPr marL="171450" indent="-171450">
              <a:buSzPts val="1100"/>
            </a:pPr>
            <a:r>
              <a:rPr lang="en-US" smtClean="0">
                <a:latin typeface="+mn-lt"/>
              </a:rPr>
              <a:t>C</a:t>
            </a:r>
            <a:r>
              <a:rPr lang="vi-VN" smtClean="0">
                <a:latin typeface="+mn-lt"/>
              </a:rPr>
              <a:t>ác </a:t>
            </a:r>
            <a:r>
              <a:rPr lang="vi-VN">
                <a:latin typeface="+mn-lt"/>
              </a:rPr>
              <a:t>công việc có nhu cầu tương tự được kết hợp với nhau </a:t>
            </a:r>
            <a:r>
              <a:rPr lang="vi-VN">
                <a:latin typeface="+mn-lt"/>
              </a:rPr>
              <a:t>và </a:t>
            </a:r>
            <a:r>
              <a:rPr lang="vi-VN" smtClean="0">
                <a:latin typeface="+mn-lt"/>
              </a:rPr>
              <a:t>chạy </a:t>
            </a:r>
            <a:r>
              <a:rPr lang="vi-VN">
                <a:latin typeface="+mn-lt"/>
              </a:rPr>
              <a:t>theo </a:t>
            </a:r>
            <a:r>
              <a:rPr lang="vi-VN">
                <a:latin typeface="+mn-lt"/>
              </a:rPr>
              <a:t>nhóm</a:t>
            </a:r>
            <a:r>
              <a:rPr lang="vi-VN" smtClean="0">
                <a:latin typeface="+mn-lt"/>
              </a:rPr>
              <a:t>.</a:t>
            </a:r>
            <a:endParaRPr lang="en-US" smtClean="0">
              <a:latin typeface="+mn-lt"/>
            </a:endParaRPr>
          </a:p>
          <a:p>
            <a:pPr marL="0" indent="0">
              <a:buSzPts val="1100"/>
              <a:buNone/>
            </a:pPr>
            <a:r>
              <a:rPr lang="en-US" smtClean="0">
                <a:latin typeface="+mn-lt"/>
              </a:rPr>
              <a:t>Ưu điểm: </a:t>
            </a:r>
          </a:p>
          <a:p>
            <a:pPr marL="171450" indent="-171450">
              <a:buSzPts val="1100"/>
              <a:buFont typeface="Courier New" pitchFamily="49" charset="0"/>
              <a:buChar char="o"/>
            </a:pPr>
            <a:r>
              <a:rPr lang="en-US" smtClean="0">
                <a:latin typeface="+mn-lt"/>
              </a:rPr>
              <a:t>Tăng băng thông của hệ thống</a:t>
            </a:r>
            <a:r>
              <a:rPr lang="vi-VN" smtClean="0">
                <a:latin typeface="+mn-lt"/>
              </a:rPr>
              <a:t>.</a:t>
            </a:r>
            <a:endParaRPr lang="en-US" smtClean="0">
              <a:latin typeface="+mn-lt"/>
            </a:endParaRPr>
          </a:p>
          <a:p>
            <a:pPr marL="171450" indent="-171450">
              <a:buSzPts val="1100"/>
              <a:buFont typeface="Courier New" pitchFamily="49" charset="0"/>
              <a:buChar char="o"/>
            </a:pPr>
            <a:r>
              <a:rPr lang="en-US" smtClean="0">
                <a:latin typeface="+mn-lt"/>
              </a:rPr>
              <a:t>Giảm thời gian phản hồi.</a:t>
            </a:r>
          </a:p>
          <a:p>
            <a:pPr marL="0" indent="0">
              <a:buSzPts val="1100"/>
              <a:buNone/>
            </a:pPr>
            <a:r>
              <a:rPr lang="en-US" smtClean="0">
                <a:latin typeface="+mn-lt"/>
              </a:rPr>
              <a:t>Nhược điểm:</a:t>
            </a:r>
          </a:p>
          <a:p>
            <a:pPr marL="171450" indent="-171450">
              <a:buSzPts val="1100"/>
              <a:buFont typeface="Courier New" pitchFamily="49" charset="0"/>
              <a:buChar char="o"/>
            </a:pPr>
            <a:r>
              <a:rPr lang="vi-VN">
                <a:latin typeface="+mn-lt"/>
              </a:rPr>
              <a:t>Không có bất kỳ cơ sở nào cho sự tương tác của người dùng về tài nguyên hệ thống với hệ thống.</a:t>
            </a:r>
            <a:endParaRPr lang="en-US" smtClean="0">
              <a:latin typeface="+mn-lt"/>
            </a:endParaRPr>
          </a:p>
        </p:txBody>
      </p:sp>
      <p:sp>
        <p:nvSpPr>
          <p:cNvPr id="3" name="AutoShape 2" descr="Batch Operating Syste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7" descr="Batch Operating Syst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2" descr="MultiProgrammi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8358"/>
          <a:stretch/>
        </p:blipFill>
        <p:spPr bwMode="auto">
          <a:xfrm>
            <a:off x="5219178" y="1657350"/>
            <a:ext cx="3524250" cy="2052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7588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2"/>
          <p:cNvSpPr txBox="1">
            <a:spLocks noGrp="1"/>
          </p:cNvSpPr>
          <p:nvPr>
            <p:ph type="title"/>
          </p:nvPr>
        </p:nvSpPr>
        <p:spPr>
          <a:xfrm>
            <a:off x="685800" y="819150"/>
            <a:ext cx="4724400" cy="572700"/>
          </a:xfrm>
          <a:prstGeom prst="rect">
            <a:avLst/>
          </a:prstGeom>
        </p:spPr>
        <p:txBody>
          <a:bodyPr spcFirstLastPara="1" wrap="square" lIns="91425" tIns="91425" rIns="91425" bIns="91425" anchor="b" anchorCtr="0">
            <a:noAutofit/>
          </a:bodyPr>
          <a:lstStyle/>
          <a:p>
            <a:pPr marL="0" lvl="0" indent="0"/>
            <a:r>
              <a:rPr lang="en-US" sz="2000">
                <a:latin typeface="+mn-lt"/>
              </a:rPr>
              <a:t>Multi-Processing Operating System</a:t>
            </a:r>
          </a:p>
        </p:txBody>
      </p:sp>
      <p:sp>
        <p:nvSpPr>
          <p:cNvPr id="182" name="Google Shape;182;p32"/>
          <p:cNvSpPr txBox="1">
            <a:spLocks noGrp="1"/>
          </p:cNvSpPr>
          <p:nvPr>
            <p:ph type="subTitle" idx="1"/>
          </p:nvPr>
        </p:nvSpPr>
        <p:spPr>
          <a:xfrm>
            <a:off x="713225" y="1504950"/>
            <a:ext cx="4151700" cy="2819400"/>
          </a:xfrm>
          <a:prstGeom prst="rect">
            <a:avLst/>
          </a:prstGeom>
        </p:spPr>
        <p:txBody>
          <a:bodyPr spcFirstLastPara="1" wrap="square" lIns="91425" tIns="91425" rIns="91425" bIns="91425" anchor="t" anchorCtr="0">
            <a:noAutofit/>
          </a:bodyPr>
          <a:lstStyle/>
          <a:p>
            <a:pPr marL="171450" indent="-171450">
              <a:buSzPts val="1100"/>
            </a:pPr>
            <a:r>
              <a:rPr lang="en-US" smtClean="0">
                <a:latin typeface="+mn-lt"/>
              </a:rPr>
              <a:t>Có </a:t>
            </a:r>
            <a:r>
              <a:rPr lang="vi-VN" smtClean="0">
                <a:latin typeface="+mn-lt"/>
              </a:rPr>
              <a:t>nhiều </a:t>
            </a:r>
            <a:r>
              <a:rPr lang="vi-VN">
                <a:latin typeface="+mn-lt"/>
              </a:rPr>
              <a:t>CPU được sử dụng để thực thi tài </a:t>
            </a:r>
            <a:r>
              <a:rPr lang="vi-VN">
                <a:latin typeface="+mn-lt"/>
              </a:rPr>
              <a:t>nguyên</a:t>
            </a:r>
            <a:r>
              <a:rPr lang="vi-VN" smtClean="0">
                <a:latin typeface="+mn-lt"/>
              </a:rPr>
              <a:t>.</a:t>
            </a:r>
            <a:endParaRPr lang="en-US" smtClean="0">
              <a:latin typeface="+mn-lt"/>
            </a:endParaRPr>
          </a:p>
          <a:p>
            <a:pPr marL="0" indent="0">
              <a:buSzPts val="1100"/>
              <a:buNone/>
            </a:pPr>
            <a:r>
              <a:rPr lang="en-US" smtClean="0">
                <a:latin typeface="+mn-lt"/>
              </a:rPr>
              <a:t>Ưu điểm: </a:t>
            </a:r>
          </a:p>
          <a:p>
            <a:pPr marL="171450" indent="-171450">
              <a:buSzPts val="1100"/>
              <a:buFont typeface="Courier New" pitchFamily="49" charset="0"/>
              <a:buChar char="o"/>
            </a:pPr>
            <a:r>
              <a:rPr lang="vi-VN">
                <a:latin typeface="+mn-lt"/>
              </a:rPr>
              <a:t>Nó làm tăng thông lượng của hệ thống.</a:t>
            </a:r>
          </a:p>
          <a:p>
            <a:pPr marL="171450" indent="-171450">
              <a:buSzPts val="1100"/>
              <a:buFont typeface="Courier New" pitchFamily="49" charset="0"/>
              <a:buChar char="o"/>
            </a:pPr>
            <a:r>
              <a:rPr lang="vi-VN">
                <a:latin typeface="+mn-lt"/>
              </a:rPr>
              <a:t>Vì nó </a:t>
            </a:r>
            <a:r>
              <a:rPr lang="vi-VN">
                <a:latin typeface="+mn-lt"/>
              </a:rPr>
              <a:t>có </a:t>
            </a:r>
            <a:r>
              <a:rPr lang="en-US" smtClean="0">
                <a:latin typeface="+mn-lt"/>
              </a:rPr>
              <a:t>nhiều </a:t>
            </a:r>
            <a:r>
              <a:rPr lang="vi-VN" smtClean="0">
                <a:latin typeface="+mn-lt"/>
              </a:rPr>
              <a:t>bộ </a:t>
            </a:r>
            <a:r>
              <a:rPr lang="vi-VN">
                <a:latin typeface="+mn-lt"/>
              </a:rPr>
              <a:t>xử lý, vì vậy, nếu một bộ xử lý bị lỗi, chúng ta có thể tiến hành với một bộ xử </a:t>
            </a:r>
            <a:r>
              <a:rPr lang="vi-VN">
                <a:latin typeface="+mn-lt"/>
              </a:rPr>
              <a:t>lý </a:t>
            </a:r>
            <a:r>
              <a:rPr lang="vi-VN" smtClean="0">
                <a:latin typeface="+mn-lt"/>
              </a:rPr>
              <a:t>khác</a:t>
            </a:r>
            <a:r>
              <a:rPr lang="en-US" smtClean="0">
                <a:latin typeface="+mn-lt"/>
              </a:rPr>
              <a:t>.</a:t>
            </a:r>
          </a:p>
          <a:p>
            <a:pPr marL="0" indent="0">
              <a:buSzPts val="1100"/>
              <a:buNone/>
            </a:pPr>
            <a:r>
              <a:rPr lang="en-US" smtClean="0">
                <a:latin typeface="+mn-lt"/>
              </a:rPr>
              <a:t>Nhược điểm:</a:t>
            </a:r>
          </a:p>
          <a:p>
            <a:pPr marL="171450" indent="-171450">
              <a:buSzPts val="1100"/>
              <a:buFont typeface="Courier New" pitchFamily="49" charset="0"/>
              <a:buChar char="o"/>
            </a:pPr>
            <a:r>
              <a:rPr lang="vi-VN">
                <a:latin typeface="+mn-lt"/>
              </a:rPr>
              <a:t>Do có nhiều CPU</a:t>
            </a:r>
            <a:r>
              <a:rPr lang="vi-VN">
                <a:latin typeface="+mn-lt"/>
              </a:rPr>
              <a:t>, </a:t>
            </a:r>
            <a:r>
              <a:rPr lang="en-US" smtClean="0">
                <a:latin typeface="+mn-lt"/>
              </a:rPr>
              <a:t>nên nó có</a:t>
            </a:r>
            <a:r>
              <a:rPr lang="vi-VN" smtClean="0">
                <a:latin typeface="+mn-lt"/>
              </a:rPr>
              <a:t> </a:t>
            </a:r>
            <a:r>
              <a:rPr lang="vi-VN">
                <a:latin typeface="+mn-lt"/>
              </a:rPr>
              <a:t>thể </a:t>
            </a:r>
            <a:r>
              <a:rPr lang="vi-VN">
                <a:latin typeface="+mn-lt"/>
              </a:rPr>
              <a:t>phức </a:t>
            </a:r>
            <a:r>
              <a:rPr lang="vi-VN" smtClean="0">
                <a:latin typeface="+mn-lt"/>
              </a:rPr>
              <a:t>tạp</a:t>
            </a:r>
            <a:r>
              <a:rPr lang="en-US" smtClean="0">
                <a:latin typeface="+mn-lt"/>
              </a:rPr>
              <a:t> và khó hiểu</a:t>
            </a:r>
            <a:r>
              <a:rPr lang="vi-VN" smtClean="0">
                <a:latin typeface="+mn-lt"/>
              </a:rPr>
              <a:t> </a:t>
            </a:r>
            <a:r>
              <a:rPr lang="vi-VN">
                <a:latin typeface="+mn-lt"/>
              </a:rPr>
              <a:t>hơn.</a:t>
            </a:r>
            <a:endParaRPr lang="en-US" smtClean="0">
              <a:latin typeface="+mn-lt"/>
            </a:endParaRPr>
          </a:p>
        </p:txBody>
      </p:sp>
      <p:sp>
        <p:nvSpPr>
          <p:cNvPr id="3" name="AutoShape 2" descr="Batch Operating Syste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7" descr="Batch Operating Syst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2" descr="MultiProgrammi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7102"/>
          <a:stretch/>
        </p:blipFill>
        <p:spPr bwMode="auto">
          <a:xfrm>
            <a:off x="5334000" y="1581150"/>
            <a:ext cx="3657600" cy="234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397027"/>
      </p:ext>
    </p:extLst>
  </p:cSld>
  <p:clrMapOvr>
    <a:masterClrMapping/>
  </p:clrMapOvr>
  <p:timing>
    <p:tnLst>
      <p:par>
        <p:cTn id="1" dur="indefinite" restart="never" nodeType="tmRoot"/>
      </p:par>
    </p:tnLst>
  </p:timing>
</p:sld>
</file>

<file path=ppt/theme/theme1.xml><?xml version="1.0" encoding="utf-8"?>
<a:theme xmlns:a="http://schemas.openxmlformats.org/drawingml/2006/main" name="Digital Adaptation Meeting by Slidesgo">
  <a:themeElements>
    <a:clrScheme name="Simple Light">
      <a:dk1>
        <a:srgbClr val="1C285A"/>
      </a:dk1>
      <a:lt1>
        <a:srgbClr val="FFFFFF"/>
      </a:lt1>
      <a:dk2>
        <a:srgbClr val="6574CA"/>
      </a:dk2>
      <a:lt2>
        <a:srgbClr val="65B2F5"/>
      </a:lt2>
      <a:accent1>
        <a:srgbClr val="94EAF8"/>
      </a:accent1>
      <a:accent2>
        <a:srgbClr val="AB7BD2"/>
      </a:accent2>
      <a:accent3>
        <a:srgbClr val="EDE9F8"/>
      </a:accent3>
      <a:accent4>
        <a:srgbClr val="DDD9E7"/>
      </a:accent4>
      <a:accent5>
        <a:srgbClr val="FFFFFF"/>
      </a:accent5>
      <a:accent6>
        <a:srgbClr val="FFFFFF"/>
      </a:accent6>
      <a:hlink>
        <a:srgbClr val="1C285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TotalTime>
  <Words>1496</Words>
  <Application>Microsoft Office PowerPoint</Application>
  <PresentationFormat>On-screen Show (16:9)</PresentationFormat>
  <Paragraphs>131</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Open Sans</vt:lpstr>
      <vt:lpstr>Nunito Light</vt:lpstr>
      <vt:lpstr>Changa SemiBold</vt:lpstr>
      <vt:lpstr>Courier New</vt:lpstr>
      <vt:lpstr>Rubik SemiBold</vt:lpstr>
      <vt:lpstr>Anaheim</vt:lpstr>
      <vt:lpstr>Digital Adaptation Meeting by Slidesgo</vt:lpstr>
      <vt:lpstr>Tổng quan</vt:lpstr>
      <vt:lpstr>Kiến trúc</vt:lpstr>
      <vt:lpstr>Các thế hệ của hệ điều hành</vt:lpstr>
      <vt:lpstr>Các thế hệ của hệ điều hành</vt:lpstr>
      <vt:lpstr>Các thế hệ của hệ điều hành</vt:lpstr>
      <vt:lpstr>Các loại hệ điều hành</vt:lpstr>
      <vt:lpstr>Batch Operating System</vt:lpstr>
      <vt:lpstr>Multi-Programming Operating System</vt:lpstr>
      <vt:lpstr>Multi-Processing Operating System</vt:lpstr>
      <vt:lpstr>Multi-Tasking Operating System</vt:lpstr>
      <vt:lpstr>Time-Sharing Operating System</vt:lpstr>
      <vt:lpstr>Distributed Operating System</vt:lpstr>
      <vt:lpstr>Network Operating System</vt:lpstr>
      <vt:lpstr>Real-Time Operating System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Adaptation Meeting</dc:title>
  <cp:lastModifiedBy>Windows User</cp:lastModifiedBy>
  <cp:revision>16</cp:revision>
  <dcterms:modified xsi:type="dcterms:W3CDTF">2024-05-19T12:18:48Z</dcterms:modified>
</cp:coreProperties>
</file>