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AB8EE-67E9-4C76-BC71-1A11EC015885}">
          <p14:sldIdLst>
            <p14:sldId id="256"/>
            <p14:sldId id="257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12808"/>
            <a:ext cx="8791575" cy="2397155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>
                <a:latin typeface="Bernard MT Condensed" panose="02050806060905020404" pitchFamily="18" charset="0"/>
                <a:ea typeface="Adobe Gothic Std B" panose="020B0800000000000000" pitchFamily="34" charset="-128"/>
              </a:rPr>
              <a:t>Shoot the hoop</a:t>
            </a:r>
            <a:endParaRPr lang="en-US" sz="8800" dirty="0">
              <a:latin typeface="Bernard MT Condensed" panose="02050806060905020404" pitchFamily="18" charset="0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378" y="3509963"/>
            <a:ext cx="8791575" cy="178947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Team 9.</a:t>
            </a:r>
          </a:p>
          <a:p>
            <a:pPr algn="ctr"/>
            <a:r>
              <a:rPr lang="en-US" sz="1200" dirty="0" err="1" smtClean="0">
                <a:solidFill>
                  <a:schemeClr val="bg2"/>
                </a:solidFill>
              </a:rPr>
              <a:t>Thành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viên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tham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gia</a:t>
            </a:r>
            <a:r>
              <a:rPr lang="en-US" sz="1200" dirty="0" smtClean="0">
                <a:solidFill>
                  <a:schemeClr val="bg2"/>
                </a:solidFill>
              </a:rPr>
              <a:t>:  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Nguyễn </a:t>
            </a:r>
            <a:r>
              <a:rPr lang="en-US" sz="1200" dirty="0" err="1" smtClean="0">
                <a:solidFill>
                  <a:srgbClr val="FF0000"/>
                </a:solidFill>
              </a:rPr>
              <a:t>Việt</a:t>
            </a:r>
            <a:r>
              <a:rPr lang="en-US" sz="1200" dirty="0" smtClean="0">
                <a:solidFill>
                  <a:srgbClr val="FF0000"/>
                </a:solidFill>
              </a:rPr>
              <a:t> Anh </a:t>
            </a:r>
            <a:r>
              <a:rPr lang="en-US" sz="1200" dirty="0" smtClean="0">
                <a:solidFill>
                  <a:schemeClr val="bg2"/>
                </a:solidFill>
              </a:rPr>
              <a:t>– </a:t>
            </a:r>
            <a:r>
              <a:rPr lang="en-US" sz="1200" dirty="0" err="1" smtClean="0">
                <a:solidFill>
                  <a:schemeClr val="bg2"/>
                </a:solidFill>
              </a:rPr>
              <a:t>phụ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trách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gameplay.</a:t>
            </a:r>
          </a:p>
          <a:p>
            <a:pPr algn="ctr"/>
            <a:r>
              <a:rPr lang="en-US" sz="1200" dirty="0" err="1" smtClean="0">
                <a:solidFill>
                  <a:srgbClr val="FF0000"/>
                </a:solidFill>
              </a:rPr>
              <a:t>Đặng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quốc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hùng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– </a:t>
            </a:r>
            <a:r>
              <a:rPr lang="en-US" sz="1200" dirty="0" err="1" smtClean="0">
                <a:solidFill>
                  <a:schemeClr val="bg2"/>
                </a:solidFill>
              </a:rPr>
              <a:t>thiết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kế</a:t>
            </a:r>
            <a:r>
              <a:rPr lang="en-US" sz="1200" dirty="0" smtClean="0">
                <a:solidFill>
                  <a:schemeClr val="bg2"/>
                </a:solidFill>
              </a:rPr>
              <a:t> AI </a:t>
            </a:r>
            <a:r>
              <a:rPr lang="en-US" sz="1200" dirty="0" err="1" smtClean="0">
                <a:solidFill>
                  <a:schemeClr val="bg2"/>
                </a:solidFill>
              </a:rPr>
              <a:t>cho</a:t>
            </a:r>
            <a:r>
              <a:rPr lang="en-US" sz="1200" dirty="0" smtClean="0">
                <a:solidFill>
                  <a:schemeClr val="bg2"/>
                </a:solidFill>
              </a:rPr>
              <a:t> enemy </a:t>
            </a:r>
            <a:r>
              <a:rPr lang="en-US" sz="1200" dirty="0" err="1" smtClean="0">
                <a:solidFill>
                  <a:schemeClr val="bg2"/>
                </a:solidFill>
              </a:rPr>
              <a:t>và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thiết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kế</a:t>
            </a:r>
            <a:r>
              <a:rPr lang="en-US" sz="1200" dirty="0" smtClean="0">
                <a:solidFill>
                  <a:schemeClr val="bg2"/>
                </a:solidFill>
              </a:rPr>
              <a:t> Map.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Nguyễn </a:t>
            </a:r>
            <a:r>
              <a:rPr lang="en-US" sz="1200" dirty="0" err="1" smtClean="0">
                <a:solidFill>
                  <a:srgbClr val="FF0000"/>
                </a:solidFill>
              </a:rPr>
              <a:t>trọng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hải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– </a:t>
            </a:r>
            <a:r>
              <a:rPr lang="en-US" sz="1200" dirty="0" err="1" smtClean="0">
                <a:solidFill>
                  <a:schemeClr val="bg2"/>
                </a:solidFill>
              </a:rPr>
              <a:t>phụ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trách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âm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thanh</a:t>
            </a:r>
            <a:r>
              <a:rPr lang="en-US" sz="1200" dirty="0" smtClean="0">
                <a:solidFill>
                  <a:schemeClr val="bg2"/>
                </a:solidFill>
              </a:rPr>
              <a:t>, tester.</a:t>
            </a:r>
          </a:p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6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smtClean="0"/>
              <a:t>Gameplay: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723276"/>
            <a:ext cx="9905999" cy="3541714"/>
          </a:xfrm>
        </p:spPr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vây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địch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Đài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chọi</a:t>
            </a:r>
            <a:r>
              <a:rPr lang="en-US" dirty="0" smtClean="0"/>
              <a:t> </a:t>
            </a:r>
            <a:r>
              <a:rPr lang="en-US" dirty="0" err="1" smtClean="0"/>
              <a:t>gạch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30" y="2821477"/>
            <a:ext cx="8293180" cy="380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99403" y="1009040"/>
            <a:ext cx="9905998" cy="14785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05" y="130540"/>
            <a:ext cx="11677772" cy="6551613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Game:</a:t>
            </a:r>
          </a:p>
          <a:p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Thanh </a:t>
            </a:r>
            <a:r>
              <a:rPr lang="en-US" dirty="0" err="1" smtClean="0"/>
              <a:t>Máu</a:t>
            </a:r>
            <a:r>
              <a:rPr lang="en-US" dirty="0" smtClean="0"/>
              <a:t>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gười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hơi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Ngắm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Bắn</a:t>
            </a:r>
            <a:r>
              <a:rPr lang="en-US" dirty="0" smtClean="0"/>
              <a:t>: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ngắm</a:t>
            </a:r>
            <a:r>
              <a:rPr lang="en-US" dirty="0" smtClean="0"/>
              <a:t> </a:t>
            </a:r>
            <a:r>
              <a:rPr lang="en-US" dirty="0" err="1" smtClean="0"/>
              <a:t>bắn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Thanh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Bắn</a:t>
            </a:r>
            <a:r>
              <a:rPr lang="en-US" dirty="0" smtClean="0"/>
              <a:t>: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bắn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bay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120" y="2919045"/>
            <a:ext cx="4020612" cy="1700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8" y="4835598"/>
            <a:ext cx="2285998" cy="1846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732" y="1213691"/>
            <a:ext cx="5482290" cy="127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5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-543464" y="515001"/>
            <a:ext cx="97617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86180"/>
            <a:ext cx="10737162" cy="606637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lính</a:t>
            </a:r>
            <a:r>
              <a:rPr lang="en-US" dirty="0" smtClean="0"/>
              <a:t> </a:t>
            </a:r>
            <a:r>
              <a:rPr lang="en-US" dirty="0" err="1" smtClean="0"/>
              <a:t>địch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tòa</a:t>
            </a:r>
            <a:r>
              <a:rPr lang="en-US" dirty="0" smtClean="0"/>
              <a:t> </a:t>
            </a:r>
            <a:r>
              <a:rPr lang="en-US" dirty="0" err="1" smtClean="0"/>
              <a:t>tháp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,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cẩn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 </a:t>
            </a:r>
            <a:r>
              <a:rPr lang="en-US" dirty="0" err="1" smtClean="0"/>
              <a:t>đừng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địch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06" y="1449802"/>
            <a:ext cx="7805014" cy="49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39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</TotalTime>
  <Words>161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Adobe Gothic Std B</vt:lpstr>
      <vt:lpstr>Arial</vt:lpstr>
      <vt:lpstr>Bernard MT Condensed</vt:lpstr>
      <vt:lpstr>Trebuchet MS</vt:lpstr>
      <vt:lpstr>Tw Cen MT</vt:lpstr>
      <vt:lpstr>Circuit</vt:lpstr>
      <vt:lpstr>Shoot the hoop</vt:lpstr>
      <vt:lpstr>Mô tả Gameplay: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Defend the tower</dc:title>
  <dc:creator>Hải Nguyễn Trọng</dc:creator>
  <cp:lastModifiedBy>Hải Nguyễn Trọng</cp:lastModifiedBy>
  <cp:revision>13</cp:revision>
  <dcterms:created xsi:type="dcterms:W3CDTF">2017-07-09T14:14:43Z</dcterms:created>
  <dcterms:modified xsi:type="dcterms:W3CDTF">2017-07-09T15:30:23Z</dcterms:modified>
</cp:coreProperties>
</file>