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1F40-0E90-45AB-92B1-53234DA44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DiaMond Game with Pygame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02574-1A02-4E01-BF70-337B38EDE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7247796" cy="1645921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h</a:t>
            </a:r>
            <a:r>
              <a:rPr lang="vi-VN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 dẫn:     Thầy Nguyễn Lê Trung Thành</a:t>
            </a:r>
          </a:p>
          <a:p>
            <a:pPr algn="l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viên thực hiện:           Võ Hải Đăng</a:t>
            </a:r>
          </a:p>
          <a:p>
            <a:pPr algn="l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2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9C6-4D28-4850-A5F3-245A802A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912177"/>
            <a:ext cx="4486656" cy="1141497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Giao Diện Game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09360-2B0E-4429-82C1-7EDA7773D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0"/>
            <a:ext cx="6096000" cy="685799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C8B502-3822-48EA-9B35-FBD57D6AE71F}"/>
              </a:ext>
            </a:extLst>
          </p:cNvPr>
          <p:cNvSpPr txBox="1"/>
          <p:nvPr/>
        </p:nvSpPr>
        <p:spPr>
          <a:xfrm>
            <a:off x="1526960" y="2982897"/>
            <a:ext cx="29899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Hình ảnh kim c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</a:p>
          <a:p>
            <a:pPr marL="342900" indent="-3429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ới chứa các hình ảnh</a:t>
            </a:r>
          </a:p>
          <a:p>
            <a:pPr marL="342900" indent="-3429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342900" indent="-3429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Điểm số</a:t>
            </a:r>
          </a:p>
          <a:p>
            <a:pPr marL="342900" indent="-342900">
              <a:buAutoNum type="arabicPeriod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D1A209-B18B-479A-A9D3-A4EF4BC39CCD}"/>
              </a:ext>
            </a:extLst>
          </p:cNvPr>
          <p:cNvCxnSpPr/>
          <p:nvPr/>
        </p:nvCxnSpPr>
        <p:spPr>
          <a:xfrm flipV="1">
            <a:off x="4225771" y="1322773"/>
            <a:ext cx="2468880" cy="1828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32F948-7350-4966-8602-4B07CC32F8A4}"/>
              </a:ext>
            </a:extLst>
          </p:cNvPr>
          <p:cNvCxnSpPr/>
          <p:nvPr/>
        </p:nvCxnSpPr>
        <p:spPr>
          <a:xfrm flipV="1">
            <a:off x="4438835" y="2920753"/>
            <a:ext cx="2139518" cy="5082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1BB0A4-0718-42AA-8512-B8F6EF018D08}"/>
              </a:ext>
            </a:extLst>
          </p:cNvPr>
          <p:cNvCxnSpPr/>
          <p:nvPr/>
        </p:nvCxnSpPr>
        <p:spPr>
          <a:xfrm>
            <a:off x="3266983" y="3746377"/>
            <a:ext cx="3000652" cy="8256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6F9D84-2D71-4DA4-B143-4394BF4F1264}"/>
              </a:ext>
            </a:extLst>
          </p:cNvPr>
          <p:cNvCxnSpPr/>
          <p:nvPr/>
        </p:nvCxnSpPr>
        <p:spPr>
          <a:xfrm>
            <a:off x="2867487" y="4048217"/>
            <a:ext cx="3400148" cy="23703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9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9C6-4D28-4850-A5F3-245A802A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39" y="889629"/>
            <a:ext cx="4486656" cy="1141497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Tính năng mong muốn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09360-2B0E-4429-82C1-7EDA7773D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0"/>
            <a:ext cx="6096000" cy="68579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EE0B70-DD9C-4CDB-A808-DB0706CA7CE4}"/>
              </a:ext>
            </a:extLst>
          </p:cNvPr>
          <p:cNvSpPr txBox="1"/>
          <p:nvPr/>
        </p:nvSpPr>
        <p:spPr>
          <a:xfrm>
            <a:off x="557304" y="2610691"/>
            <a:ext cx="55386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Chọn và di chuyển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các hình ảnh kim c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ơng.</a:t>
            </a:r>
          </a:p>
          <a:p>
            <a:pPr marL="342900" indent="-3429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kim c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ơng giống nhau và ở gần nhau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phép ghép lại tạo thành 1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ờng thẳng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(mỗi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ờng thẳng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tính là 3 kim c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ơng trở lên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	và không tính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ờng chéo).</a:t>
            </a:r>
          </a:p>
          <a:p>
            <a:pPr marL="342900" indent="-342900">
              <a:buAutoNum type="arabicPeriod" startAt="3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Tính điểm các tr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ờng hợp ghép thành công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theo số l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ợng kim c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ơng (&gt;= 3 ).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 Khi không còn tr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ờng hợp có thể ghép kim c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ơng giống nhau trong màn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 thì trò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 sẽ kết thúc.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 Lưu điểm và tạo bảng điểm topscore.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6. Làm mới màn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 hiện tại.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49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9C6-4D28-4850-A5F3-245A802A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39" y="889629"/>
            <a:ext cx="4486656" cy="1141497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Tính năng thực tế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E0B70-DD9C-4CDB-A808-DB0706CA7CE4}"/>
              </a:ext>
            </a:extLst>
          </p:cNvPr>
          <p:cNvSpPr txBox="1"/>
          <p:nvPr/>
        </p:nvSpPr>
        <p:spPr>
          <a:xfrm>
            <a:off x="346229" y="2610691"/>
            <a:ext cx="57497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Chọn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và di chuyển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các hình ảnh kim c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ơng nếu nó tạo thành 1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ờng thẳng có các kim c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ơng giống nhau. </a:t>
            </a:r>
          </a:p>
          <a:p>
            <a:pPr marL="342900" indent="-3429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Phát ra âm thanh nếu ghép thành công.</a:t>
            </a:r>
          </a:p>
          <a:p>
            <a:pPr marL="342900" indent="-3429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Ở mỗi mức độ ghép kim c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ơng thành công (đ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ờng thẳng có 3, 4, 5, 6 kim cư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ng giống nhau) thì sẽ cho mỗi điểm số khác nhau.</a:t>
            </a:r>
          </a:p>
          <a:p>
            <a:pPr marL="342900" indent="-3429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Điểm số sẽ bị trừ theo thời gian. Trò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 bắt đầu với 0 điểm và kết thúc khi không còn tr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ờng hợp có thể ghép. Chơi lại từ đầu nếu bấm phím Backspace.</a:t>
            </a:r>
          </a:p>
          <a:p>
            <a:pPr marL="342900" indent="-342900">
              <a:buAutoNum type="arabicPeriod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132521-CEC4-48C7-B6C0-CA8B53D3B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BF75D7-4EF5-40E3-B95F-1C1787BE7AD3}"/>
              </a:ext>
            </a:extLst>
          </p:cNvPr>
          <p:cNvSpPr txBox="1"/>
          <p:nvPr/>
        </p:nvSpPr>
        <p:spPr>
          <a:xfrm>
            <a:off x="1509440" y="6396339"/>
            <a:ext cx="375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Màn hình hết thúc game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AE3AD3-8A6E-4529-A072-EF6BFF688CB0}"/>
              </a:ext>
            </a:extLst>
          </p:cNvPr>
          <p:cNvCxnSpPr>
            <a:cxnSpLocks/>
          </p:cNvCxnSpPr>
          <p:nvPr/>
        </p:nvCxnSpPr>
        <p:spPr>
          <a:xfrm flipV="1">
            <a:off x="3941685" y="4980374"/>
            <a:ext cx="2388094" cy="14928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37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6880-791E-4D38-9CDD-CAA78DA7F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 Game</a:t>
            </a:r>
          </a:p>
        </p:txBody>
      </p:sp>
    </p:spTree>
    <p:extLst>
      <p:ext uri="{BB962C8B-B14F-4D97-AF65-F5344CB8AC3E}">
        <p14:creationId xmlns:p14="http://schemas.microsoft.com/office/powerpoint/2010/main" val="9438012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144</TotalTime>
  <Words>328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DiaMond Game with Pygame</vt:lpstr>
      <vt:lpstr>Giao Diện Game</vt:lpstr>
      <vt:lpstr>Tính năng mong muốn</vt:lpstr>
      <vt:lpstr>Tính năng thực tế</vt:lpstr>
      <vt:lpstr>Demo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Game with Pygame</dc:title>
  <dc:creator>Hải Đăng Võ</dc:creator>
  <cp:lastModifiedBy>Hải Đăng Võ</cp:lastModifiedBy>
  <cp:revision>30</cp:revision>
  <dcterms:created xsi:type="dcterms:W3CDTF">2019-12-29T14:04:30Z</dcterms:created>
  <dcterms:modified xsi:type="dcterms:W3CDTF">2019-12-29T16:34:13Z</dcterms:modified>
</cp:coreProperties>
</file>