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9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7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6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79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6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86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024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16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462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21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132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9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6AC9-C5D3-43FE-8134-EBDD2FD2DC05}" type="datetimeFigureOut">
              <a:rPr lang="de-CH" smtClean="0"/>
              <a:t>16.08.2025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1716A-54A4-42AD-893C-448EC06C6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224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143B44-2B92-4A4C-B59C-274FAC70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9620"/>
            <a:ext cx="6792686" cy="828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90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</dc:creator>
  <cp:lastModifiedBy>Dani</cp:lastModifiedBy>
  <cp:revision>3</cp:revision>
  <cp:lastPrinted>2025-08-16T10:34:14Z</cp:lastPrinted>
  <dcterms:created xsi:type="dcterms:W3CDTF">2025-08-16T10:31:15Z</dcterms:created>
  <dcterms:modified xsi:type="dcterms:W3CDTF">2025-08-16T10:40:30Z</dcterms:modified>
</cp:coreProperties>
</file>