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36.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5"/>
  </p:notesMasterIdLst>
  <p:handoutMasterIdLst>
    <p:handoutMasterId r:id="rId33"/>
  </p:handoutMasterIdLst>
  <p:sldIdLst>
    <p:sldId id="274" r:id="rId14"/>
    <p:sldId id="275" r:id="rId16"/>
    <p:sldId id="276" r:id="rId17"/>
    <p:sldId id="279" r:id="rId18"/>
    <p:sldId id="306" r:id="rId19"/>
    <p:sldId id="307" r:id="rId20"/>
    <p:sldId id="308" r:id="rId21"/>
    <p:sldId id="305" r:id="rId22"/>
    <p:sldId id="281" r:id="rId23"/>
    <p:sldId id="282" r:id="rId24"/>
    <p:sldId id="283" r:id="rId25"/>
    <p:sldId id="284" r:id="rId26"/>
    <p:sldId id="263" r:id="rId27"/>
    <p:sldId id="309" r:id="rId28"/>
    <p:sldId id="310" r:id="rId29"/>
    <p:sldId id="257" r:id="rId30"/>
    <p:sldId id="311" r:id="rId31"/>
    <p:sldId id="272" r:id="rId32"/>
  </p:sldIdLst>
  <p:sldSz cx="12192000" cy="6858000"/>
  <p:notesSz cx="6858000" cy="9144000"/>
  <p:embeddedFontLst>
    <p:embeddedFont>
      <p:font typeface="Manrope SemiBold" charset="0"/>
      <p:bold r:id="rId37"/>
    </p:embeddedFont>
    <p:embeddedFont>
      <p:font typeface="Roboto Black" panose="02000000000000000000" charset="0"/>
      <p:bold r:id="rId38"/>
    </p:embeddedFont>
  </p:embeddedFontLst>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7" userDrawn="1">
          <p15:clr>
            <a:srgbClr val="A4A3A4"/>
          </p15:clr>
        </p15:guide>
        <p15:guide id="2" pos="3834" userDrawn="1">
          <p15:clr>
            <a:srgbClr val="A4A3A4"/>
          </p15:clr>
        </p15:guide>
        <p15:guide id="3" pos="475" userDrawn="1">
          <p15:clr>
            <a:srgbClr val="A4A3A4"/>
          </p15:clr>
        </p15:guide>
        <p15:guide id="4" pos="8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66F2"/>
    <a:srgbClr val="FF9675"/>
    <a:srgbClr val="FF897D"/>
    <a:srgbClr val="FF8863"/>
    <a:srgbClr val="FFF7EF"/>
    <a:srgbClr val="826AE8"/>
    <a:srgbClr val="765AE6"/>
    <a:srgbClr val="F283CB"/>
    <a:srgbClr val="EAD1B0"/>
    <a:srgbClr val="F2E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2974" autoAdjust="0"/>
  </p:normalViewPr>
  <p:slideViewPr>
    <p:cSldViewPr snapToGrid="0" showGuides="1">
      <p:cViewPr varScale="1">
        <p:scale>
          <a:sx n="62" d="100"/>
          <a:sy n="62" d="100"/>
        </p:scale>
        <p:origin x="932" y="44"/>
      </p:cViewPr>
      <p:guideLst>
        <p:guide orient="horz" pos="2897"/>
        <p:guide pos="3834"/>
        <p:guide pos="475"/>
        <p:guide pos="8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gs" Target="tags/tag18.xml"/><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Roboto Black" panose="020000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Roboto Black" panose="02000000000000000000" charset="0"/>
              </a:rPr>
            </a:fld>
            <a:endParaRPr lang="zh-CN" altLang="en-US">
              <a:latin typeface="Manrope SemiBold" charset="0"/>
              <a:ea typeface="Manrope SemiBold" charset="0"/>
              <a:cs typeface="Roboto Black" panose="020000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Roboto Black" panose="020000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Roboto Black" panose="02000000000000000000" charset="0"/>
              </a:rPr>
            </a:fld>
            <a:endParaRPr lang="zh-CN" altLang="en-US">
              <a:latin typeface="Manrope SemiBold" charset="0"/>
              <a:ea typeface="Manrope SemiBold" charset="0"/>
              <a:cs typeface="Roboto Black" panose="020000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Roboto Black" panose="020000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Roboto Black" panose="02000000000000000000" charset="0"/>
              </a:defRPr>
            </a:lvl1pPr>
          </a:lstStyle>
          <a:p>
            <a:fld id="{4B7E4C33-88A6-4EB5-8A40-906E95D3B7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Roboto Black" panose="020000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Roboto Black" panose="02000000000000000000" charset="0"/>
              </a:defRPr>
            </a:lvl1pPr>
          </a:lstStyle>
          <a:p>
            <a:fld id="{BCEAC6EF-011C-46F4-B011-D19AA71A779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Roboto Black" panose="02000000000000000000" charset="0"/>
      </a:defRPr>
    </a:lvl1pPr>
    <a:lvl2pPr marL="4572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2pPr>
    <a:lvl3pPr marL="9144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3pPr>
    <a:lvl4pPr marL="13716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4pPr>
    <a:lvl5pPr marL="1828800" algn="l" defTabSz="914400" rtl="0" eaLnBrk="1" latinLnBrk="0" hangingPunct="1">
      <a:defRPr sz="1200" kern="1200">
        <a:solidFill>
          <a:schemeClr val="tx1"/>
        </a:solidFill>
        <a:latin typeface="Manrope SemiBold" charset="0"/>
        <a:ea typeface="Manrope SemiBold" charset="0"/>
        <a:cs typeface="Roboto Black" panose="020000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E507E4-2EF1-4D1E-B5BF-E9617E467E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4C328B-6495-418E-A417-1C1A2371184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AB103A-A78C-444D-9E37-67B6072F35D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2.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2" Type="http://schemas.openxmlformats.org/officeDocument/2006/relationships/theme" Target="../theme/theme10.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101.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2" Type="http://schemas.openxmlformats.org/officeDocument/2006/relationships/theme" Target="../theme/theme11.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112.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2" Type="http://schemas.openxmlformats.org/officeDocument/2006/relationships/theme" Target="../theme/theme12.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123.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13.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2" Type="http://schemas.openxmlformats.org/officeDocument/2006/relationships/theme" Target="../theme/theme3.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24.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2" Type="http://schemas.openxmlformats.org/officeDocument/2006/relationships/theme" Target="../theme/theme4.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35.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2" Type="http://schemas.openxmlformats.org/officeDocument/2006/relationships/theme" Target="../theme/theme5.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46.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2" Type="http://schemas.openxmlformats.org/officeDocument/2006/relationships/theme" Target="../theme/theme6.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57.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2" Type="http://schemas.openxmlformats.org/officeDocument/2006/relationships/theme" Target="../theme/theme7.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68.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2" Type="http://schemas.openxmlformats.org/officeDocument/2006/relationships/theme" Target="../theme/theme8.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79.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2" Type="http://schemas.openxmlformats.org/officeDocument/2006/relationships/theme" Target="../theme/theme9.xml"/><Relationship Id="rId21" Type="http://schemas.openxmlformats.org/officeDocument/2006/relationships/image" Target="../media/image10.svg"/><Relationship Id="rId20" Type="http://schemas.openxmlformats.org/officeDocument/2006/relationships/image" Target="../media/image9.png"/><Relationship Id="rId2" Type="http://schemas.openxmlformats.org/officeDocument/2006/relationships/slideLayout" Target="../slideLayouts/slideLayout90.xml"/><Relationship Id="rId19" Type="http://schemas.openxmlformats.org/officeDocument/2006/relationships/image" Target="../media/image8.svg"/><Relationship Id="rId18" Type="http://schemas.openxmlformats.org/officeDocument/2006/relationships/image" Target="../media/image7.png"/><Relationship Id="rId17" Type="http://schemas.openxmlformats.org/officeDocument/2006/relationships/image" Target="../media/image6.svg"/><Relationship Id="rId16" Type="http://schemas.openxmlformats.org/officeDocument/2006/relationships/image" Target="../media/image5.png"/><Relationship Id="rId15" Type="http://schemas.openxmlformats.org/officeDocument/2006/relationships/image" Target="../media/image4.svg"/><Relationship Id="rId14" Type="http://schemas.openxmlformats.org/officeDocument/2006/relationships/image" Target="../media/image3.png"/><Relationship Id="rId13" Type="http://schemas.openxmlformats.org/officeDocument/2006/relationships/image" Target="../media/image2.sv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Roboto Black" panose="02000000000000000000" charset="0"/>
              </a:defRPr>
            </a:lvl1pPr>
          </a:lstStyle>
          <a:p>
            <a:fld id="{C74C328B-6495-418E-A417-1C1A2371184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Roboto Black" panose="020000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Roboto Black" panose="02000000000000000000" charset="0"/>
              </a:defRPr>
            </a:lvl1pPr>
          </a:lstStyle>
          <a:p>
            <a:fld id="{F3AB103A-A78C-444D-9E37-67B6072F35DE}" type="slidenum">
              <a:rPr lang="zh-CN" altLang="en-US" smtClean="0"/>
            </a:fld>
            <a:endParaRPr lang="zh-CN" altLang="en-US"/>
          </a:p>
        </p:txBody>
      </p:sp>
      <p:grpSp>
        <p:nvGrpSpPr>
          <p:cNvPr id="7" name="组合 6"/>
          <p:cNvGrpSpPr/>
          <p:nvPr userDrawn="1"/>
        </p:nvGrpSpPr>
        <p:grpSpPr>
          <a:xfrm>
            <a:off x="1" y="0"/>
            <a:ext cx="12201235" cy="6870700"/>
            <a:chOff x="1" y="0"/>
            <a:chExt cx="12201235" cy="6870700"/>
          </a:xfrm>
        </p:grpSpPr>
        <p:sp>
          <p:nvSpPr>
            <p:cNvPr id="8" name="矩形 7"/>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9" name="图形 8"/>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2396" y="4533900"/>
              <a:ext cx="3558840" cy="2336800"/>
            </a:xfrm>
            <a:prstGeom prst="rect">
              <a:avLst/>
            </a:prstGeom>
          </p:spPr>
        </p:pic>
        <p:pic>
          <p:nvPicPr>
            <p:cNvPr id="10" name="图形 9"/>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15411" y="161925"/>
              <a:ext cx="885825" cy="3267075"/>
            </a:xfrm>
            <a:prstGeom prst="rect">
              <a:avLst/>
            </a:prstGeom>
          </p:spPr>
        </p:pic>
        <p:pic>
          <p:nvPicPr>
            <p:cNvPr id="11" name="图形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 y="3175"/>
              <a:ext cx="7962900" cy="2233790"/>
            </a:xfrm>
            <a:prstGeom prst="rect">
              <a:avLst/>
            </a:prstGeom>
          </p:spPr>
        </p:pic>
        <p:sp>
          <p:nvSpPr>
            <p:cNvPr id="12" name="矩形: 圆角 11"/>
            <p:cNvSpPr/>
            <p:nvPr/>
          </p:nvSpPr>
          <p:spPr>
            <a:xfrm>
              <a:off x="85420" y="80124"/>
              <a:ext cx="12021161" cy="6697753"/>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3" name="图形 12"/>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6359" y="78446"/>
              <a:ext cx="462472" cy="861354"/>
            </a:xfrm>
            <a:prstGeom prst="rect">
              <a:avLst/>
            </a:prstGeom>
          </p:spPr>
        </p:pic>
        <p:pic>
          <p:nvPicPr>
            <p:cNvPr id="14" name="图形 13"/>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1075926" y="290245"/>
              <a:ext cx="657146" cy="509855"/>
            </a:xfrm>
            <a:prstGeom prst="rect">
              <a:avLst/>
            </a:prstGeom>
          </p:spPr>
        </p:pic>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Roboto Black" panose="020000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Roboto Black" panose="020000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Roboto Black" panose="020000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Roboto Black" panose="020000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Roboto Black" panose="020000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 Id="rId3" Type="http://schemas.openxmlformats.org/officeDocument/2006/relationships/image" Target="../media/image3.png"/><Relationship Id="rId25" Type="http://schemas.openxmlformats.org/officeDocument/2006/relationships/notesSlide" Target="../notesSlides/notesSlide1.xml"/><Relationship Id="rId24" Type="http://schemas.openxmlformats.org/officeDocument/2006/relationships/slideLayout" Target="../slideLayouts/slideLayout12.xml"/><Relationship Id="rId23" Type="http://schemas.openxmlformats.org/officeDocument/2006/relationships/tags" Target="../tags/tag1.xml"/><Relationship Id="rId22" Type="http://schemas.openxmlformats.org/officeDocument/2006/relationships/image" Target="../media/image22.svg"/><Relationship Id="rId21" Type="http://schemas.openxmlformats.org/officeDocument/2006/relationships/image" Target="../media/image21.png"/><Relationship Id="rId20" Type="http://schemas.openxmlformats.org/officeDocument/2006/relationships/image" Target="../media/image20.svg"/><Relationship Id="rId2" Type="http://schemas.openxmlformats.org/officeDocument/2006/relationships/image" Target="../media/image2.svg"/><Relationship Id="rId19" Type="http://schemas.openxmlformats.org/officeDocument/2006/relationships/image" Target="../media/image19.png"/><Relationship Id="rId18" Type="http://schemas.openxmlformats.org/officeDocument/2006/relationships/image" Target="../media/image10.svg"/><Relationship Id="rId17" Type="http://schemas.openxmlformats.org/officeDocument/2006/relationships/image" Target="../media/image9.png"/><Relationship Id="rId16" Type="http://schemas.openxmlformats.org/officeDocument/2006/relationships/image" Target="../media/image18.svg"/><Relationship Id="rId15" Type="http://schemas.openxmlformats.org/officeDocument/2006/relationships/image" Target="../media/image17.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8.svg"/><Relationship Id="rId11" Type="http://schemas.openxmlformats.org/officeDocument/2006/relationships/image" Target="../media/image7.png"/><Relationship Id="rId10" Type="http://schemas.openxmlformats.org/officeDocument/2006/relationships/image" Target="../media/image14.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7.xml"/><Relationship Id="rId3" Type="http://schemas.openxmlformats.org/officeDocument/2006/relationships/tags" Target="../tags/tag9.xml"/><Relationship Id="rId2" Type="http://schemas.openxmlformats.org/officeDocument/2006/relationships/image" Target="../media/image36.svg"/><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8.xml"/><Relationship Id="rId3" Type="http://schemas.openxmlformats.org/officeDocument/2006/relationships/tags" Target="../tags/tag10.xml"/><Relationship Id="rId2" Type="http://schemas.openxmlformats.org/officeDocument/2006/relationships/image" Target="../media/image42.png"/><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89.xml"/><Relationship Id="rId3" Type="http://schemas.openxmlformats.org/officeDocument/2006/relationships/tags" Target="../tags/tag11.xml"/><Relationship Id="rId2" Type="http://schemas.openxmlformats.org/officeDocument/2006/relationships/image" Target="../media/image43.png"/><Relationship Id="rId1" Type="http://schemas.openxmlformats.org/officeDocument/2006/relationships/image" Target="../media/image35.png"/></Relationships>
</file>

<file path=ppt/slides/_rels/slide13.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png"/><Relationship Id="rId7" Type="http://schemas.openxmlformats.org/officeDocument/2006/relationships/image" Target="../media/image50.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3" Type="http://schemas.openxmlformats.org/officeDocument/2006/relationships/notesSlide" Target="../notesSlides/notesSlide13.xml"/><Relationship Id="rId12" Type="http://schemas.openxmlformats.org/officeDocument/2006/relationships/slideLayout" Target="../slideLayouts/slideLayout1.xml"/><Relationship Id="rId11" Type="http://schemas.openxmlformats.org/officeDocument/2006/relationships/tags" Target="../tags/tag12.xml"/><Relationship Id="rId10" Type="http://schemas.openxmlformats.org/officeDocument/2006/relationships/image" Target="../media/image53.png"/><Relationship Id="rId1" Type="http://schemas.openxmlformats.org/officeDocument/2006/relationships/image" Target="../media/image4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89.xml"/><Relationship Id="rId3" Type="http://schemas.openxmlformats.org/officeDocument/2006/relationships/tags" Target="../tags/tag13.xml"/><Relationship Id="rId2" Type="http://schemas.openxmlformats.org/officeDocument/2006/relationships/image" Target="../media/image54.png"/><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89.xml"/><Relationship Id="rId4" Type="http://schemas.openxmlformats.org/officeDocument/2006/relationships/tags" Target="../tags/tag14.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5.xml"/><Relationship Id="rId7" Type="http://schemas.openxmlformats.org/officeDocument/2006/relationships/image" Target="../media/image57.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11.png"/><Relationship Id="rId2" Type="http://schemas.openxmlformats.org/officeDocument/2006/relationships/image" Target="../media/image3.png"/><Relationship Id="rId10" Type="http://schemas.openxmlformats.org/officeDocument/2006/relationships/notesSlide" Target="../notesSlides/notesSlide1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image" Target="../media/image58.png"/><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11.png"/><Relationship Id="rId2" Type="http://schemas.openxmlformats.org/officeDocument/2006/relationships/image" Target="../media/image3.png"/><Relationship Id="rId10" Type="http://schemas.openxmlformats.org/officeDocument/2006/relationships/notesSlide" Target="../notesSlides/notesSlide1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61.png"/><Relationship Id="rId7" Type="http://schemas.openxmlformats.org/officeDocument/2006/relationships/image" Target="../media/image50.png"/><Relationship Id="rId6" Type="http://schemas.openxmlformats.org/officeDocument/2006/relationships/image" Target="../media/image47.png"/><Relationship Id="rId5" Type="http://schemas.openxmlformats.org/officeDocument/2006/relationships/image" Target="../media/image60.png"/><Relationship Id="rId4" Type="http://schemas.openxmlformats.org/officeDocument/2006/relationships/image" Target="../media/image46.png"/><Relationship Id="rId3" Type="http://schemas.openxmlformats.org/officeDocument/2006/relationships/image" Target="../media/image59.png"/><Relationship Id="rId2" Type="http://schemas.openxmlformats.org/officeDocument/2006/relationships/image" Target="../media/image45.png"/><Relationship Id="rId14" Type="http://schemas.openxmlformats.org/officeDocument/2006/relationships/notesSlide" Target="../notesSlides/notesSlide18.xml"/><Relationship Id="rId13" Type="http://schemas.openxmlformats.org/officeDocument/2006/relationships/slideLayout" Target="../slideLayouts/slideLayout1.xml"/><Relationship Id="rId12" Type="http://schemas.openxmlformats.org/officeDocument/2006/relationships/tags" Target="../tags/tag17.xml"/><Relationship Id="rId11" Type="http://schemas.openxmlformats.org/officeDocument/2006/relationships/image" Target="../media/image49.png"/><Relationship Id="rId10" Type="http://schemas.openxmlformats.org/officeDocument/2006/relationships/image" Target="../media/image51.png"/><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 Id="rId3" Type="http://schemas.openxmlformats.org/officeDocument/2006/relationships/image" Target="../media/image3.png"/><Relationship Id="rId23" Type="http://schemas.openxmlformats.org/officeDocument/2006/relationships/notesSlide" Target="../notesSlides/notesSlide2.xml"/><Relationship Id="rId22" Type="http://schemas.openxmlformats.org/officeDocument/2006/relationships/slideLayout" Target="../slideLayouts/slideLayout23.xml"/><Relationship Id="rId21" Type="http://schemas.openxmlformats.org/officeDocument/2006/relationships/tags" Target="../tags/tag2.xml"/><Relationship Id="rId20" Type="http://schemas.openxmlformats.org/officeDocument/2006/relationships/image" Target="../media/image26.svg"/><Relationship Id="rId2" Type="http://schemas.openxmlformats.org/officeDocument/2006/relationships/image" Target="../media/image2.svg"/><Relationship Id="rId19" Type="http://schemas.openxmlformats.org/officeDocument/2006/relationships/image" Target="../media/image25.png"/><Relationship Id="rId18" Type="http://schemas.openxmlformats.org/officeDocument/2006/relationships/image" Target="../media/image22.svg"/><Relationship Id="rId17" Type="http://schemas.openxmlformats.org/officeDocument/2006/relationships/image" Target="../media/image21.png"/><Relationship Id="rId16" Type="http://schemas.openxmlformats.org/officeDocument/2006/relationships/image" Target="../media/image10.svg"/><Relationship Id="rId15" Type="http://schemas.openxmlformats.org/officeDocument/2006/relationships/image" Target="../media/image9.png"/><Relationship Id="rId14" Type="http://schemas.openxmlformats.org/officeDocument/2006/relationships/image" Target="../media/image20.svg"/><Relationship Id="rId13" Type="http://schemas.openxmlformats.org/officeDocument/2006/relationships/image" Target="../media/image19.png"/><Relationship Id="rId12" Type="http://schemas.openxmlformats.org/officeDocument/2006/relationships/image" Target="../media/image8.svg"/><Relationship Id="rId11" Type="http://schemas.openxmlformats.org/officeDocument/2006/relationships/image" Target="../media/image7.png"/><Relationship Id="rId10" Type="http://schemas.openxmlformats.org/officeDocument/2006/relationships/image" Target="../media/image24.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3" Type="http://schemas.openxmlformats.org/officeDocument/2006/relationships/notesSlide" Target="../notesSlides/notesSlide3.xml"/><Relationship Id="rId22" Type="http://schemas.openxmlformats.org/officeDocument/2006/relationships/slideLayout" Target="../slideLayouts/slideLayout34.xml"/><Relationship Id="rId21" Type="http://schemas.openxmlformats.org/officeDocument/2006/relationships/tags" Target="../tags/tag3.xml"/><Relationship Id="rId20" Type="http://schemas.openxmlformats.org/officeDocument/2006/relationships/image" Target="../media/image30.svg"/><Relationship Id="rId2" Type="http://schemas.openxmlformats.org/officeDocument/2006/relationships/image" Target="../media/image2.svg"/><Relationship Id="rId19" Type="http://schemas.openxmlformats.org/officeDocument/2006/relationships/image" Target="../media/image29.png"/><Relationship Id="rId18" Type="http://schemas.openxmlformats.org/officeDocument/2006/relationships/image" Target="../media/image28.svg"/><Relationship Id="rId17" Type="http://schemas.openxmlformats.org/officeDocument/2006/relationships/image" Target="../media/image27.png"/><Relationship Id="rId16" Type="http://schemas.openxmlformats.org/officeDocument/2006/relationships/image" Target="../media/image20.svg"/><Relationship Id="rId15" Type="http://schemas.openxmlformats.org/officeDocument/2006/relationships/image" Target="../media/image19.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22.svg"/><Relationship Id="rId11" Type="http://schemas.openxmlformats.org/officeDocument/2006/relationships/image" Target="../media/image21.png"/><Relationship Id="rId10" Type="http://schemas.openxmlformats.org/officeDocument/2006/relationships/image" Target="../media/image10.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5.xml"/><Relationship Id="rId5" Type="http://schemas.openxmlformats.org/officeDocument/2006/relationships/tags" Target="../tags/tag4.xml"/><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00.xml"/><Relationship Id="rId3" Type="http://schemas.openxmlformats.org/officeDocument/2006/relationships/tags" Target="../tags/tag5.xml"/><Relationship Id="rId2" Type="http://schemas.openxmlformats.org/officeDocument/2006/relationships/image" Target="../media/image36.svg"/><Relationship Id="rId1" Type="http://schemas.openxmlformats.org/officeDocument/2006/relationships/image" Target="../media/image35.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12.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2.xml"/><Relationship Id="rId5" Type="http://schemas.openxmlformats.org/officeDocument/2006/relationships/tags" Target="../tags/tag6.xml"/><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6.xml"/><Relationship Id="rId5" Type="http://schemas.openxmlformats.org/officeDocument/2006/relationships/tags" Target="../tags/tag8.xml"/><Relationship Id="rId4" Type="http://schemas.openxmlformats.org/officeDocument/2006/relationships/image" Target="../media/image34.svg"/><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7739"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42396" y="4533900"/>
            <a:ext cx="3558840" cy="2336800"/>
          </a:xfrm>
          <a:prstGeom prst="rect">
            <a:avLst/>
          </a:prstGeom>
        </p:spPr>
      </p:pic>
      <p:pic>
        <p:nvPicPr>
          <p:cNvPr id="6" name="图形 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5411" y="161925"/>
            <a:ext cx="885825" cy="3267075"/>
          </a:xfrm>
          <a:prstGeom prst="rect">
            <a:avLst/>
          </a:prstGeom>
        </p:spPr>
      </p:pic>
      <p:pic>
        <p:nvPicPr>
          <p:cNvPr id="7" name="图形 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3787048"/>
            <a:ext cx="2730500" cy="3085465"/>
          </a:xfrm>
          <a:prstGeom prst="rect">
            <a:avLst/>
          </a:prstGeom>
        </p:spPr>
      </p:pic>
      <p:pic>
        <p:nvPicPr>
          <p:cNvPr id="8" name="图形 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23" name="图形 22"/>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55134" y="3044825"/>
            <a:ext cx="2172259" cy="3136240"/>
          </a:xfrm>
          <a:prstGeom prst="rect">
            <a:avLst/>
          </a:prstGeom>
        </p:spPr>
      </p:pic>
      <p:pic>
        <p:nvPicPr>
          <p:cNvPr id="10" name="图形 9"/>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4577" y="168275"/>
            <a:ext cx="427879" cy="796925"/>
          </a:xfrm>
          <a:prstGeom prst="rect">
            <a:avLst/>
          </a:prstGeom>
        </p:spPr>
      </p:pic>
      <p:cxnSp>
        <p:nvCxnSpPr>
          <p:cNvPr id="28" name="直接连接符 27"/>
          <p:cNvCxnSpPr/>
          <p:nvPr/>
        </p:nvCxnSpPr>
        <p:spPr>
          <a:xfrm>
            <a:off x="908222" y="6175805"/>
            <a:ext cx="11066064" cy="0"/>
          </a:xfrm>
          <a:prstGeom prst="line">
            <a:avLst/>
          </a:prstGeom>
          <a:ln w="19050">
            <a:solidFill>
              <a:srgbClr val="686874"/>
            </a:solidFill>
          </a:ln>
        </p:spPr>
        <p:style>
          <a:lnRef idx="1">
            <a:schemeClr val="accent1"/>
          </a:lnRef>
          <a:fillRef idx="0">
            <a:schemeClr val="accent1"/>
          </a:fillRef>
          <a:effectRef idx="0">
            <a:schemeClr val="accent1"/>
          </a:effectRef>
          <a:fontRef idx="minor">
            <a:schemeClr val="tx1"/>
          </a:fontRef>
        </p:style>
      </p:cxnSp>
      <p:pic>
        <p:nvPicPr>
          <p:cNvPr id="17" name="图形 16"/>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27071" y="1152951"/>
            <a:ext cx="2335794" cy="1511966"/>
          </a:xfrm>
          <a:prstGeom prst="rect">
            <a:avLst/>
          </a:prstGeom>
        </p:spPr>
      </p:pic>
      <p:pic>
        <p:nvPicPr>
          <p:cNvPr id="32" name="图形 3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21819" y="2023134"/>
            <a:ext cx="2677628" cy="4147412"/>
          </a:xfrm>
          <a:prstGeom prst="rect">
            <a:avLst/>
          </a:prstGeom>
        </p:spPr>
      </p:pic>
      <p:sp>
        <p:nvSpPr>
          <p:cNvPr id="15" name="Oval 19"/>
          <p:cNvSpPr/>
          <p:nvPr/>
        </p:nvSpPr>
        <p:spPr>
          <a:xfrm>
            <a:off x="7843964" y="1421680"/>
            <a:ext cx="400555" cy="343226"/>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6" name="矩形 15"/>
          <p:cNvSpPr/>
          <p:nvPr/>
        </p:nvSpPr>
        <p:spPr>
          <a:xfrm>
            <a:off x="8244519" y="1258823"/>
            <a:ext cx="1526750" cy="645160"/>
          </a:xfrm>
          <a:prstGeom prst="rect">
            <a:avLst/>
          </a:prstGeom>
        </p:spPr>
        <p:txBody>
          <a:bodyPr wrap="square">
            <a:spAutoFit/>
          </a:bodyPr>
          <a:lstStyle/>
          <a:p>
            <a:r>
              <a:rPr lang="en-US" altLang="zh-CN" sz="3600" dirty="0" err="1">
                <a:solidFill>
                  <a:schemeClr val="accent2"/>
                </a:solidFill>
                <a:latin typeface="+mj-lt"/>
                <a:cs typeface="Roboto Black" panose="02000000000000000000" charset="0"/>
              </a:rPr>
              <a:t>20</a:t>
            </a:r>
            <a:r>
              <a:rPr lang="vi-VN" altLang="en-US" sz="3600" dirty="0" err="1">
                <a:solidFill>
                  <a:schemeClr val="accent2"/>
                </a:solidFill>
                <a:latin typeface="+mj-lt"/>
                <a:cs typeface="Roboto Black" panose="02000000000000000000" charset="0"/>
              </a:rPr>
              <a:t>24</a:t>
            </a:r>
            <a:endParaRPr lang="vi-VN" altLang="en-US" sz="3600" dirty="0" err="1">
              <a:solidFill>
                <a:schemeClr val="accent2"/>
              </a:solidFill>
              <a:latin typeface="+mj-lt"/>
              <a:cs typeface="Roboto Black" panose="02000000000000000000" charset="0"/>
            </a:endParaRPr>
          </a:p>
        </p:txBody>
      </p:sp>
      <p:pic>
        <p:nvPicPr>
          <p:cNvPr id="2" name="图形 1"/>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265900" y="681474"/>
            <a:ext cx="869942" cy="674955"/>
          </a:xfrm>
          <a:prstGeom prst="rect">
            <a:avLst/>
          </a:prstGeom>
        </p:spPr>
      </p:pic>
      <p:pic>
        <p:nvPicPr>
          <p:cNvPr id="3" name="图形 2"/>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679773" y="1612638"/>
            <a:ext cx="629836" cy="1018458"/>
          </a:xfrm>
          <a:prstGeom prst="rect">
            <a:avLst/>
          </a:prstGeom>
        </p:spPr>
      </p:pic>
      <p:pic>
        <p:nvPicPr>
          <p:cNvPr id="4" name="图形 3"/>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623955" y="4415399"/>
            <a:ext cx="713680" cy="1761245"/>
          </a:xfrm>
          <a:prstGeom prst="rect">
            <a:avLst/>
          </a:prstGeom>
        </p:spPr>
      </p:pic>
      <p:sp>
        <p:nvSpPr>
          <p:cNvPr id="12" name="矩形 11"/>
          <p:cNvSpPr/>
          <p:nvPr/>
        </p:nvSpPr>
        <p:spPr>
          <a:xfrm>
            <a:off x="833755" y="2320290"/>
            <a:ext cx="5721985" cy="829945"/>
          </a:xfrm>
          <a:prstGeom prst="rect">
            <a:avLst/>
          </a:prstGeom>
        </p:spPr>
        <p:txBody>
          <a:bodyPr wrap="square">
            <a:spAutoFit/>
          </a:bodyPr>
          <a:lstStyle/>
          <a:p>
            <a:r>
              <a:rPr lang="vi-VN" altLang="zh-CN" sz="2400" dirty="0">
                <a:solidFill>
                  <a:srgbClr val="8266F2"/>
                </a:solidFill>
                <a:latin typeface="+mj-ea"/>
                <a:ea typeface="+mj-ea"/>
                <a:cs typeface="Roboto Black" panose="02000000000000000000" charset="0"/>
              </a:rPr>
              <a:t>SỬ DỤNG GIẢI THẬT NEGAMAX ĐỂ GIẢI TRÒ CHƠI CỜ VUA </a:t>
            </a:r>
            <a:endParaRPr lang="vi-VN" altLang="zh-CN" sz="2400" dirty="0">
              <a:solidFill>
                <a:srgbClr val="8266F2"/>
              </a:solidFill>
              <a:latin typeface="+mj-ea"/>
              <a:ea typeface="+mj-ea"/>
              <a:cs typeface="Roboto Black" panose="02000000000000000000" charset="0"/>
            </a:endParaRPr>
          </a:p>
        </p:txBody>
      </p:sp>
      <p:sp>
        <p:nvSpPr>
          <p:cNvPr id="13" name="椭圆 12"/>
          <p:cNvSpPr/>
          <p:nvPr/>
        </p:nvSpPr>
        <p:spPr>
          <a:xfrm>
            <a:off x="919971" y="1646987"/>
            <a:ext cx="469900" cy="469900"/>
          </a:xfrm>
          <a:prstGeom prst="ellipse">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Black" panose="02000000000000000000" charset="0"/>
            </a:endParaRPr>
          </a:p>
        </p:txBody>
      </p:sp>
      <p:sp>
        <p:nvSpPr>
          <p:cNvPr id="24" name="Oval 21"/>
          <p:cNvSpPr/>
          <p:nvPr/>
        </p:nvSpPr>
        <p:spPr>
          <a:xfrm>
            <a:off x="1017098" y="1763840"/>
            <a:ext cx="275647" cy="236194"/>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4" name="矩形 13"/>
          <p:cNvSpPr/>
          <p:nvPr/>
        </p:nvSpPr>
        <p:spPr>
          <a:xfrm>
            <a:off x="1411605" y="1682115"/>
            <a:ext cx="5364480" cy="398780"/>
          </a:xfrm>
          <a:prstGeom prst="rect">
            <a:avLst/>
          </a:prstGeom>
        </p:spPr>
        <p:txBody>
          <a:bodyPr wrap="square">
            <a:spAutoFit/>
          </a:bodyPr>
          <a:lstStyle/>
          <a:p>
            <a:r>
              <a:rPr lang="vi-VN" altLang="zh-CN" sz="2000" dirty="0">
                <a:solidFill>
                  <a:srgbClr val="FF897D"/>
                </a:solidFill>
                <a:latin typeface="+mj-ea"/>
                <a:ea typeface="+mj-ea"/>
                <a:cs typeface="Roboto Black" panose="02000000000000000000" charset="0"/>
              </a:rPr>
              <a:t>NHẬP MÔN TRÍ TUỆ NHÂN TẠO (CO3061) </a:t>
            </a:r>
            <a:endParaRPr lang="vi-VN" altLang="zh-CN" sz="2000" dirty="0">
              <a:solidFill>
                <a:srgbClr val="FF897D"/>
              </a:solidFill>
              <a:latin typeface="+mj-ea"/>
              <a:ea typeface="+mj-ea"/>
              <a:cs typeface="Roboto Black" panose="02000000000000000000" charset="0"/>
            </a:endParaRPr>
          </a:p>
        </p:txBody>
      </p:sp>
      <p:sp>
        <p:nvSpPr>
          <p:cNvPr id="29" name="矩形 28"/>
          <p:cNvSpPr/>
          <p:nvPr/>
        </p:nvSpPr>
        <p:spPr>
          <a:xfrm>
            <a:off x="657860" y="4505960"/>
            <a:ext cx="5775960" cy="1489710"/>
          </a:xfrm>
          <a:prstGeom prst="rect">
            <a:avLst/>
          </a:prstGeom>
        </p:spPr>
        <p:txBody>
          <a:bodyPr wrap="square">
            <a:noAutofit/>
          </a:bodyPr>
          <a:lstStyle/>
          <a:p>
            <a:pPr>
              <a:lnSpc>
                <a:spcPct val="150000"/>
              </a:lnSpc>
            </a:pPr>
            <a:r>
              <a:rPr lang="zh-CN" altLang="en-US" sz="1600" b="1" dirty="0">
                <a:solidFill>
                  <a:schemeClr val="tx1">
                    <a:lumMod val="75000"/>
                    <a:lumOff val="25000"/>
                  </a:schemeClr>
                </a:solidFill>
                <a:latin typeface="Times New Roman" panose="02020603050405020304" charset="0"/>
                <a:cs typeface="Times New Roman" panose="02020603050405020304" charset="0"/>
              </a:rPr>
              <a:t>Bùi Hồ Hải Đăng</a:t>
            </a:r>
            <a:r>
              <a:rPr lang="vi-VN" altLang="zh-CN" sz="1600" b="1" dirty="0">
                <a:solidFill>
                  <a:schemeClr val="tx1">
                    <a:lumMod val="75000"/>
                    <a:lumOff val="25000"/>
                  </a:schemeClr>
                </a:solidFill>
                <a:latin typeface="Times New Roman" panose="02020603050405020304" charset="0"/>
                <a:cs typeface="Times New Roman" panose="02020603050405020304" charset="0"/>
              </a:rPr>
              <a:t>	</a:t>
            </a:r>
            <a:r>
              <a:rPr lang="zh-CN" altLang="en-US" sz="1600" b="1" dirty="0">
                <a:solidFill>
                  <a:schemeClr val="tx1">
                    <a:lumMod val="75000"/>
                    <a:lumOff val="25000"/>
                  </a:schemeClr>
                </a:solidFill>
                <a:latin typeface="Times New Roman" panose="02020603050405020304" charset="0"/>
                <a:cs typeface="Times New Roman" panose="02020603050405020304" charset="0"/>
              </a:rPr>
              <a:t> </a:t>
            </a:r>
            <a:r>
              <a:rPr lang="vi-VN" altLang="zh-CN" sz="1600" b="1" dirty="0">
                <a:solidFill>
                  <a:schemeClr val="tx1">
                    <a:lumMod val="75000"/>
                    <a:lumOff val="25000"/>
                  </a:schemeClr>
                </a:solidFill>
                <a:latin typeface="Times New Roman" panose="02020603050405020304" charset="0"/>
                <a:cs typeface="Times New Roman" panose="02020603050405020304" charset="0"/>
              </a:rPr>
              <a:t>	</a:t>
            </a:r>
            <a:r>
              <a:rPr lang="zh-CN" altLang="en-US" sz="1600" b="1" dirty="0">
                <a:solidFill>
                  <a:schemeClr val="tx1">
                    <a:lumMod val="75000"/>
                    <a:lumOff val="25000"/>
                  </a:schemeClr>
                </a:solidFill>
                <a:latin typeface="Times New Roman" panose="02020603050405020304" charset="0"/>
                <a:cs typeface="Times New Roman" panose="02020603050405020304" charset="0"/>
              </a:rPr>
              <a:t>2153289</a:t>
            </a:r>
            <a:endParaRPr lang="zh-CN" altLang="en-US" sz="1600" b="1" dirty="0">
              <a:solidFill>
                <a:schemeClr val="tx1">
                  <a:lumMod val="75000"/>
                  <a:lumOff val="25000"/>
                </a:schemeClr>
              </a:solidFill>
              <a:latin typeface="Times New Roman" panose="02020603050405020304" charset="0"/>
              <a:cs typeface="Times New Roman" panose="02020603050405020304" charset="0"/>
            </a:endParaRPr>
          </a:p>
          <a:p>
            <a:pPr>
              <a:lnSpc>
                <a:spcPct val="150000"/>
              </a:lnSpc>
            </a:pPr>
            <a:r>
              <a:rPr lang="zh-CN" altLang="en-US" sz="1600" b="1" dirty="0">
                <a:solidFill>
                  <a:schemeClr val="tx1">
                    <a:lumMod val="75000"/>
                    <a:lumOff val="25000"/>
                  </a:schemeClr>
                </a:solidFill>
                <a:latin typeface="Times New Roman" panose="02020603050405020304" charset="0"/>
                <a:cs typeface="Times New Roman" panose="02020603050405020304" charset="0"/>
              </a:rPr>
              <a:t>Nguyễn Hữu Nhật Minh</a:t>
            </a:r>
            <a:r>
              <a:rPr lang="vi-VN" altLang="zh-CN" sz="1600" b="1" dirty="0">
                <a:solidFill>
                  <a:schemeClr val="tx1">
                    <a:lumMod val="75000"/>
                    <a:lumOff val="25000"/>
                  </a:schemeClr>
                </a:solidFill>
                <a:latin typeface="Times New Roman" panose="02020603050405020304" charset="0"/>
                <a:cs typeface="Times New Roman" panose="02020603050405020304" charset="0"/>
              </a:rPr>
              <a:t>	</a:t>
            </a:r>
            <a:r>
              <a:rPr lang="zh-CN" altLang="en-US" sz="1600" b="1" dirty="0">
                <a:solidFill>
                  <a:schemeClr val="tx1">
                    <a:lumMod val="75000"/>
                    <a:lumOff val="25000"/>
                  </a:schemeClr>
                </a:solidFill>
                <a:latin typeface="Times New Roman" panose="02020603050405020304" charset="0"/>
                <a:cs typeface="Times New Roman" panose="02020603050405020304" charset="0"/>
              </a:rPr>
              <a:t>2153575</a:t>
            </a:r>
            <a:endParaRPr lang="zh-CN" altLang="en-US" sz="1600" b="1" dirty="0">
              <a:solidFill>
                <a:schemeClr val="tx1">
                  <a:lumMod val="75000"/>
                  <a:lumOff val="25000"/>
                </a:schemeClr>
              </a:solidFill>
              <a:latin typeface="Times New Roman" panose="02020603050405020304" charset="0"/>
              <a:cs typeface="Times New Roman" panose="02020603050405020304" charset="0"/>
            </a:endParaRPr>
          </a:p>
          <a:p>
            <a:pPr>
              <a:lnSpc>
                <a:spcPct val="150000"/>
              </a:lnSpc>
            </a:pPr>
            <a:r>
              <a:rPr lang="zh-CN" altLang="en-US" sz="1600" b="1" dirty="0">
                <a:solidFill>
                  <a:schemeClr val="tx1">
                    <a:lumMod val="75000"/>
                    <a:lumOff val="25000"/>
                  </a:schemeClr>
                </a:solidFill>
                <a:latin typeface="Times New Roman" panose="02020603050405020304" charset="0"/>
                <a:cs typeface="Times New Roman" panose="02020603050405020304" charset="0"/>
              </a:rPr>
              <a:t>Đặng Thành Anh </a:t>
            </a:r>
            <a:r>
              <a:rPr lang="vi-VN" altLang="zh-CN" sz="1600" b="1" dirty="0">
                <a:solidFill>
                  <a:schemeClr val="tx1">
                    <a:lumMod val="75000"/>
                    <a:lumOff val="25000"/>
                  </a:schemeClr>
                </a:solidFill>
                <a:latin typeface="Times New Roman" panose="02020603050405020304" charset="0"/>
                <a:cs typeface="Times New Roman" panose="02020603050405020304" charset="0"/>
              </a:rPr>
              <a:t>		</a:t>
            </a:r>
            <a:r>
              <a:rPr lang="zh-CN" altLang="en-US" sz="1600" b="1" dirty="0">
                <a:solidFill>
                  <a:schemeClr val="tx1">
                    <a:lumMod val="75000"/>
                    <a:lumOff val="25000"/>
                  </a:schemeClr>
                </a:solidFill>
                <a:latin typeface="Times New Roman" panose="02020603050405020304" charset="0"/>
                <a:cs typeface="Times New Roman" panose="02020603050405020304" charset="0"/>
              </a:rPr>
              <a:t>2153153</a:t>
            </a:r>
            <a:endParaRPr lang="zh-CN" altLang="en-US" sz="1600" b="1" dirty="0">
              <a:solidFill>
                <a:schemeClr val="tx1">
                  <a:lumMod val="75000"/>
                  <a:lumOff val="25000"/>
                </a:schemeClr>
              </a:solidFill>
              <a:latin typeface="Times New Roman" panose="02020603050405020304" charset="0"/>
              <a:cs typeface="Times New Roman" panose="02020603050405020304" charset="0"/>
            </a:endParaRPr>
          </a:p>
        </p:txBody>
      </p:sp>
      <p:sp>
        <p:nvSpPr>
          <p:cNvPr id="30" name="矩形: 圆角 29"/>
          <p:cNvSpPr/>
          <p:nvPr/>
        </p:nvSpPr>
        <p:spPr>
          <a:xfrm>
            <a:off x="833706" y="3813711"/>
            <a:ext cx="1992394" cy="549446"/>
          </a:xfrm>
          <a:prstGeom prst="roundRect">
            <a:avLst>
              <a:gd name="adj" fmla="val 50000"/>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1200" dirty="0">
                <a:latin typeface="+mj-ea"/>
                <a:ea typeface="+mj-ea"/>
                <a:cs typeface="Manrope SemiBold" charset="0"/>
              </a:rPr>
              <a:t>SV THỰC HIỆN:</a:t>
            </a:r>
            <a:endParaRPr lang="vi-VN" altLang="en-US" sz="1200" dirty="0">
              <a:latin typeface="+mj-ea"/>
              <a:ea typeface="+mj-ea"/>
              <a:cs typeface="Manrope SemiBold" charset="0"/>
            </a:endParaRPr>
          </a:p>
        </p:txBody>
      </p:sp>
      <p:cxnSp>
        <p:nvCxnSpPr>
          <p:cNvPr id="27" name="直接连接符 26"/>
          <p:cNvCxnSpPr/>
          <p:nvPr/>
        </p:nvCxnSpPr>
        <p:spPr>
          <a:xfrm>
            <a:off x="918243" y="3695700"/>
            <a:ext cx="1604962" cy="0"/>
          </a:xfrm>
          <a:prstGeom prst="line">
            <a:avLst/>
          </a:prstGeom>
          <a:ln w="19050">
            <a:solidFill>
              <a:srgbClr val="FF967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620043" y="3695700"/>
            <a:ext cx="792162" cy="0"/>
          </a:xfrm>
          <a:prstGeom prst="line">
            <a:avLst/>
          </a:prstGeom>
          <a:ln w="19050">
            <a:solidFill>
              <a:srgbClr val="FF9675"/>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509043" y="3695700"/>
            <a:ext cx="1109662" cy="0"/>
          </a:xfrm>
          <a:prstGeom prst="line">
            <a:avLst/>
          </a:prstGeom>
          <a:ln w="19050">
            <a:solidFill>
              <a:srgbClr val="FF9675"/>
            </a:solidFill>
          </a:ln>
        </p:spPr>
        <p:style>
          <a:lnRef idx="1">
            <a:schemeClr val="accent1"/>
          </a:lnRef>
          <a:fillRef idx="0">
            <a:schemeClr val="accent1"/>
          </a:fillRef>
          <a:effectRef idx="0">
            <a:schemeClr val="accent1"/>
          </a:effectRef>
          <a:fontRef idx="minor">
            <a:schemeClr val="tx1"/>
          </a:fontRef>
        </p:style>
      </p:cxnSp>
    </p:spTree>
    <p:custDataLst>
      <p:tags r:id="rId2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1</a:t>
            </a:r>
            <a:endParaRPr lang="vi-VN" altLang="en-US" sz="4000" dirty="0">
              <a:solidFill>
                <a:srgbClr val="FF9675"/>
              </a:solidFill>
              <a:latin typeface="+mj-ea"/>
              <a:ea typeface="+mj-ea"/>
              <a:cs typeface="Roboto Black" panose="02000000000000000000" charset="0"/>
            </a:endParaRPr>
          </a:p>
        </p:txBody>
      </p:sp>
      <p:sp>
        <p:nvSpPr>
          <p:cNvPr id="32" name="矩形 31"/>
          <p:cNvSpPr/>
          <p:nvPr/>
        </p:nvSpPr>
        <p:spPr>
          <a:xfrm>
            <a:off x="896938" y="715007"/>
            <a:ext cx="4556723" cy="368300"/>
          </a:xfrm>
          <a:prstGeom prst="rect">
            <a:avLst/>
          </a:prstGeom>
        </p:spPr>
        <p:txBody>
          <a:bodyPr wrap="square">
            <a:spAutoFit/>
          </a:bodyPr>
          <a:lstStyle/>
          <a:p>
            <a:r>
              <a:rPr lang="vi-VN" altLang="zh-CN" dirty="0">
                <a:solidFill>
                  <a:srgbClr val="FF8863"/>
                </a:solidFill>
                <a:latin typeface="+mj-ea"/>
                <a:ea typeface="+mj-ea"/>
                <a:cs typeface="Roboto Black" panose="02000000000000000000" charset="0"/>
              </a:rPr>
              <a:t>GIỚI THIỆU GIẢI THUẬT NEGAMAX</a:t>
            </a:r>
            <a:endParaRPr lang="vi-VN" altLang="zh-CN" dirty="0">
              <a:solidFill>
                <a:srgbClr val="FF8863"/>
              </a:solidFill>
              <a:latin typeface="+mj-ea"/>
              <a:ea typeface="+mj-ea"/>
              <a:cs typeface="Roboto Black" panose="02000000000000000000" charset="0"/>
            </a:endParaRPr>
          </a:p>
        </p:txBody>
      </p:sp>
      <p:grpSp>
        <p:nvGrpSpPr>
          <p:cNvPr id="4" name="组合 3"/>
          <p:cNvGrpSpPr/>
          <p:nvPr/>
        </p:nvGrpSpPr>
        <p:grpSpPr>
          <a:xfrm>
            <a:off x="316038" y="1150392"/>
            <a:ext cx="3051175" cy="3733143"/>
            <a:chOff x="4570412" y="1756182"/>
            <a:chExt cx="3051175" cy="3733143"/>
          </a:xfrm>
        </p:grpSpPr>
        <p:sp>
          <p:nvSpPr>
            <p:cNvPr id="5" name="Freeform 5"/>
            <p:cNvSpPr/>
            <p:nvPr/>
          </p:nvSpPr>
          <p:spPr bwMode="auto">
            <a:xfrm>
              <a:off x="5361832" y="1756182"/>
              <a:ext cx="1532323" cy="1722601"/>
            </a:xfrm>
            <a:custGeom>
              <a:avLst/>
              <a:gdLst>
                <a:gd name="T0" fmla="*/ 1007 w 7277"/>
                <a:gd name="T1" fmla="*/ 8102 h 8185"/>
                <a:gd name="T2" fmla="*/ 923 w 7277"/>
                <a:gd name="T3" fmla="*/ 8141 h 8185"/>
                <a:gd name="T4" fmla="*/ 837 w 7277"/>
                <a:gd name="T5" fmla="*/ 8167 h 8185"/>
                <a:gd name="T6" fmla="*/ 750 w 7277"/>
                <a:gd name="T7" fmla="*/ 8182 h 8185"/>
                <a:gd name="T8" fmla="*/ 662 w 7277"/>
                <a:gd name="T9" fmla="*/ 8185 h 8185"/>
                <a:gd name="T10" fmla="*/ 575 w 7277"/>
                <a:gd name="T11" fmla="*/ 8176 h 8185"/>
                <a:gd name="T12" fmla="*/ 489 w 7277"/>
                <a:gd name="T13" fmla="*/ 8155 h 8185"/>
                <a:gd name="T14" fmla="*/ 404 w 7277"/>
                <a:gd name="T15" fmla="*/ 8123 h 8185"/>
                <a:gd name="T16" fmla="*/ 322 w 7277"/>
                <a:gd name="T17" fmla="*/ 8079 h 8185"/>
                <a:gd name="T18" fmla="*/ 247 w 7277"/>
                <a:gd name="T19" fmla="*/ 8026 h 8185"/>
                <a:gd name="T20" fmla="*/ 181 w 7277"/>
                <a:gd name="T21" fmla="*/ 7965 h 8185"/>
                <a:gd name="T22" fmla="*/ 125 w 7277"/>
                <a:gd name="T23" fmla="*/ 7897 h 8185"/>
                <a:gd name="T24" fmla="*/ 79 w 7277"/>
                <a:gd name="T25" fmla="*/ 7823 h 8185"/>
                <a:gd name="T26" fmla="*/ 43 w 7277"/>
                <a:gd name="T27" fmla="*/ 7743 h 8185"/>
                <a:gd name="T28" fmla="*/ 17 w 7277"/>
                <a:gd name="T29" fmla="*/ 7658 h 8185"/>
                <a:gd name="T30" fmla="*/ 3 w 7277"/>
                <a:gd name="T31" fmla="*/ 7569 h 8185"/>
                <a:gd name="T32" fmla="*/ 0 w 7277"/>
                <a:gd name="T33" fmla="*/ 4093 h 8185"/>
                <a:gd name="T34" fmla="*/ 3 w 7277"/>
                <a:gd name="T35" fmla="*/ 616 h 8185"/>
                <a:gd name="T36" fmla="*/ 17 w 7277"/>
                <a:gd name="T37" fmla="*/ 528 h 8185"/>
                <a:gd name="T38" fmla="*/ 43 w 7277"/>
                <a:gd name="T39" fmla="*/ 442 h 8185"/>
                <a:gd name="T40" fmla="*/ 79 w 7277"/>
                <a:gd name="T41" fmla="*/ 362 h 8185"/>
                <a:gd name="T42" fmla="*/ 125 w 7277"/>
                <a:gd name="T43" fmla="*/ 288 h 8185"/>
                <a:gd name="T44" fmla="*/ 181 w 7277"/>
                <a:gd name="T45" fmla="*/ 221 h 8185"/>
                <a:gd name="T46" fmla="*/ 247 w 7277"/>
                <a:gd name="T47" fmla="*/ 160 h 8185"/>
                <a:gd name="T48" fmla="*/ 322 w 7277"/>
                <a:gd name="T49" fmla="*/ 106 h 8185"/>
                <a:gd name="T50" fmla="*/ 404 w 7277"/>
                <a:gd name="T51" fmla="*/ 62 h 8185"/>
                <a:gd name="T52" fmla="*/ 489 w 7277"/>
                <a:gd name="T53" fmla="*/ 30 h 8185"/>
                <a:gd name="T54" fmla="*/ 575 w 7277"/>
                <a:gd name="T55" fmla="*/ 9 h 8185"/>
                <a:gd name="T56" fmla="*/ 662 w 7277"/>
                <a:gd name="T57" fmla="*/ 0 h 8185"/>
                <a:gd name="T58" fmla="*/ 750 w 7277"/>
                <a:gd name="T59" fmla="*/ 3 h 8185"/>
                <a:gd name="T60" fmla="*/ 837 w 7277"/>
                <a:gd name="T61" fmla="*/ 18 h 8185"/>
                <a:gd name="T62" fmla="*/ 923 w 7277"/>
                <a:gd name="T63" fmla="*/ 44 h 8185"/>
                <a:gd name="T64" fmla="*/ 1007 w 7277"/>
                <a:gd name="T65" fmla="*/ 83 h 8185"/>
                <a:gd name="T66" fmla="*/ 6955 w 7277"/>
                <a:gd name="T67" fmla="*/ 3513 h 8185"/>
                <a:gd name="T68" fmla="*/ 7030 w 7277"/>
                <a:gd name="T69" fmla="*/ 3566 h 8185"/>
                <a:gd name="T70" fmla="*/ 7096 w 7277"/>
                <a:gd name="T71" fmla="*/ 3627 h 8185"/>
                <a:gd name="T72" fmla="*/ 7152 w 7277"/>
                <a:gd name="T73" fmla="*/ 3695 h 8185"/>
                <a:gd name="T74" fmla="*/ 7198 w 7277"/>
                <a:gd name="T75" fmla="*/ 3769 h 8185"/>
                <a:gd name="T76" fmla="*/ 7235 w 7277"/>
                <a:gd name="T77" fmla="*/ 3849 h 8185"/>
                <a:gd name="T78" fmla="*/ 7259 w 7277"/>
                <a:gd name="T79" fmla="*/ 3934 h 8185"/>
                <a:gd name="T80" fmla="*/ 7274 w 7277"/>
                <a:gd name="T81" fmla="*/ 4023 h 8185"/>
                <a:gd name="T82" fmla="*/ 7277 w 7277"/>
                <a:gd name="T83" fmla="*/ 4116 h 8185"/>
                <a:gd name="T84" fmla="*/ 7268 w 7277"/>
                <a:gd name="T85" fmla="*/ 4208 h 8185"/>
                <a:gd name="T86" fmla="*/ 7248 w 7277"/>
                <a:gd name="T87" fmla="*/ 4295 h 8185"/>
                <a:gd name="T88" fmla="*/ 7218 w 7277"/>
                <a:gd name="T89" fmla="*/ 4377 h 8185"/>
                <a:gd name="T90" fmla="*/ 7176 w 7277"/>
                <a:gd name="T91" fmla="*/ 4455 h 8185"/>
                <a:gd name="T92" fmla="*/ 7125 w 7277"/>
                <a:gd name="T93" fmla="*/ 4526 h 8185"/>
                <a:gd name="T94" fmla="*/ 7064 w 7277"/>
                <a:gd name="T95" fmla="*/ 4590 h 8185"/>
                <a:gd name="T96" fmla="*/ 6994 w 7277"/>
                <a:gd name="T97" fmla="*/ 464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5" y="4685"/>
                  </a:moveTo>
                  <a:lnTo>
                    <a:pt x="3981" y="6388"/>
                  </a:lnTo>
                  <a:lnTo>
                    <a:pt x="1026" y="8091"/>
                  </a:lnTo>
                  <a:lnTo>
                    <a:pt x="1007" y="8102"/>
                  </a:lnTo>
                  <a:lnTo>
                    <a:pt x="985" y="8113"/>
                  </a:lnTo>
                  <a:lnTo>
                    <a:pt x="964" y="8123"/>
                  </a:lnTo>
                  <a:lnTo>
                    <a:pt x="944" y="8132"/>
                  </a:lnTo>
                  <a:lnTo>
                    <a:pt x="923" y="8141"/>
                  </a:lnTo>
                  <a:lnTo>
                    <a:pt x="901" y="8149"/>
                  </a:lnTo>
                  <a:lnTo>
                    <a:pt x="880" y="8155"/>
                  </a:lnTo>
                  <a:lnTo>
                    <a:pt x="859" y="8162"/>
                  </a:lnTo>
                  <a:lnTo>
                    <a:pt x="837" y="8167"/>
                  </a:lnTo>
                  <a:lnTo>
                    <a:pt x="816" y="8172"/>
                  </a:lnTo>
                  <a:lnTo>
                    <a:pt x="793" y="8176"/>
                  </a:lnTo>
                  <a:lnTo>
                    <a:pt x="772" y="8180"/>
                  </a:lnTo>
                  <a:lnTo>
                    <a:pt x="750" y="8182"/>
                  </a:lnTo>
                  <a:lnTo>
                    <a:pt x="728" y="8184"/>
                  </a:lnTo>
                  <a:lnTo>
                    <a:pt x="707" y="8185"/>
                  </a:lnTo>
                  <a:lnTo>
                    <a:pt x="685" y="8185"/>
                  </a:lnTo>
                  <a:lnTo>
                    <a:pt x="662" y="8185"/>
                  </a:lnTo>
                  <a:lnTo>
                    <a:pt x="640" y="8184"/>
                  </a:lnTo>
                  <a:lnTo>
                    <a:pt x="619" y="8182"/>
                  </a:lnTo>
                  <a:lnTo>
                    <a:pt x="597" y="8180"/>
                  </a:lnTo>
                  <a:lnTo>
                    <a:pt x="575" y="8176"/>
                  </a:lnTo>
                  <a:lnTo>
                    <a:pt x="554" y="8172"/>
                  </a:lnTo>
                  <a:lnTo>
                    <a:pt x="531" y="8167"/>
                  </a:lnTo>
                  <a:lnTo>
                    <a:pt x="510" y="8162"/>
                  </a:lnTo>
                  <a:lnTo>
                    <a:pt x="489" y="8155"/>
                  </a:lnTo>
                  <a:lnTo>
                    <a:pt x="467" y="8149"/>
                  </a:lnTo>
                  <a:lnTo>
                    <a:pt x="446" y="8141"/>
                  </a:lnTo>
                  <a:lnTo>
                    <a:pt x="425" y="8132"/>
                  </a:lnTo>
                  <a:lnTo>
                    <a:pt x="404" y="8123"/>
                  </a:lnTo>
                  <a:lnTo>
                    <a:pt x="383" y="8113"/>
                  </a:lnTo>
                  <a:lnTo>
                    <a:pt x="363" y="8102"/>
                  </a:lnTo>
                  <a:lnTo>
                    <a:pt x="342" y="8091"/>
                  </a:lnTo>
                  <a:lnTo>
                    <a:pt x="322" y="8079"/>
                  </a:lnTo>
                  <a:lnTo>
                    <a:pt x="303" y="8067"/>
                  </a:lnTo>
                  <a:lnTo>
                    <a:pt x="283" y="8053"/>
                  </a:lnTo>
                  <a:lnTo>
                    <a:pt x="265" y="8040"/>
                  </a:lnTo>
                  <a:lnTo>
                    <a:pt x="247" y="8026"/>
                  </a:lnTo>
                  <a:lnTo>
                    <a:pt x="229" y="8011"/>
                  </a:lnTo>
                  <a:lnTo>
                    <a:pt x="213" y="7997"/>
                  </a:lnTo>
                  <a:lnTo>
                    <a:pt x="196" y="7981"/>
                  </a:lnTo>
                  <a:lnTo>
                    <a:pt x="181" y="7965"/>
                  </a:lnTo>
                  <a:lnTo>
                    <a:pt x="166" y="7949"/>
                  </a:lnTo>
                  <a:lnTo>
                    <a:pt x="152" y="7932"/>
                  </a:lnTo>
                  <a:lnTo>
                    <a:pt x="138" y="7915"/>
                  </a:lnTo>
                  <a:lnTo>
                    <a:pt x="125" y="7897"/>
                  </a:lnTo>
                  <a:lnTo>
                    <a:pt x="112" y="7879"/>
                  </a:lnTo>
                  <a:lnTo>
                    <a:pt x="101" y="7860"/>
                  </a:lnTo>
                  <a:lnTo>
                    <a:pt x="90" y="7842"/>
                  </a:lnTo>
                  <a:lnTo>
                    <a:pt x="79" y="7823"/>
                  </a:lnTo>
                  <a:lnTo>
                    <a:pt x="69" y="7804"/>
                  </a:lnTo>
                  <a:lnTo>
                    <a:pt x="60" y="7784"/>
                  </a:lnTo>
                  <a:lnTo>
                    <a:pt x="51" y="7764"/>
                  </a:lnTo>
                  <a:lnTo>
                    <a:pt x="43" y="7743"/>
                  </a:lnTo>
                  <a:lnTo>
                    <a:pt x="35" y="7722"/>
                  </a:lnTo>
                  <a:lnTo>
                    <a:pt x="29" y="7701"/>
                  </a:lnTo>
                  <a:lnTo>
                    <a:pt x="22" y="7680"/>
                  </a:lnTo>
                  <a:lnTo>
                    <a:pt x="17" y="7658"/>
                  </a:lnTo>
                  <a:lnTo>
                    <a:pt x="13" y="7636"/>
                  </a:lnTo>
                  <a:lnTo>
                    <a:pt x="9" y="7614"/>
                  </a:lnTo>
                  <a:lnTo>
                    <a:pt x="5" y="7591"/>
                  </a:lnTo>
                  <a:lnTo>
                    <a:pt x="3" y="7569"/>
                  </a:lnTo>
                  <a:lnTo>
                    <a:pt x="1" y="7546"/>
                  </a:lnTo>
                  <a:lnTo>
                    <a:pt x="0" y="7522"/>
                  </a:lnTo>
                  <a:lnTo>
                    <a:pt x="0" y="7499"/>
                  </a:lnTo>
                  <a:lnTo>
                    <a:pt x="0" y="4093"/>
                  </a:lnTo>
                  <a:lnTo>
                    <a:pt x="0" y="686"/>
                  </a:lnTo>
                  <a:lnTo>
                    <a:pt x="0" y="663"/>
                  </a:lnTo>
                  <a:lnTo>
                    <a:pt x="1" y="640"/>
                  </a:lnTo>
                  <a:lnTo>
                    <a:pt x="3" y="616"/>
                  </a:lnTo>
                  <a:lnTo>
                    <a:pt x="5" y="594"/>
                  </a:lnTo>
                  <a:lnTo>
                    <a:pt x="9" y="572"/>
                  </a:lnTo>
                  <a:lnTo>
                    <a:pt x="13" y="550"/>
                  </a:lnTo>
                  <a:lnTo>
                    <a:pt x="17" y="528"/>
                  </a:lnTo>
                  <a:lnTo>
                    <a:pt x="22" y="505"/>
                  </a:lnTo>
                  <a:lnTo>
                    <a:pt x="29" y="484"/>
                  </a:lnTo>
                  <a:lnTo>
                    <a:pt x="35" y="463"/>
                  </a:lnTo>
                  <a:lnTo>
                    <a:pt x="43" y="442"/>
                  </a:lnTo>
                  <a:lnTo>
                    <a:pt x="51" y="422"/>
                  </a:lnTo>
                  <a:lnTo>
                    <a:pt x="60" y="401"/>
                  </a:lnTo>
                  <a:lnTo>
                    <a:pt x="69" y="381"/>
                  </a:lnTo>
                  <a:lnTo>
                    <a:pt x="79" y="362"/>
                  </a:lnTo>
                  <a:lnTo>
                    <a:pt x="90" y="344"/>
                  </a:lnTo>
                  <a:lnTo>
                    <a:pt x="101" y="325"/>
                  </a:lnTo>
                  <a:lnTo>
                    <a:pt x="112" y="306"/>
                  </a:lnTo>
                  <a:lnTo>
                    <a:pt x="125" y="288"/>
                  </a:lnTo>
                  <a:lnTo>
                    <a:pt x="138" y="270"/>
                  </a:lnTo>
                  <a:lnTo>
                    <a:pt x="152" y="254"/>
                  </a:lnTo>
                  <a:lnTo>
                    <a:pt x="166" y="236"/>
                  </a:lnTo>
                  <a:lnTo>
                    <a:pt x="181" y="221"/>
                  </a:lnTo>
                  <a:lnTo>
                    <a:pt x="196" y="204"/>
                  </a:lnTo>
                  <a:lnTo>
                    <a:pt x="213" y="188"/>
                  </a:lnTo>
                  <a:lnTo>
                    <a:pt x="229" y="174"/>
                  </a:lnTo>
                  <a:lnTo>
                    <a:pt x="247" y="160"/>
                  </a:lnTo>
                  <a:lnTo>
                    <a:pt x="265" y="145"/>
                  </a:lnTo>
                  <a:lnTo>
                    <a:pt x="283" y="132"/>
                  </a:lnTo>
                  <a:lnTo>
                    <a:pt x="303" y="119"/>
                  </a:lnTo>
                  <a:lnTo>
                    <a:pt x="322" y="106"/>
                  </a:lnTo>
                  <a:lnTo>
                    <a:pt x="342" y="94"/>
                  </a:lnTo>
                  <a:lnTo>
                    <a:pt x="363" y="83"/>
                  </a:lnTo>
                  <a:lnTo>
                    <a:pt x="383" y="72"/>
                  </a:lnTo>
                  <a:lnTo>
                    <a:pt x="404" y="62"/>
                  </a:lnTo>
                  <a:lnTo>
                    <a:pt x="425" y="53"/>
                  </a:lnTo>
                  <a:lnTo>
                    <a:pt x="446" y="44"/>
                  </a:lnTo>
                  <a:lnTo>
                    <a:pt x="467" y="37"/>
                  </a:lnTo>
                  <a:lnTo>
                    <a:pt x="489" y="30"/>
                  </a:lnTo>
                  <a:lnTo>
                    <a:pt x="510" y="23"/>
                  </a:lnTo>
                  <a:lnTo>
                    <a:pt x="531" y="18"/>
                  </a:lnTo>
                  <a:lnTo>
                    <a:pt x="554" y="13"/>
                  </a:lnTo>
                  <a:lnTo>
                    <a:pt x="575" y="9"/>
                  </a:lnTo>
                  <a:lnTo>
                    <a:pt x="597" y="6"/>
                  </a:lnTo>
                  <a:lnTo>
                    <a:pt x="619" y="3"/>
                  </a:lnTo>
                  <a:lnTo>
                    <a:pt x="640" y="1"/>
                  </a:lnTo>
                  <a:lnTo>
                    <a:pt x="662" y="0"/>
                  </a:lnTo>
                  <a:lnTo>
                    <a:pt x="685" y="0"/>
                  </a:lnTo>
                  <a:lnTo>
                    <a:pt x="707" y="0"/>
                  </a:lnTo>
                  <a:lnTo>
                    <a:pt x="728" y="1"/>
                  </a:lnTo>
                  <a:lnTo>
                    <a:pt x="750" y="3"/>
                  </a:lnTo>
                  <a:lnTo>
                    <a:pt x="772" y="6"/>
                  </a:lnTo>
                  <a:lnTo>
                    <a:pt x="793" y="9"/>
                  </a:lnTo>
                  <a:lnTo>
                    <a:pt x="816" y="13"/>
                  </a:lnTo>
                  <a:lnTo>
                    <a:pt x="837" y="18"/>
                  </a:lnTo>
                  <a:lnTo>
                    <a:pt x="859" y="23"/>
                  </a:lnTo>
                  <a:lnTo>
                    <a:pt x="880" y="30"/>
                  </a:lnTo>
                  <a:lnTo>
                    <a:pt x="901" y="37"/>
                  </a:lnTo>
                  <a:lnTo>
                    <a:pt x="923" y="44"/>
                  </a:lnTo>
                  <a:lnTo>
                    <a:pt x="944" y="53"/>
                  </a:lnTo>
                  <a:lnTo>
                    <a:pt x="964" y="62"/>
                  </a:lnTo>
                  <a:lnTo>
                    <a:pt x="985" y="72"/>
                  </a:lnTo>
                  <a:lnTo>
                    <a:pt x="1007" y="83"/>
                  </a:lnTo>
                  <a:lnTo>
                    <a:pt x="1026" y="94"/>
                  </a:lnTo>
                  <a:lnTo>
                    <a:pt x="3981" y="1797"/>
                  </a:lnTo>
                  <a:lnTo>
                    <a:pt x="6935" y="3501"/>
                  </a:lnTo>
                  <a:lnTo>
                    <a:pt x="6955" y="3513"/>
                  </a:lnTo>
                  <a:lnTo>
                    <a:pt x="6975" y="3525"/>
                  </a:lnTo>
                  <a:lnTo>
                    <a:pt x="6994" y="3538"/>
                  </a:lnTo>
                  <a:lnTo>
                    <a:pt x="7012" y="3552"/>
                  </a:lnTo>
                  <a:lnTo>
                    <a:pt x="7030" y="3566"/>
                  </a:lnTo>
                  <a:lnTo>
                    <a:pt x="7047" y="3580"/>
                  </a:lnTo>
                  <a:lnTo>
                    <a:pt x="7064" y="3595"/>
                  </a:lnTo>
                  <a:lnTo>
                    <a:pt x="7081" y="3610"/>
                  </a:lnTo>
                  <a:lnTo>
                    <a:pt x="7096" y="3627"/>
                  </a:lnTo>
                  <a:lnTo>
                    <a:pt x="7111" y="3643"/>
                  </a:lnTo>
                  <a:lnTo>
                    <a:pt x="7125" y="3659"/>
                  </a:lnTo>
                  <a:lnTo>
                    <a:pt x="7139" y="3677"/>
                  </a:lnTo>
                  <a:lnTo>
                    <a:pt x="7152" y="3695"/>
                  </a:lnTo>
                  <a:lnTo>
                    <a:pt x="7165" y="3712"/>
                  </a:lnTo>
                  <a:lnTo>
                    <a:pt x="7176" y="3731"/>
                  </a:lnTo>
                  <a:lnTo>
                    <a:pt x="7188" y="3749"/>
                  </a:lnTo>
                  <a:lnTo>
                    <a:pt x="7198" y="3769"/>
                  </a:lnTo>
                  <a:lnTo>
                    <a:pt x="7208" y="3788"/>
                  </a:lnTo>
                  <a:lnTo>
                    <a:pt x="7218" y="3808"/>
                  </a:lnTo>
                  <a:lnTo>
                    <a:pt x="7226" y="3828"/>
                  </a:lnTo>
                  <a:lnTo>
                    <a:pt x="7235" y="3849"/>
                  </a:lnTo>
                  <a:lnTo>
                    <a:pt x="7242" y="3870"/>
                  </a:lnTo>
                  <a:lnTo>
                    <a:pt x="7248" y="3891"/>
                  </a:lnTo>
                  <a:lnTo>
                    <a:pt x="7255" y="3912"/>
                  </a:lnTo>
                  <a:lnTo>
                    <a:pt x="7259" y="3934"/>
                  </a:lnTo>
                  <a:lnTo>
                    <a:pt x="7265" y="3955"/>
                  </a:lnTo>
                  <a:lnTo>
                    <a:pt x="7268" y="3977"/>
                  </a:lnTo>
                  <a:lnTo>
                    <a:pt x="7272" y="4001"/>
                  </a:lnTo>
                  <a:lnTo>
                    <a:pt x="7274" y="4023"/>
                  </a:lnTo>
                  <a:lnTo>
                    <a:pt x="7276" y="4046"/>
                  </a:lnTo>
                  <a:lnTo>
                    <a:pt x="7277" y="4069"/>
                  </a:lnTo>
                  <a:lnTo>
                    <a:pt x="7277" y="4093"/>
                  </a:lnTo>
                  <a:lnTo>
                    <a:pt x="7277" y="4116"/>
                  </a:lnTo>
                  <a:lnTo>
                    <a:pt x="7276" y="4139"/>
                  </a:lnTo>
                  <a:lnTo>
                    <a:pt x="7274" y="4162"/>
                  </a:lnTo>
                  <a:lnTo>
                    <a:pt x="7272" y="4185"/>
                  </a:lnTo>
                  <a:lnTo>
                    <a:pt x="7268" y="4208"/>
                  </a:lnTo>
                  <a:lnTo>
                    <a:pt x="7265" y="4230"/>
                  </a:lnTo>
                  <a:lnTo>
                    <a:pt x="7259" y="4252"/>
                  </a:lnTo>
                  <a:lnTo>
                    <a:pt x="7255" y="4273"/>
                  </a:lnTo>
                  <a:lnTo>
                    <a:pt x="7248" y="4295"/>
                  </a:lnTo>
                  <a:lnTo>
                    <a:pt x="7242" y="4316"/>
                  </a:lnTo>
                  <a:lnTo>
                    <a:pt x="7235" y="4336"/>
                  </a:lnTo>
                  <a:lnTo>
                    <a:pt x="7226" y="4358"/>
                  </a:lnTo>
                  <a:lnTo>
                    <a:pt x="7218" y="4377"/>
                  </a:lnTo>
                  <a:lnTo>
                    <a:pt x="7208" y="4397"/>
                  </a:lnTo>
                  <a:lnTo>
                    <a:pt x="7198" y="4416"/>
                  </a:lnTo>
                  <a:lnTo>
                    <a:pt x="7188" y="4436"/>
                  </a:lnTo>
                  <a:lnTo>
                    <a:pt x="7176" y="4455"/>
                  </a:lnTo>
                  <a:lnTo>
                    <a:pt x="7165" y="4473"/>
                  </a:lnTo>
                  <a:lnTo>
                    <a:pt x="7152" y="4491"/>
                  </a:lnTo>
                  <a:lnTo>
                    <a:pt x="7139" y="4508"/>
                  </a:lnTo>
                  <a:lnTo>
                    <a:pt x="7125" y="4526"/>
                  </a:lnTo>
                  <a:lnTo>
                    <a:pt x="7111" y="4543"/>
                  </a:lnTo>
                  <a:lnTo>
                    <a:pt x="7096" y="4559"/>
                  </a:lnTo>
                  <a:lnTo>
                    <a:pt x="7081" y="4575"/>
                  </a:lnTo>
                  <a:lnTo>
                    <a:pt x="7064" y="4590"/>
                  </a:lnTo>
                  <a:lnTo>
                    <a:pt x="7047" y="4605"/>
                  </a:lnTo>
                  <a:lnTo>
                    <a:pt x="7030" y="4620"/>
                  </a:lnTo>
                  <a:lnTo>
                    <a:pt x="7012" y="4634"/>
                  </a:lnTo>
                  <a:lnTo>
                    <a:pt x="6994" y="4647"/>
                  </a:lnTo>
                  <a:lnTo>
                    <a:pt x="6975" y="4660"/>
                  </a:lnTo>
                  <a:lnTo>
                    <a:pt x="6955" y="4673"/>
                  </a:lnTo>
                  <a:lnTo>
                    <a:pt x="6935" y="4685"/>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6" name="Freeform 6"/>
            <p:cNvSpPr/>
            <p:nvPr/>
          </p:nvSpPr>
          <p:spPr bwMode="auto">
            <a:xfrm>
              <a:off x="6089264" y="2422995"/>
              <a:ext cx="1532323" cy="1722601"/>
            </a:xfrm>
            <a:custGeom>
              <a:avLst/>
              <a:gdLst>
                <a:gd name="T0" fmla="*/ 6270 w 7277"/>
                <a:gd name="T1" fmla="*/ 82 h 8185"/>
                <a:gd name="T2" fmla="*/ 6353 w 7277"/>
                <a:gd name="T3" fmla="*/ 44 h 8185"/>
                <a:gd name="T4" fmla="*/ 6439 w 7277"/>
                <a:gd name="T5" fmla="*/ 18 h 8185"/>
                <a:gd name="T6" fmla="*/ 6527 w 7277"/>
                <a:gd name="T7" fmla="*/ 3 h 8185"/>
                <a:gd name="T8" fmla="*/ 6614 w 7277"/>
                <a:gd name="T9" fmla="*/ 0 h 8185"/>
                <a:gd name="T10" fmla="*/ 6701 w 7277"/>
                <a:gd name="T11" fmla="*/ 9 h 8185"/>
                <a:gd name="T12" fmla="*/ 6787 w 7277"/>
                <a:gd name="T13" fmla="*/ 30 h 8185"/>
                <a:gd name="T14" fmla="*/ 6873 w 7277"/>
                <a:gd name="T15" fmla="*/ 62 h 8185"/>
                <a:gd name="T16" fmla="*/ 6955 w 7277"/>
                <a:gd name="T17" fmla="*/ 105 h 8185"/>
                <a:gd name="T18" fmla="*/ 7029 w 7277"/>
                <a:gd name="T19" fmla="*/ 158 h 8185"/>
                <a:gd name="T20" fmla="*/ 7095 w 7277"/>
                <a:gd name="T21" fmla="*/ 219 h 8185"/>
                <a:gd name="T22" fmla="*/ 7152 w 7277"/>
                <a:gd name="T23" fmla="*/ 288 h 8185"/>
                <a:gd name="T24" fmla="*/ 7198 w 7277"/>
                <a:gd name="T25" fmla="*/ 362 h 8185"/>
                <a:gd name="T26" fmla="*/ 7234 w 7277"/>
                <a:gd name="T27" fmla="*/ 442 h 8185"/>
                <a:gd name="T28" fmla="*/ 7259 w 7277"/>
                <a:gd name="T29" fmla="*/ 526 h 8185"/>
                <a:gd name="T30" fmla="*/ 7274 w 7277"/>
                <a:gd name="T31" fmla="*/ 616 h 8185"/>
                <a:gd name="T32" fmla="*/ 7277 w 7277"/>
                <a:gd name="T33" fmla="*/ 4092 h 8185"/>
                <a:gd name="T34" fmla="*/ 7274 w 7277"/>
                <a:gd name="T35" fmla="*/ 7568 h 8185"/>
                <a:gd name="T36" fmla="*/ 7259 w 7277"/>
                <a:gd name="T37" fmla="*/ 7657 h 8185"/>
                <a:gd name="T38" fmla="*/ 7234 w 7277"/>
                <a:gd name="T39" fmla="*/ 7743 h 8185"/>
                <a:gd name="T40" fmla="*/ 7198 w 7277"/>
                <a:gd name="T41" fmla="*/ 7823 h 8185"/>
                <a:gd name="T42" fmla="*/ 7152 w 7277"/>
                <a:gd name="T43" fmla="*/ 7897 h 8185"/>
                <a:gd name="T44" fmla="*/ 7095 w 7277"/>
                <a:gd name="T45" fmla="*/ 7964 h 8185"/>
                <a:gd name="T46" fmla="*/ 7029 w 7277"/>
                <a:gd name="T47" fmla="*/ 8025 h 8185"/>
                <a:gd name="T48" fmla="*/ 6955 w 7277"/>
                <a:gd name="T49" fmla="*/ 8079 h 8185"/>
                <a:gd name="T50" fmla="*/ 6873 w 7277"/>
                <a:gd name="T51" fmla="*/ 8123 h 8185"/>
                <a:gd name="T52" fmla="*/ 6787 w 7277"/>
                <a:gd name="T53" fmla="*/ 8155 h 8185"/>
                <a:gd name="T54" fmla="*/ 6701 w 7277"/>
                <a:gd name="T55" fmla="*/ 8175 h 8185"/>
                <a:gd name="T56" fmla="*/ 6614 w 7277"/>
                <a:gd name="T57" fmla="*/ 8184 h 8185"/>
                <a:gd name="T58" fmla="*/ 6527 w 7277"/>
                <a:gd name="T59" fmla="*/ 8182 h 8185"/>
                <a:gd name="T60" fmla="*/ 6439 w 7277"/>
                <a:gd name="T61" fmla="*/ 8167 h 8185"/>
                <a:gd name="T62" fmla="*/ 6353 w 7277"/>
                <a:gd name="T63" fmla="*/ 8141 h 8185"/>
                <a:gd name="T64" fmla="*/ 6270 w 7277"/>
                <a:gd name="T65" fmla="*/ 8102 h 8185"/>
                <a:gd name="T66" fmla="*/ 321 w 7277"/>
                <a:gd name="T67" fmla="*/ 4672 h 8185"/>
                <a:gd name="T68" fmla="*/ 246 w 7277"/>
                <a:gd name="T69" fmla="*/ 4619 h 8185"/>
                <a:gd name="T70" fmla="*/ 181 w 7277"/>
                <a:gd name="T71" fmla="*/ 4558 h 8185"/>
                <a:gd name="T72" fmla="*/ 124 w 7277"/>
                <a:gd name="T73" fmla="*/ 4490 h 8185"/>
                <a:gd name="T74" fmla="*/ 78 w 7277"/>
                <a:gd name="T75" fmla="*/ 4416 h 8185"/>
                <a:gd name="T76" fmla="*/ 42 w 7277"/>
                <a:gd name="T77" fmla="*/ 4336 h 8185"/>
                <a:gd name="T78" fmla="*/ 16 w 7277"/>
                <a:gd name="T79" fmla="*/ 4251 h 8185"/>
                <a:gd name="T80" fmla="*/ 3 w 7277"/>
                <a:gd name="T81" fmla="*/ 4162 h 8185"/>
                <a:gd name="T82" fmla="*/ 0 w 7277"/>
                <a:gd name="T83" fmla="*/ 4069 h 8185"/>
                <a:gd name="T84" fmla="*/ 8 w 7277"/>
                <a:gd name="T85" fmla="*/ 3977 h 8185"/>
                <a:gd name="T86" fmla="*/ 28 w 7277"/>
                <a:gd name="T87" fmla="*/ 3890 h 8185"/>
                <a:gd name="T88" fmla="*/ 58 w 7277"/>
                <a:gd name="T89" fmla="*/ 3808 h 8185"/>
                <a:gd name="T90" fmla="*/ 99 w 7277"/>
                <a:gd name="T91" fmla="*/ 3730 h 8185"/>
                <a:gd name="T92" fmla="*/ 152 w 7277"/>
                <a:gd name="T93" fmla="*/ 3659 h 8185"/>
                <a:gd name="T94" fmla="*/ 213 w 7277"/>
                <a:gd name="T95" fmla="*/ 3595 h 8185"/>
                <a:gd name="T96" fmla="*/ 283 w 7277"/>
                <a:gd name="T97" fmla="*/ 353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1" y="3499"/>
                  </a:moveTo>
                  <a:lnTo>
                    <a:pt x="3295" y="1797"/>
                  </a:lnTo>
                  <a:lnTo>
                    <a:pt x="6250" y="94"/>
                  </a:lnTo>
                  <a:lnTo>
                    <a:pt x="6270" y="82"/>
                  </a:lnTo>
                  <a:lnTo>
                    <a:pt x="6291" y="72"/>
                  </a:lnTo>
                  <a:lnTo>
                    <a:pt x="6311" y="62"/>
                  </a:lnTo>
                  <a:lnTo>
                    <a:pt x="6332" y="52"/>
                  </a:lnTo>
                  <a:lnTo>
                    <a:pt x="6353" y="44"/>
                  </a:lnTo>
                  <a:lnTo>
                    <a:pt x="6375" y="36"/>
                  </a:lnTo>
                  <a:lnTo>
                    <a:pt x="6397" y="30"/>
                  </a:lnTo>
                  <a:lnTo>
                    <a:pt x="6418" y="23"/>
                  </a:lnTo>
                  <a:lnTo>
                    <a:pt x="6439" y="18"/>
                  </a:lnTo>
                  <a:lnTo>
                    <a:pt x="6461" y="13"/>
                  </a:lnTo>
                  <a:lnTo>
                    <a:pt x="6483" y="9"/>
                  </a:lnTo>
                  <a:lnTo>
                    <a:pt x="6504" y="5"/>
                  </a:lnTo>
                  <a:lnTo>
                    <a:pt x="6527" y="3"/>
                  </a:lnTo>
                  <a:lnTo>
                    <a:pt x="6549" y="1"/>
                  </a:lnTo>
                  <a:lnTo>
                    <a:pt x="6570" y="0"/>
                  </a:lnTo>
                  <a:lnTo>
                    <a:pt x="6592" y="0"/>
                  </a:lnTo>
                  <a:lnTo>
                    <a:pt x="6614" y="0"/>
                  </a:lnTo>
                  <a:lnTo>
                    <a:pt x="6635" y="1"/>
                  </a:lnTo>
                  <a:lnTo>
                    <a:pt x="6658" y="3"/>
                  </a:lnTo>
                  <a:lnTo>
                    <a:pt x="6680" y="5"/>
                  </a:lnTo>
                  <a:lnTo>
                    <a:pt x="6701" y="9"/>
                  </a:lnTo>
                  <a:lnTo>
                    <a:pt x="6723" y="13"/>
                  </a:lnTo>
                  <a:lnTo>
                    <a:pt x="6744" y="18"/>
                  </a:lnTo>
                  <a:lnTo>
                    <a:pt x="6766" y="23"/>
                  </a:lnTo>
                  <a:lnTo>
                    <a:pt x="6787" y="30"/>
                  </a:lnTo>
                  <a:lnTo>
                    <a:pt x="6809" y="36"/>
                  </a:lnTo>
                  <a:lnTo>
                    <a:pt x="6831" y="44"/>
                  </a:lnTo>
                  <a:lnTo>
                    <a:pt x="6852" y="52"/>
                  </a:lnTo>
                  <a:lnTo>
                    <a:pt x="6873" y="62"/>
                  </a:lnTo>
                  <a:lnTo>
                    <a:pt x="6893" y="72"/>
                  </a:lnTo>
                  <a:lnTo>
                    <a:pt x="6914" y="82"/>
                  </a:lnTo>
                  <a:lnTo>
                    <a:pt x="6934" y="94"/>
                  </a:lnTo>
                  <a:lnTo>
                    <a:pt x="6955" y="105"/>
                  </a:lnTo>
                  <a:lnTo>
                    <a:pt x="6974" y="118"/>
                  </a:lnTo>
                  <a:lnTo>
                    <a:pt x="6993" y="132"/>
                  </a:lnTo>
                  <a:lnTo>
                    <a:pt x="7012" y="145"/>
                  </a:lnTo>
                  <a:lnTo>
                    <a:pt x="7029" y="158"/>
                  </a:lnTo>
                  <a:lnTo>
                    <a:pt x="7047" y="174"/>
                  </a:lnTo>
                  <a:lnTo>
                    <a:pt x="7064" y="188"/>
                  </a:lnTo>
                  <a:lnTo>
                    <a:pt x="7079" y="204"/>
                  </a:lnTo>
                  <a:lnTo>
                    <a:pt x="7095" y="219"/>
                  </a:lnTo>
                  <a:lnTo>
                    <a:pt x="7110" y="236"/>
                  </a:lnTo>
                  <a:lnTo>
                    <a:pt x="7125" y="253"/>
                  </a:lnTo>
                  <a:lnTo>
                    <a:pt x="7138" y="270"/>
                  </a:lnTo>
                  <a:lnTo>
                    <a:pt x="7152" y="288"/>
                  </a:lnTo>
                  <a:lnTo>
                    <a:pt x="7164" y="306"/>
                  </a:lnTo>
                  <a:lnTo>
                    <a:pt x="7176" y="324"/>
                  </a:lnTo>
                  <a:lnTo>
                    <a:pt x="7187" y="342"/>
                  </a:lnTo>
                  <a:lnTo>
                    <a:pt x="7198" y="362"/>
                  </a:lnTo>
                  <a:lnTo>
                    <a:pt x="7208" y="381"/>
                  </a:lnTo>
                  <a:lnTo>
                    <a:pt x="7217" y="401"/>
                  </a:lnTo>
                  <a:lnTo>
                    <a:pt x="7226" y="421"/>
                  </a:lnTo>
                  <a:lnTo>
                    <a:pt x="7234" y="442"/>
                  </a:lnTo>
                  <a:lnTo>
                    <a:pt x="7241" y="462"/>
                  </a:lnTo>
                  <a:lnTo>
                    <a:pt x="7248" y="483"/>
                  </a:lnTo>
                  <a:lnTo>
                    <a:pt x="7254" y="505"/>
                  </a:lnTo>
                  <a:lnTo>
                    <a:pt x="7259" y="526"/>
                  </a:lnTo>
                  <a:lnTo>
                    <a:pt x="7264" y="549"/>
                  </a:lnTo>
                  <a:lnTo>
                    <a:pt x="7268" y="571"/>
                  </a:lnTo>
                  <a:lnTo>
                    <a:pt x="7271" y="594"/>
                  </a:lnTo>
                  <a:lnTo>
                    <a:pt x="7274" y="616"/>
                  </a:lnTo>
                  <a:lnTo>
                    <a:pt x="7276" y="639"/>
                  </a:lnTo>
                  <a:lnTo>
                    <a:pt x="7277" y="663"/>
                  </a:lnTo>
                  <a:lnTo>
                    <a:pt x="7277" y="686"/>
                  </a:lnTo>
                  <a:lnTo>
                    <a:pt x="7277" y="4092"/>
                  </a:lnTo>
                  <a:lnTo>
                    <a:pt x="7277" y="7498"/>
                  </a:lnTo>
                  <a:lnTo>
                    <a:pt x="7277" y="7522"/>
                  </a:lnTo>
                  <a:lnTo>
                    <a:pt x="7276" y="7545"/>
                  </a:lnTo>
                  <a:lnTo>
                    <a:pt x="7274" y="7568"/>
                  </a:lnTo>
                  <a:lnTo>
                    <a:pt x="7271" y="7591"/>
                  </a:lnTo>
                  <a:lnTo>
                    <a:pt x="7268" y="7613"/>
                  </a:lnTo>
                  <a:lnTo>
                    <a:pt x="7264" y="7635"/>
                  </a:lnTo>
                  <a:lnTo>
                    <a:pt x="7259" y="7657"/>
                  </a:lnTo>
                  <a:lnTo>
                    <a:pt x="7254" y="7680"/>
                  </a:lnTo>
                  <a:lnTo>
                    <a:pt x="7248" y="7701"/>
                  </a:lnTo>
                  <a:lnTo>
                    <a:pt x="7241" y="7722"/>
                  </a:lnTo>
                  <a:lnTo>
                    <a:pt x="7234" y="7743"/>
                  </a:lnTo>
                  <a:lnTo>
                    <a:pt x="7226" y="7763"/>
                  </a:lnTo>
                  <a:lnTo>
                    <a:pt x="7217" y="7783"/>
                  </a:lnTo>
                  <a:lnTo>
                    <a:pt x="7208" y="7803"/>
                  </a:lnTo>
                  <a:lnTo>
                    <a:pt x="7198" y="7823"/>
                  </a:lnTo>
                  <a:lnTo>
                    <a:pt x="7187" y="7841"/>
                  </a:lnTo>
                  <a:lnTo>
                    <a:pt x="7176" y="7860"/>
                  </a:lnTo>
                  <a:lnTo>
                    <a:pt x="7164" y="7879"/>
                  </a:lnTo>
                  <a:lnTo>
                    <a:pt x="7152" y="7897"/>
                  </a:lnTo>
                  <a:lnTo>
                    <a:pt x="7138" y="7915"/>
                  </a:lnTo>
                  <a:lnTo>
                    <a:pt x="7125" y="7931"/>
                  </a:lnTo>
                  <a:lnTo>
                    <a:pt x="7110" y="7948"/>
                  </a:lnTo>
                  <a:lnTo>
                    <a:pt x="7095" y="7964"/>
                  </a:lnTo>
                  <a:lnTo>
                    <a:pt x="7079" y="7980"/>
                  </a:lnTo>
                  <a:lnTo>
                    <a:pt x="7064" y="7995"/>
                  </a:lnTo>
                  <a:lnTo>
                    <a:pt x="7047" y="8011"/>
                  </a:lnTo>
                  <a:lnTo>
                    <a:pt x="7029" y="8025"/>
                  </a:lnTo>
                  <a:lnTo>
                    <a:pt x="7012" y="8040"/>
                  </a:lnTo>
                  <a:lnTo>
                    <a:pt x="6993" y="8053"/>
                  </a:lnTo>
                  <a:lnTo>
                    <a:pt x="6974" y="8066"/>
                  </a:lnTo>
                  <a:lnTo>
                    <a:pt x="6955" y="8079"/>
                  </a:lnTo>
                  <a:lnTo>
                    <a:pt x="6934" y="8091"/>
                  </a:lnTo>
                  <a:lnTo>
                    <a:pt x="6914" y="8102"/>
                  </a:lnTo>
                  <a:lnTo>
                    <a:pt x="6893" y="8113"/>
                  </a:lnTo>
                  <a:lnTo>
                    <a:pt x="6873" y="8123"/>
                  </a:lnTo>
                  <a:lnTo>
                    <a:pt x="6852" y="8132"/>
                  </a:lnTo>
                  <a:lnTo>
                    <a:pt x="6831" y="8141"/>
                  </a:lnTo>
                  <a:lnTo>
                    <a:pt x="6809" y="8148"/>
                  </a:lnTo>
                  <a:lnTo>
                    <a:pt x="6787" y="8155"/>
                  </a:lnTo>
                  <a:lnTo>
                    <a:pt x="6766" y="8162"/>
                  </a:lnTo>
                  <a:lnTo>
                    <a:pt x="6744" y="8167"/>
                  </a:lnTo>
                  <a:lnTo>
                    <a:pt x="6723" y="8172"/>
                  </a:lnTo>
                  <a:lnTo>
                    <a:pt x="6701" y="8175"/>
                  </a:lnTo>
                  <a:lnTo>
                    <a:pt x="6680" y="8178"/>
                  </a:lnTo>
                  <a:lnTo>
                    <a:pt x="6658" y="8182"/>
                  </a:lnTo>
                  <a:lnTo>
                    <a:pt x="6635" y="8183"/>
                  </a:lnTo>
                  <a:lnTo>
                    <a:pt x="6614" y="8184"/>
                  </a:lnTo>
                  <a:lnTo>
                    <a:pt x="6592" y="8185"/>
                  </a:lnTo>
                  <a:lnTo>
                    <a:pt x="6570" y="8184"/>
                  </a:lnTo>
                  <a:lnTo>
                    <a:pt x="6549" y="8183"/>
                  </a:lnTo>
                  <a:lnTo>
                    <a:pt x="6527" y="8182"/>
                  </a:lnTo>
                  <a:lnTo>
                    <a:pt x="6504" y="8178"/>
                  </a:lnTo>
                  <a:lnTo>
                    <a:pt x="6483" y="8175"/>
                  </a:lnTo>
                  <a:lnTo>
                    <a:pt x="6461" y="8172"/>
                  </a:lnTo>
                  <a:lnTo>
                    <a:pt x="6439" y="8167"/>
                  </a:lnTo>
                  <a:lnTo>
                    <a:pt x="6418" y="8162"/>
                  </a:lnTo>
                  <a:lnTo>
                    <a:pt x="6397" y="8155"/>
                  </a:lnTo>
                  <a:lnTo>
                    <a:pt x="6375" y="8148"/>
                  </a:lnTo>
                  <a:lnTo>
                    <a:pt x="6353" y="8141"/>
                  </a:lnTo>
                  <a:lnTo>
                    <a:pt x="6332" y="8132"/>
                  </a:lnTo>
                  <a:lnTo>
                    <a:pt x="6311" y="8123"/>
                  </a:lnTo>
                  <a:lnTo>
                    <a:pt x="6291" y="8113"/>
                  </a:lnTo>
                  <a:lnTo>
                    <a:pt x="6270" y="8102"/>
                  </a:lnTo>
                  <a:lnTo>
                    <a:pt x="6249" y="8091"/>
                  </a:lnTo>
                  <a:lnTo>
                    <a:pt x="3295" y="6387"/>
                  </a:lnTo>
                  <a:lnTo>
                    <a:pt x="341" y="4684"/>
                  </a:lnTo>
                  <a:lnTo>
                    <a:pt x="321" y="4672"/>
                  </a:lnTo>
                  <a:lnTo>
                    <a:pt x="302" y="4660"/>
                  </a:lnTo>
                  <a:lnTo>
                    <a:pt x="283" y="4647"/>
                  </a:lnTo>
                  <a:lnTo>
                    <a:pt x="264" y="4633"/>
                  </a:lnTo>
                  <a:lnTo>
                    <a:pt x="246" y="4619"/>
                  </a:lnTo>
                  <a:lnTo>
                    <a:pt x="229" y="4605"/>
                  </a:lnTo>
                  <a:lnTo>
                    <a:pt x="213" y="4590"/>
                  </a:lnTo>
                  <a:lnTo>
                    <a:pt x="196" y="4575"/>
                  </a:lnTo>
                  <a:lnTo>
                    <a:pt x="181" y="4558"/>
                  </a:lnTo>
                  <a:lnTo>
                    <a:pt x="166" y="4543"/>
                  </a:lnTo>
                  <a:lnTo>
                    <a:pt x="152" y="4525"/>
                  </a:lnTo>
                  <a:lnTo>
                    <a:pt x="137" y="4508"/>
                  </a:lnTo>
                  <a:lnTo>
                    <a:pt x="124" y="4490"/>
                  </a:lnTo>
                  <a:lnTo>
                    <a:pt x="112" y="4473"/>
                  </a:lnTo>
                  <a:lnTo>
                    <a:pt x="99" y="4454"/>
                  </a:lnTo>
                  <a:lnTo>
                    <a:pt x="88" y="4435"/>
                  </a:lnTo>
                  <a:lnTo>
                    <a:pt x="78" y="4416"/>
                  </a:lnTo>
                  <a:lnTo>
                    <a:pt x="68" y="4397"/>
                  </a:lnTo>
                  <a:lnTo>
                    <a:pt x="58" y="4377"/>
                  </a:lnTo>
                  <a:lnTo>
                    <a:pt x="50" y="4356"/>
                  </a:lnTo>
                  <a:lnTo>
                    <a:pt x="42" y="4336"/>
                  </a:lnTo>
                  <a:lnTo>
                    <a:pt x="35" y="4315"/>
                  </a:lnTo>
                  <a:lnTo>
                    <a:pt x="28" y="4294"/>
                  </a:lnTo>
                  <a:lnTo>
                    <a:pt x="22" y="4273"/>
                  </a:lnTo>
                  <a:lnTo>
                    <a:pt x="16" y="4251"/>
                  </a:lnTo>
                  <a:lnTo>
                    <a:pt x="12" y="4229"/>
                  </a:lnTo>
                  <a:lnTo>
                    <a:pt x="8" y="4207"/>
                  </a:lnTo>
                  <a:lnTo>
                    <a:pt x="5" y="4184"/>
                  </a:lnTo>
                  <a:lnTo>
                    <a:pt x="3" y="4162"/>
                  </a:lnTo>
                  <a:lnTo>
                    <a:pt x="1" y="4139"/>
                  </a:lnTo>
                  <a:lnTo>
                    <a:pt x="0" y="4116"/>
                  </a:lnTo>
                  <a:lnTo>
                    <a:pt x="0" y="4092"/>
                  </a:lnTo>
                  <a:lnTo>
                    <a:pt x="0" y="4069"/>
                  </a:lnTo>
                  <a:lnTo>
                    <a:pt x="1" y="4046"/>
                  </a:lnTo>
                  <a:lnTo>
                    <a:pt x="3" y="4023"/>
                  </a:lnTo>
                  <a:lnTo>
                    <a:pt x="5" y="3999"/>
                  </a:lnTo>
                  <a:lnTo>
                    <a:pt x="8" y="3977"/>
                  </a:lnTo>
                  <a:lnTo>
                    <a:pt x="12" y="3955"/>
                  </a:lnTo>
                  <a:lnTo>
                    <a:pt x="16" y="3933"/>
                  </a:lnTo>
                  <a:lnTo>
                    <a:pt x="22" y="3912"/>
                  </a:lnTo>
                  <a:lnTo>
                    <a:pt x="28" y="3890"/>
                  </a:lnTo>
                  <a:lnTo>
                    <a:pt x="35" y="3869"/>
                  </a:lnTo>
                  <a:lnTo>
                    <a:pt x="42" y="3847"/>
                  </a:lnTo>
                  <a:lnTo>
                    <a:pt x="50" y="3828"/>
                  </a:lnTo>
                  <a:lnTo>
                    <a:pt x="58" y="3808"/>
                  </a:lnTo>
                  <a:lnTo>
                    <a:pt x="68" y="3788"/>
                  </a:lnTo>
                  <a:lnTo>
                    <a:pt x="78" y="3768"/>
                  </a:lnTo>
                  <a:lnTo>
                    <a:pt x="88" y="3749"/>
                  </a:lnTo>
                  <a:lnTo>
                    <a:pt x="99" y="3730"/>
                  </a:lnTo>
                  <a:lnTo>
                    <a:pt x="112" y="3712"/>
                  </a:lnTo>
                  <a:lnTo>
                    <a:pt x="124" y="3693"/>
                  </a:lnTo>
                  <a:lnTo>
                    <a:pt x="137" y="3677"/>
                  </a:lnTo>
                  <a:lnTo>
                    <a:pt x="152" y="3659"/>
                  </a:lnTo>
                  <a:lnTo>
                    <a:pt x="166" y="3642"/>
                  </a:lnTo>
                  <a:lnTo>
                    <a:pt x="181" y="3626"/>
                  </a:lnTo>
                  <a:lnTo>
                    <a:pt x="196" y="3610"/>
                  </a:lnTo>
                  <a:lnTo>
                    <a:pt x="213" y="3595"/>
                  </a:lnTo>
                  <a:lnTo>
                    <a:pt x="229" y="3579"/>
                  </a:lnTo>
                  <a:lnTo>
                    <a:pt x="246" y="3565"/>
                  </a:lnTo>
                  <a:lnTo>
                    <a:pt x="264" y="3552"/>
                  </a:lnTo>
                  <a:lnTo>
                    <a:pt x="283" y="3537"/>
                  </a:lnTo>
                  <a:lnTo>
                    <a:pt x="302" y="3525"/>
                  </a:lnTo>
                  <a:lnTo>
                    <a:pt x="321" y="3512"/>
                  </a:lnTo>
                  <a:lnTo>
                    <a:pt x="341" y="3499"/>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7" name="Freeform 7"/>
            <p:cNvSpPr/>
            <p:nvPr/>
          </p:nvSpPr>
          <p:spPr bwMode="auto">
            <a:xfrm>
              <a:off x="4570412" y="3099911"/>
              <a:ext cx="1532323" cy="1722601"/>
            </a:xfrm>
            <a:custGeom>
              <a:avLst/>
              <a:gdLst>
                <a:gd name="T0" fmla="*/ 1007 w 7277"/>
                <a:gd name="T1" fmla="*/ 8103 h 8185"/>
                <a:gd name="T2" fmla="*/ 924 w 7277"/>
                <a:gd name="T3" fmla="*/ 8141 h 8185"/>
                <a:gd name="T4" fmla="*/ 837 w 7277"/>
                <a:gd name="T5" fmla="*/ 8167 h 8185"/>
                <a:gd name="T6" fmla="*/ 750 w 7277"/>
                <a:gd name="T7" fmla="*/ 8182 h 8185"/>
                <a:gd name="T8" fmla="*/ 663 w 7277"/>
                <a:gd name="T9" fmla="*/ 8185 h 8185"/>
                <a:gd name="T10" fmla="*/ 576 w 7277"/>
                <a:gd name="T11" fmla="*/ 8176 h 8185"/>
                <a:gd name="T12" fmla="*/ 490 w 7277"/>
                <a:gd name="T13" fmla="*/ 8156 h 8185"/>
                <a:gd name="T14" fmla="*/ 404 w 7277"/>
                <a:gd name="T15" fmla="*/ 8123 h 8185"/>
                <a:gd name="T16" fmla="*/ 322 w 7277"/>
                <a:gd name="T17" fmla="*/ 8080 h 8185"/>
                <a:gd name="T18" fmla="*/ 248 w 7277"/>
                <a:gd name="T19" fmla="*/ 8027 h 8185"/>
                <a:gd name="T20" fmla="*/ 181 w 7277"/>
                <a:gd name="T21" fmla="*/ 7966 h 8185"/>
                <a:gd name="T22" fmla="*/ 125 w 7277"/>
                <a:gd name="T23" fmla="*/ 7897 h 8185"/>
                <a:gd name="T24" fmla="*/ 79 w 7277"/>
                <a:gd name="T25" fmla="*/ 7824 h 8185"/>
                <a:gd name="T26" fmla="*/ 43 w 7277"/>
                <a:gd name="T27" fmla="*/ 7743 h 8185"/>
                <a:gd name="T28" fmla="*/ 18 w 7277"/>
                <a:gd name="T29" fmla="*/ 7659 h 8185"/>
                <a:gd name="T30" fmla="*/ 3 w 7277"/>
                <a:gd name="T31" fmla="*/ 7569 h 8185"/>
                <a:gd name="T32" fmla="*/ 0 w 7277"/>
                <a:gd name="T33" fmla="*/ 4093 h 8185"/>
                <a:gd name="T34" fmla="*/ 3 w 7277"/>
                <a:gd name="T35" fmla="*/ 617 h 8185"/>
                <a:gd name="T36" fmla="*/ 18 w 7277"/>
                <a:gd name="T37" fmla="*/ 528 h 8185"/>
                <a:gd name="T38" fmla="*/ 43 w 7277"/>
                <a:gd name="T39" fmla="*/ 442 h 8185"/>
                <a:gd name="T40" fmla="*/ 79 w 7277"/>
                <a:gd name="T41" fmla="*/ 362 h 8185"/>
                <a:gd name="T42" fmla="*/ 125 w 7277"/>
                <a:gd name="T43" fmla="*/ 288 h 8185"/>
                <a:gd name="T44" fmla="*/ 181 w 7277"/>
                <a:gd name="T45" fmla="*/ 221 h 8185"/>
                <a:gd name="T46" fmla="*/ 248 w 7277"/>
                <a:gd name="T47" fmla="*/ 160 h 8185"/>
                <a:gd name="T48" fmla="*/ 322 w 7277"/>
                <a:gd name="T49" fmla="*/ 106 h 8185"/>
                <a:gd name="T50" fmla="*/ 404 w 7277"/>
                <a:gd name="T51" fmla="*/ 62 h 8185"/>
                <a:gd name="T52" fmla="*/ 490 w 7277"/>
                <a:gd name="T53" fmla="*/ 30 h 8185"/>
                <a:gd name="T54" fmla="*/ 576 w 7277"/>
                <a:gd name="T55" fmla="*/ 10 h 8185"/>
                <a:gd name="T56" fmla="*/ 663 w 7277"/>
                <a:gd name="T57" fmla="*/ 1 h 8185"/>
                <a:gd name="T58" fmla="*/ 750 w 7277"/>
                <a:gd name="T59" fmla="*/ 3 h 8185"/>
                <a:gd name="T60" fmla="*/ 837 w 7277"/>
                <a:gd name="T61" fmla="*/ 19 h 8185"/>
                <a:gd name="T62" fmla="*/ 924 w 7277"/>
                <a:gd name="T63" fmla="*/ 44 h 8185"/>
                <a:gd name="T64" fmla="*/ 1007 w 7277"/>
                <a:gd name="T65" fmla="*/ 83 h 8185"/>
                <a:gd name="T66" fmla="*/ 6956 w 7277"/>
                <a:gd name="T67" fmla="*/ 3513 h 8185"/>
                <a:gd name="T68" fmla="*/ 7031 w 7277"/>
                <a:gd name="T69" fmla="*/ 3566 h 8185"/>
                <a:gd name="T70" fmla="*/ 7096 w 7277"/>
                <a:gd name="T71" fmla="*/ 3627 h 8185"/>
                <a:gd name="T72" fmla="*/ 7153 w 7277"/>
                <a:gd name="T73" fmla="*/ 3695 h 8185"/>
                <a:gd name="T74" fmla="*/ 7199 w 7277"/>
                <a:gd name="T75" fmla="*/ 3769 h 8185"/>
                <a:gd name="T76" fmla="*/ 7235 w 7277"/>
                <a:gd name="T77" fmla="*/ 3849 h 8185"/>
                <a:gd name="T78" fmla="*/ 7261 w 7277"/>
                <a:gd name="T79" fmla="*/ 3934 h 8185"/>
                <a:gd name="T80" fmla="*/ 7274 w 7277"/>
                <a:gd name="T81" fmla="*/ 4024 h 8185"/>
                <a:gd name="T82" fmla="*/ 7277 w 7277"/>
                <a:gd name="T83" fmla="*/ 4116 h 8185"/>
                <a:gd name="T84" fmla="*/ 7269 w 7277"/>
                <a:gd name="T85" fmla="*/ 4208 h 8185"/>
                <a:gd name="T86" fmla="*/ 7249 w 7277"/>
                <a:gd name="T87" fmla="*/ 4295 h 8185"/>
                <a:gd name="T88" fmla="*/ 7219 w 7277"/>
                <a:gd name="T89" fmla="*/ 4377 h 8185"/>
                <a:gd name="T90" fmla="*/ 7178 w 7277"/>
                <a:gd name="T91" fmla="*/ 4455 h 8185"/>
                <a:gd name="T92" fmla="*/ 7125 w 7277"/>
                <a:gd name="T93" fmla="*/ 4526 h 8185"/>
                <a:gd name="T94" fmla="*/ 7064 w 7277"/>
                <a:gd name="T95" fmla="*/ 4590 h 8185"/>
                <a:gd name="T96" fmla="*/ 6994 w 7277"/>
                <a:gd name="T97" fmla="*/ 464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6" y="4686"/>
                  </a:moveTo>
                  <a:lnTo>
                    <a:pt x="3982" y="6388"/>
                  </a:lnTo>
                  <a:lnTo>
                    <a:pt x="1027" y="8091"/>
                  </a:lnTo>
                  <a:lnTo>
                    <a:pt x="1007" y="8103"/>
                  </a:lnTo>
                  <a:lnTo>
                    <a:pt x="986" y="8113"/>
                  </a:lnTo>
                  <a:lnTo>
                    <a:pt x="966" y="8123"/>
                  </a:lnTo>
                  <a:lnTo>
                    <a:pt x="945" y="8133"/>
                  </a:lnTo>
                  <a:lnTo>
                    <a:pt x="924" y="8141"/>
                  </a:lnTo>
                  <a:lnTo>
                    <a:pt x="901" y="8149"/>
                  </a:lnTo>
                  <a:lnTo>
                    <a:pt x="880" y="8156"/>
                  </a:lnTo>
                  <a:lnTo>
                    <a:pt x="859" y="8162"/>
                  </a:lnTo>
                  <a:lnTo>
                    <a:pt x="837" y="8167"/>
                  </a:lnTo>
                  <a:lnTo>
                    <a:pt x="816" y="8172"/>
                  </a:lnTo>
                  <a:lnTo>
                    <a:pt x="794" y="8176"/>
                  </a:lnTo>
                  <a:lnTo>
                    <a:pt x="773" y="8180"/>
                  </a:lnTo>
                  <a:lnTo>
                    <a:pt x="750" y="8182"/>
                  </a:lnTo>
                  <a:lnTo>
                    <a:pt x="728" y="8184"/>
                  </a:lnTo>
                  <a:lnTo>
                    <a:pt x="707" y="8185"/>
                  </a:lnTo>
                  <a:lnTo>
                    <a:pt x="685" y="8185"/>
                  </a:lnTo>
                  <a:lnTo>
                    <a:pt x="663" y="8185"/>
                  </a:lnTo>
                  <a:lnTo>
                    <a:pt x="642" y="8184"/>
                  </a:lnTo>
                  <a:lnTo>
                    <a:pt x="619" y="8182"/>
                  </a:lnTo>
                  <a:lnTo>
                    <a:pt x="597" y="8180"/>
                  </a:lnTo>
                  <a:lnTo>
                    <a:pt x="576" y="8176"/>
                  </a:lnTo>
                  <a:lnTo>
                    <a:pt x="554" y="8172"/>
                  </a:lnTo>
                  <a:lnTo>
                    <a:pt x="532" y="8167"/>
                  </a:lnTo>
                  <a:lnTo>
                    <a:pt x="511" y="8162"/>
                  </a:lnTo>
                  <a:lnTo>
                    <a:pt x="490" y="8156"/>
                  </a:lnTo>
                  <a:lnTo>
                    <a:pt x="467" y="8149"/>
                  </a:lnTo>
                  <a:lnTo>
                    <a:pt x="446" y="8141"/>
                  </a:lnTo>
                  <a:lnTo>
                    <a:pt x="425" y="8133"/>
                  </a:lnTo>
                  <a:lnTo>
                    <a:pt x="404" y="8123"/>
                  </a:lnTo>
                  <a:lnTo>
                    <a:pt x="384" y="8113"/>
                  </a:lnTo>
                  <a:lnTo>
                    <a:pt x="363" y="8103"/>
                  </a:lnTo>
                  <a:lnTo>
                    <a:pt x="343" y="8091"/>
                  </a:lnTo>
                  <a:lnTo>
                    <a:pt x="322" y="8080"/>
                  </a:lnTo>
                  <a:lnTo>
                    <a:pt x="303" y="8067"/>
                  </a:lnTo>
                  <a:lnTo>
                    <a:pt x="284" y="8053"/>
                  </a:lnTo>
                  <a:lnTo>
                    <a:pt x="265" y="8040"/>
                  </a:lnTo>
                  <a:lnTo>
                    <a:pt x="248" y="8027"/>
                  </a:lnTo>
                  <a:lnTo>
                    <a:pt x="230" y="8011"/>
                  </a:lnTo>
                  <a:lnTo>
                    <a:pt x="213" y="7997"/>
                  </a:lnTo>
                  <a:lnTo>
                    <a:pt x="198" y="7981"/>
                  </a:lnTo>
                  <a:lnTo>
                    <a:pt x="181" y="7966"/>
                  </a:lnTo>
                  <a:lnTo>
                    <a:pt x="167" y="7949"/>
                  </a:lnTo>
                  <a:lnTo>
                    <a:pt x="152" y="7932"/>
                  </a:lnTo>
                  <a:lnTo>
                    <a:pt x="139" y="7915"/>
                  </a:lnTo>
                  <a:lnTo>
                    <a:pt x="125" y="7897"/>
                  </a:lnTo>
                  <a:lnTo>
                    <a:pt x="113" y="7879"/>
                  </a:lnTo>
                  <a:lnTo>
                    <a:pt x="101" y="7861"/>
                  </a:lnTo>
                  <a:lnTo>
                    <a:pt x="90" y="7843"/>
                  </a:lnTo>
                  <a:lnTo>
                    <a:pt x="79" y="7824"/>
                  </a:lnTo>
                  <a:lnTo>
                    <a:pt x="69" y="7804"/>
                  </a:lnTo>
                  <a:lnTo>
                    <a:pt x="60" y="7784"/>
                  </a:lnTo>
                  <a:lnTo>
                    <a:pt x="51" y="7764"/>
                  </a:lnTo>
                  <a:lnTo>
                    <a:pt x="43" y="7743"/>
                  </a:lnTo>
                  <a:lnTo>
                    <a:pt x="36" y="7723"/>
                  </a:lnTo>
                  <a:lnTo>
                    <a:pt x="29" y="7702"/>
                  </a:lnTo>
                  <a:lnTo>
                    <a:pt x="23" y="7680"/>
                  </a:lnTo>
                  <a:lnTo>
                    <a:pt x="18" y="7659"/>
                  </a:lnTo>
                  <a:lnTo>
                    <a:pt x="13" y="7636"/>
                  </a:lnTo>
                  <a:lnTo>
                    <a:pt x="9" y="7614"/>
                  </a:lnTo>
                  <a:lnTo>
                    <a:pt x="6" y="7591"/>
                  </a:lnTo>
                  <a:lnTo>
                    <a:pt x="3" y="7569"/>
                  </a:lnTo>
                  <a:lnTo>
                    <a:pt x="1" y="7546"/>
                  </a:lnTo>
                  <a:lnTo>
                    <a:pt x="0" y="7522"/>
                  </a:lnTo>
                  <a:lnTo>
                    <a:pt x="0" y="7499"/>
                  </a:lnTo>
                  <a:lnTo>
                    <a:pt x="0" y="4093"/>
                  </a:lnTo>
                  <a:lnTo>
                    <a:pt x="0" y="687"/>
                  </a:lnTo>
                  <a:lnTo>
                    <a:pt x="0" y="663"/>
                  </a:lnTo>
                  <a:lnTo>
                    <a:pt x="1" y="640"/>
                  </a:lnTo>
                  <a:lnTo>
                    <a:pt x="3" y="617"/>
                  </a:lnTo>
                  <a:lnTo>
                    <a:pt x="6" y="594"/>
                  </a:lnTo>
                  <a:lnTo>
                    <a:pt x="9" y="572"/>
                  </a:lnTo>
                  <a:lnTo>
                    <a:pt x="13" y="550"/>
                  </a:lnTo>
                  <a:lnTo>
                    <a:pt x="18" y="528"/>
                  </a:lnTo>
                  <a:lnTo>
                    <a:pt x="23" y="505"/>
                  </a:lnTo>
                  <a:lnTo>
                    <a:pt x="29" y="484"/>
                  </a:lnTo>
                  <a:lnTo>
                    <a:pt x="36" y="463"/>
                  </a:lnTo>
                  <a:lnTo>
                    <a:pt x="43" y="442"/>
                  </a:lnTo>
                  <a:lnTo>
                    <a:pt x="51" y="422"/>
                  </a:lnTo>
                  <a:lnTo>
                    <a:pt x="60" y="402"/>
                  </a:lnTo>
                  <a:lnTo>
                    <a:pt x="69" y="382"/>
                  </a:lnTo>
                  <a:lnTo>
                    <a:pt x="79" y="362"/>
                  </a:lnTo>
                  <a:lnTo>
                    <a:pt x="90" y="344"/>
                  </a:lnTo>
                  <a:lnTo>
                    <a:pt x="101" y="325"/>
                  </a:lnTo>
                  <a:lnTo>
                    <a:pt x="113" y="306"/>
                  </a:lnTo>
                  <a:lnTo>
                    <a:pt x="125" y="288"/>
                  </a:lnTo>
                  <a:lnTo>
                    <a:pt x="139" y="270"/>
                  </a:lnTo>
                  <a:lnTo>
                    <a:pt x="152" y="254"/>
                  </a:lnTo>
                  <a:lnTo>
                    <a:pt x="167" y="237"/>
                  </a:lnTo>
                  <a:lnTo>
                    <a:pt x="181" y="221"/>
                  </a:lnTo>
                  <a:lnTo>
                    <a:pt x="198" y="205"/>
                  </a:lnTo>
                  <a:lnTo>
                    <a:pt x="213" y="190"/>
                  </a:lnTo>
                  <a:lnTo>
                    <a:pt x="230" y="174"/>
                  </a:lnTo>
                  <a:lnTo>
                    <a:pt x="248" y="160"/>
                  </a:lnTo>
                  <a:lnTo>
                    <a:pt x="265" y="145"/>
                  </a:lnTo>
                  <a:lnTo>
                    <a:pt x="284" y="132"/>
                  </a:lnTo>
                  <a:lnTo>
                    <a:pt x="303" y="119"/>
                  </a:lnTo>
                  <a:lnTo>
                    <a:pt x="322" y="106"/>
                  </a:lnTo>
                  <a:lnTo>
                    <a:pt x="343" y="94"/>
                  </a:lnTo>
                  <a:lnTo>
                    <a:pt x="363" y="83"/>
                  </a:lnTo>
                  <a:lnTo>
                    <a:pt x="384" y="72"/>
                  </a:lnTo>
                  <a:lnTo>
                    <a:pt x="404" y="62"/>
                  </a:lnTo>
                  <a:lnTo>
                    <a:pt x="425" y="53"/>
                  </a:lnTo>
                  <a:lnTo>
                    <a:pt x="446" y="44"/>
                  </a:lnTo>
                  <a:lnTo>
                    <a:pt x="467" y="37"/>
                  </a:lnTo>
                  <a:lnTo>
                    <a:pt x="490" y="30"/>
                  </a:lnTo>
                  <a:lnTo>
                    <a:pt x="511" y="23"/>
                  </a:lnTo>
                  <a:lnTo>
                    <a:pt x="532" y="19"/>
                  </a:lnTo>
                  <a:lnTo>
                    <a:pt x="554" y="13"/>
                  </a:lnTo>
                  <a:lnTo>
                    <a:pt x="576" y="10"/>
                  </a:lnTo>
                  <a:lnTo>
                    <a:pt x="597" y="7"/>
                  </a:lnTo>
                  <a:lnTo>
                    <a:pt x="619" y="3"/>
                  </a:lnTo>
                  <a:lnTo>
                    <a:pt x="642" y="2"/>
                  </a:lnTo>
                  <a:lnTo>
                    <a:pt x="663" y="1"/>
                  </a:lnTo>
                  <a:lnTo>
                    <a:pt x="685" y="0"/>
                  </a:lnTo>
                  <a:lnTo>
                    <a:pt x="707" y="1"/>
                  </a:lnTo>
                  <a:lnTo>
                    <a:pt x="728" y="2"/>
                  </a:lnTo>
                  <a:lnTo>
                    <a:pt x="750" y="3"/>
                  </a:lnTo>
                  <a:lnTo>
                    <a:pt x="773" y="7"/>
                  </a:lnTo>
                  <a:lnTo>
                    <a:pt x="794" y="10"/>
                  </a:lnTo>
                  <a:lnTo>
                    <a:pt x="816" y="13"/>
                  </a:lnTo>
                  <a:lnTo>
                    <a:pt x="837" y="19"/>
                  </a:lnTo>
                  <a:lnTo>
                    <a:pt x="859" y="23"/>
                  </a:lnTo>
                  <a:lnTo>
                    <a:pt x="880" y="30"/>
                  </a:lnTo>
                  <a:lnTo>
                    <a:pt x="901" y="37"/>
                  </a:lnTo>
                  <a:lnTo>
                    <a:pt x="924" y="44"/>
                  </a:lnTo>
                  <a:lnTo>
                    <a:pt x="945" y="53"/>
                  </a:lnTo>
                  <a:lnTo>
                    <a:pt x="966" y="62"/>
                  </a:lnTo>
                  <a:lnTo>
                    <a:pt x="986" y="72"/>
                  </a:lnTo>
                  <a:lnTo>
                    <a:pt x="1007" y="83"/>
                  </a:lnTo>
                  <a:lnTo>
                    <a:pt x="1028" y="94"/>
                  </a:lnTo>
                  <a:lnTo>
                    <a:pt x="3982" y="1798"/>
                  </a:lnTo>
                  <a:lnTo>
                    <a:pt x="6936" y="3501"/>
                  </a:lnTo>
                  <a:lnTo>
                    <a:pt x="6956" y="3513"/>
                  </a:lnTo>
                  <a:lnTo>
                    <a:pt x="6975" y="3525"/>
                  </a:lnTo>
                  <a:lnTo>
                    <a:pt x="6994" y="3538"/>
                  </a:lnTo>
                  <a:lnTo>
                    <a:pt x="7012" y="3552"/>
                  </a:lnTo>
                  <a:lnTo>
                    <a:pt x="7031" y="3566"/>
                  </a:lnTo>
                  <a:lnTo>
                    <a:pt x="7048" y="3580"/>
                  </a:lnTo>
                  <a:lnTo>
                    <a:pt x="7064" y="3595"/>
                  </a:lnTo>
                  <a:lnTo>
                    <a:pt x="7081" y="3610"/>
                  </a:lnTo>
                  <a:lnTo>
                    <a:pt x="7096" y="3627"/>
                  </a:lnTo>
                  <a:lnTo>
                    <a:pt x="7111" y="3644"/>
                  </a:lnTo>
                  <a:lnTo>
                    <a:pt x="7125" y="3660"/>
                  </a:lnTo>
                  <a:lnTo>
                    <a:pt x="7140" y="3677"/>
                  </a:lnTo>
                  <a:lnTo>
                    <a:pt x="7153" y="3695"/>
                  </a:lnTo>
                  <a:lnTo>
                    <a:pt x="7165" y="3712"/>
                  </a:lnTo>
                  <a:lnTo>
                    <a:pt x="7178" y="3731"/>
                  </a:lnTo>
                  <a:lnTo>
                    <a:pt x="7189" y="3750"/>
                  </a:lnTo>
                  <a:lnTo>
                    <a:pt x="7199" y="3769"/>
                  </a:lnTo>
                  <a:lnTo>
                    <a:pt x="7209" y="3788"/>
                  </a:lnTo>
                  <a:lnTo>
                    <a:pt x="7219" y="3808"/>
                  </a:lnTo>
                  <a:lnTo>
                    <a:pt x="7227" y="3829"/>
                  </a:lnTo>
                  <a:lnTo>
                    <a:pt x="7235" y="3849"/>
                  </a:lnTo>
                  <a:lnTo>
                    <a:pt x="7242" y="3870"/>
                  </a:lnTo>
                  <a:lnTo>
                    <a:pt x="7249" y="3891"/>
                  </a:lnTo>
                  <a:lnTo>
                    <a:pt x="7255" y="3912"/>
                  </a:lnTo>
                  <a:lnTo>
                    <a:pt x="7261" y="3934"/>
                  </a:lnTo>
                  <a:lnTo>
                    <a:pt x="7265" y="3956"/>
                  </a:lnTo>
                  <a:lnTo>
                    <a:pt x="7269" y="3978"/>
                  </a:lnTo>
                  <a:lnTo>
                    <a:pt x="7272" y="4001"/>
                  </a:lnTo>
                  <a:lnTo>
                    <a:pt x="7274" y="4024"/>
                  </a:lnTo>
                  <a:lnTo>
                    <a:pt x="7276" y="4046"/>
                  </a:lnTo>
                  <a:lnTo>
                    <a:pt x="7277" y="4069"/>
                  </a:lnTo>
                  <a:lnTo>
                    <a:pt x="7277" y="4093"/>
                  </a:lnTo>
                  <a:lnTo>
                    <a:pt x="7277" y="4116"/>
                  </a:lnTo>
                  <a:lnTo>
                    <a:pt x="7276" y="4139"/>
                  </a:lnTo>
                  <a:lnTo>
                    <a:pt x="7274" y="4162"/>
                  </a:lnTo>
                  <a:lnTo>
                    <a:pt x="7272" y="4186"/>
                  </a:lnTo>
                  <a:lnTo>
                    <a:pt x="7269" y="4208"/>
                  </a:lnTo>
                  <a:lnTo>
                    <a:pt x="7265" y="4230"/>
                  </a:lnTo>
                  <a:lnTo>
                    <a:pt x="7261" y="4252"/>
                  </a:lnTo>
                  <a:lnTo>
                    <a:pt x="7255" y="4273"/>
                  </a:lnTo>
                  <a:lnTo>
                    <a:pt x="7249" y="4295"/>
                  </a:lnTo>
                  <a:lnTo>
                    <a:pt x="7242" y="4316"/>
                  </a:lnTo>
                  <a:lnTo>
                    <a:pt x="7235" y="4338"/>
                  </a:lnTo>
                  <a:lnTo>
                    <a:pt x="7227" y="4357"/>
                  </a:lnTo>
                  <a:lnTo>
                    <a:pt x="7219" y="4377"/>
                  </a:lnTo>
                  <a:lnTo>
                    <a:pt x="7209" y="4397"/>
                  </a:lnTo>
                  <a:lnTo>
                    <a:pt x="7199" y="4417"/>
                  </a:lnTo>
                  <a:lnTo>
                    <a:pt x="7189" y="4436"/>
                  </a:lnTo>
                  <a:lnTo>
                    <a:pt x="7178" y="4455"/>
                  </a:lnTo>
                  <a:lnTo>
                    <a:pt x="7165" y="4473"/>
                  </a:lnTo>
                  <a:lnTo>
                    <a:pt x="7153" y="4492"/>
                  </a:lnTo>
                  <a:lnTo>
                    <a:pt x="7140" y="4509"/>
                  </a:lnTo>
                  <a:lnTo>
                    <a:pt x="7125" y="4526"/>
                  </a:lnTo>
                  <a:lnTo>
                    <a:pt x="7111" y="4543"/>
                  </a:lnTo>
                  <a:lnTo>
                    <a:pt x="7096" y="4559"/>
                  </a:lnTo>
                  <a:lnTo>
                    <a:pt x="7081" y="4575"/>
                  </a:lnTo>
                  <a:lnTo>
                    <a:pt x="7064" y="4590"/>
                  </a:lnTo>
                  <a:lnTo>
                    <a:pt x="7048" y="4606"/>
                  </a:lnTo>
                  <a:lnTo>
                    <a:pt x="7031" y="4620"/>
                  </a:lnTo>
                  <a:lnTo>
                    <a:pt x="7012" y="4633"/>
                  </a:lnTo>
                  <a:lnTo>
                    <a:pt x="6994" y="4648"/>
                  </a:lnTo>
                  <a:lnTo>
                    <a:pt x="6975" y="4660"/>
                  </a:lnTo>
                  <a:lnTo>
                    <a:pt x="6956" y="4673"/>
                  </a:lnTo>
                  <a:lnTo>
                    <a:pt x="6936" y="468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8" name="Freeform 8"/>
            <p:cNvSpPr/>
            <p:nvPr/>
          </p:nvSpPr>
          <p:spPr bwMode="auto">
            <a:xfrm>
              <a:off x="5297844" y="3766724"/>
              <a:ext cx="1532323" cy="1722601"/>
            </a:xfrm>
            <a:custGeom>
              <a:avLst/>
              <a:gdLst>
                <a:gd name="T0" fmla="*/ 6270 w 7277"/>
                <a:gd name="T1" fmla="*/ 83 h 8185"/>
                <a:gd name="T2" fmla="*/ 6354 w 7277"/>
                <a:gd name="T3" fmla="*/ 44 h 8185"/>
                <a:gd name="T4" fmla="*/ 6440 w 7277"/>
                <a:gd name="T5" fmla="*/ 18 h 8185"/>
                <a:gd name="T6" fmla="*/ 6527 w 7277"/>
                <a:gd name="T7" fmla="*/ 3 h 8185"/>
                <a:gd name="T8" fmla="*/ 6615 w 7277"/>
                <a:gd name="T9" fmla="*/ 0 h 8185"/>
                <a:gd name="T10" fmla="*/ 6701 w 7277"/>
                <a:gd name="T11" fmla="*/ 9 h 8185"/>
                <a:gd name="T12" fmla="*/ 6788 w 7277"/>
                <a:gd name="T13" fmla="*/ 30 h 8185"/>
                <a:gd name="T14" fmla="*/ 6873 w 7277"/>
                <a:gd name="T15" fmla="*/ 62 h 8185"/>
                <a:gd name="T16" fmla="*/ 6955 w 7277"/>
                <a:gd name="T17" fmla="*/ 106 h 8185"/>
                <a:gd name="T18" fmla="*/ 7030 w 7277"/>
                <a:gd name="T19" fmla="*/ 159 h 8185"/>
                <a:gd name="T20" fmla="*/ 7096 w 7277"/>
                <a:gd name="T21" fmla="*/ 220 h 8185"/>
                <a:gd name="T22" fmla="*/ 7152 w 7277"/>
                <a:gd name="T23" fmla="*/ 288 h 8185"/>
                <a:gd name="T24" fmla="*/ 7198 w 7277"/>
                <a:gd name="T25" fmla="*/ 362 h 8185"/>
                <a:gd name="T26" fmla="*/ 7234 w 7277"/>
                <a:gd name="T27" fmla="*/ 442 h 8185"/>
                <a:gd name="T28" fmla="*/ 7260 w 7277"/>
                <a:gd name="T29" fmla="*/ 527 h 8185"/>
                <a:gd name="T30" fmla="*/ 7274 w 7277"/>
                <a:gd name="T31" fmla="*/ 616 h 8185"/>
                <a:gd name="T32" fmla="*/ 7277 w 7277"/>
                <a:gd name="T33" fmla="*/ 4092 h 8185"/>
                <a:gd name="T34" fmla="*/ 7274 w 7277"/>
                <a:gd name="T35" fmla="*/ 7569 h 8185"/>
                <a:gd name="T36" fmla="*/ 7260 w 7277"/>
                <a:gd name="T37" fmla="*/ 7657 h 8185"/>
                <a:gd name="T38" fmla="*/ 7234 w 7277"/>
                <a:gd name="T39" fmla="*/ 7743 h 8185"/>
                <a:gd name="T40" fmla="*/ 7198 w 7277"/>
                <a:gd name="T41" fmla="*/ 7823 h 8185"/>
                <a:gd name="T42" fmla="*/ 7152 w 7277"/>
                <a:gd name="T43" fmla="*/ 7897 h 8185"/>
                <a:gd name="T44" fmla="*/ 7096 w 7277"/>
                <a:gd name="T45" fmla="*/ 7964 h 8185"/>
                <a:gd name="T46" fmla="*/ 7030 w 7277"/>
                <a:gd name="T47" fmla="*/ 8025 h 8185"/>
                <a:gd name="T48" fmla="*/ 6955 w 7277"/>
                <a:gd name="T49" fmla="*/ 8079 h 8185"/>
                <a:gd name="T50" fmla="*/ 6873 w 7277"/>
                <a:gd name="T51" fmla="*/ 8123 h 8185"/>
                <a:gd name="T52" fmla="*/ 6788 w 7277"/>
                <a:gd name="T53" fmla="*/ 8155 h 8185"/>
                <a:gd name="T54" fmla="*/ 6701 w 7277"/>
                <a:gd name="T55" fmla="*/ 8176 h 8185"/>
                <a:gd name="T56" fmla="*/ 6615 w 7277"/>
                <a:gd name="T57" fmla="*/ 8185 h 8185"/>
                <a:gd name="T58" fmla="*/ 6527 w 7277"/>
                <a:gd name="T59" fmla="*/ 8182 h 8185"/>
                <a:gd name="T60" fmla="*/ 6440 w 7277"/>
                <a:gd name="T61" fmla="*/ 8167 h 8185"/>
                <a:gd name="T62" fmla="*/ 6354 w 7277"/>
                <a:gd name="T63" fmla="*/ 8141 h 8185"/>
                <a:gd name="T64" fmla="*/ 6270 w 7277"/>
                <a:gd name="T65" fmla="*/ 8102 h 8185"/>
                <a:gd name="T66" fmla="*/ 322 w 7277"/>
                <a:gd name="T67" fmla="*/ 4672 h 8185"/>
                <a:gd name="T68" fmla="*/ 246 w 7277"/>
                <a:gd name="T69" fmla="*/ 4619 h 8185"/>
                <a:gd name="T70" fmla="*/ 181 w 7277"/>
                <a:gd name="T71" fmla="*/ 4559 h 8185"/>
                <a:gd name="T72" fmla="*/ 125 w 7277"/>
                <a:gd name="T73" fmla="*/ 4490 h 8185"/>
                <a:gd name="T74" fmla="*/ 79 w 7277"/>
                <a:gd name="T75" fmla="*/ 4416 h 8185"/>
                <a:gd name="T76" fmla="*/ 42 w 7277"/>
                <a:gd name="T77" fmla="*/ 4336 h 8185"/>
                <a:gd name="T78" fmla="*/ 18 w 7277"/>
                <a:gd name="T79" fmla="*/ 4252 h 8185"/>
                <a:gd name="T80" fmla="*/ 3 w 7277"/>
                <a:gd name="T81" fmla="*/ 4162 h 8185"/>
                <a:gd name="T82" fmla="*/ 0 w 7277"/>
                <a:gd name="T83" fmla="*/ 4069 h 8185"/>
                <a:gd name="T84" fmla="*/ 9 w 7277"/>
                <a:gd name="T85" fmla="*/ 3977 h 8185"/>
                <a:gd name="T86" fmla="*/ 29 w 7277"/>
                <a:gd name="T87" fmla="*/ 3891 h 8185"/>
                <a:gd name="T88" fmla="*/ 59 w 7277"/>
                <a:gd name="T89" fmla="*/ 3808 h 8185"/>
                <a:gd name="T90" fmla="*/ 101 w 7277"/>
                <a:gd name="T91" fmla="*/ 3730 h 8185"/>
                <a:gd name="T92" fmla="*/ 152 w 7277"/>
                <a:gd name="T93" fmla="*/ 3659 h 8185"/>
                <a:gd name="T94" fmla="*/ 213 w 7277"/>
                <a:gd name="T95" fmla="*/ 3595 h 8185"/>
                <a:gd name="T96" fmla="*/ 283 w 7277"/>
                <a:gd name="T97" fmla="*/ 353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2" y="3500"/>
                  </a:moveTo>
                  <a:lnTo>
                    <a:pt x="3296" y="1797"/>
                  </a:lnTo>
                  <a:lnTo>
                    <a:pt x="6251" y="94"/>
                  </a:lnTo>
                  <a:lnTo>
                    <a:pt x="6270" y="83"/>
                  </a:lnTo>
                  <a:lnTo>
                    <a:pt x="6292" y="72"/>
                  </a:lnTo>
                  <a:lnTo>
                    <a:pt x="6312" y="62"/>
                  </a:lnTo>
                  <a:lnTo>
                    <a:pt x="6333" y="53"/>
                  </a:lnTo>
                  <a:lnTo>
                    <a:pt x="6354" y="44"/>
                  </a:lnTo>
                  <a:lnTo>
                    <a:pt x="6376" y="36"/>
                  </a:lnTo>
                  <a:lnTo>
                    <a:pt x="6397" y="30"/>
                  </a:lnTo>
                  <a:lnTo>
                    <a:pt x="6418" y="23"/>
                  </a:lnTo>
                  <a:lnTo>
                    <a:pt x="6440" y="18"/>
                  </a:lnTo>
                  <a:lnTo>
                    <a:pt x="6461" y="13"/>
                  </a:lnTo>
                  <a:lnTo>
                    <a:pt x="6484" y="9"/>
                  </a:lnTo>
                  <a:lnTo>
                    <a:pt x="6505" y="5"/>
                  </a:lnTo>
                  <a:lnTo>
                    <a:pt x="6527" y="3"/>
                  </a:lnTo>
                  <a:lnTo>
                    <a:pt x="6549" y="1"/>
                  </a:lnTo>
                  <a:lnTo>
                    <a:pt x="6570" y="0"/>
                  </a:lnTo>
                  <a:lnTo>
                    <a:pt x="6592" y="0"/>
                  </a:lnTo>
                  <a:lnTo>
                    <a:pt x="6615" y="0"/>
                  </a:lnTo>
                  <a:lnTo>
                    <a:pt x="6637" y="1"/>
                  </a:lnTo>
                  <a:lnTo>
                    <a:pt x="6658" y="3"/>
                  </a:lnTo>
                  <a:lnTo>
                    <a:pt x="6680" y="5"/>
                  </a:lnTo>
                  <a:lnTo>
                    <a:pt x="6701" y="9"/>
                  </a:lnTo>
                  <a:lnTo>
                    <a:pt x="6723" y="13"/>
                  </a:lnTo>
                  <a:lnTo>
                    <a:pt x="6746" y="18"/>
                  </a:lnTo>
                  <a:lnTo>
                    <a:pt x="6767" y="23"/>
                  </a:lnTo>
                  <a:lnTo>
                    <a:pt x="6788" y="30"/>
                  </a:lnTo>
                  <a:lnTo>
                    <a:pt x="6810" y="36"/>
                  </a:lnTo>
                  <a:lnTo>
                    <a:pt x="6831" y="44"/>
                  </a:lnTo>
                  <a:lnTo>
                    <a:pt x="6852" y="53"/>
                  </a:lnTo>
                  <a:lnTo>
                    <a:pt x="6873" y="62"/>
                  </a:lnTo>
                  <a:lnTo>
                    <a:pt x="6893" y="72"/>
                  </a:lnTo>
                  <a:lnTo>
                    <a:pt x="6914" y="83"/>
                  </a:lnTo>
                  <a:lnTo>
                    <a:pt x="6935" y="94"/>
                  </a:lnTo>
                  <a:lnTo>
                    <a:pt x="6955" y="106"/>
                  </a:lnTo>
                  <a:lnTo>
                    <a:pt x="6974" y="118"/>
                  </a:lnTo>
                  <a:lnTo>
                    <a:pt x="6994" y="132"/>
                  </a:lnTo>
                  <a:lnTo>
                    <a:pt x="7012" y="145"/>
                  </a:lnTo>
                  <a:lnTo>
                    <a:pt x="7030" y="159"/>
                  </a:lnTo>
                  <a:lnTo>
                    <a:pt x="7048" y="174"/>
                  </a:lnTo>
                  <a:lnTo>
                    <a:pt x="7064" y="188"/>
                  </a:lnTo>
                  <a:lnTo>
                    <a:pt x="7081" y="204"/>
                  </a:lnTo>
                  <a:lnTo>
                    <a:pt x="7096" y="220"/>
                  </a:lnTo>
                  <a:lnTo>
                    <a:pt x="7111" y="236"/>
                  </a:lnTo>
                  <a:lnTo>
                    <a:pt x="7125" y="253"/>
                  </a:lnTo>
                  <a:lnTo>
                    <a:pt x="7139" y="270"/>
                  </a:lnTo>
                  <a:lnTo>
                    <a:pt x="7152" y="288"/>
                  </a:lnTo>
                  <a:lnTo>
                    <a:pt x="7165" y="306"/>
                  </a:lnTo>
                  <a:lnTo>
                    <a:pt x="7176" y="325"/>
                  </a:lnTo>
                  <a:lnTo>
                    <a:pt x="7187" y="343"/>
                  </a:lnTo>
                  <a:lnTo>
                    <a:pt x="7198" y="362"/>
                  </a:lnTo>
                  <a:lnTo>
                    <a:pt x="7208" y="381"/>
                  </a:lnTo>
                  <a:lnTo>
                    <a:pt x="7217" y="401"/>
                  </a:lnTo>
                  <a:lnTo>
                    <a:pt x="7226" y="421"/>
                  </a:lnTo>
                  <a:lnTo>
                    <a:pt x="7234" y="442"/>
                  </a:lnTo>
                  <a:lnTo>
                    <a:pt x="7242" y="463"/>
                  </a:lnTo>
                  <a:lnTo>
                    <a:pt x="7248" y="484"/>
                  </a:lnTo>
                  <a:lnTo>
                    <a:pt x="7254" y="505"/>
                  </a:lnTo>
                  <a:lnTo>
                    <a:pt x="7260" y="527"/>
                  </a:lnTo>
                  <a:lnTo>
                    <a:pt x="7264" y="549"/>
                  </a:lnTo>
                  <a:lnTo>
                    <a:pt x="7268" y="572"/>
                  </a:lnTo>
                  <a:lnTo>
                    <a:pt x="7272" y="594"/>
                  </a:lnTo>
                  <a:lnTo>
                    <a:pt x="7274" y="616"/>
                  </a:lnTo>
                  <a:lnTo>
                    <a:pt x="7276" y="639"/>
                  </a:lnTo>
                  <a:lnTo>
                    <a:pt x="7277" y="663"/>
                  </a:lnTo>
                  <a:lnTo>
                    <a:pt x="7277" y="686"/>
                  </a:lnTo>
                  <a:lnTo>
                    <a:pt x="7277" y="4092"/>
                  </a:lnTo>
                  <a:lnTo>
                    <a:pt x="7277" y="7499"/>
                  </a:lnTo>
                  <a:lnTo>
                    <a:pt x="7277" y="7522"/>
                  </a:lnTo>
                  <a:lnTo>
                    <a:pt x="7276" y="7545"/>
                  </a:lnTo>
                  <a:lnTo>
                    <a:pt x="7274" y="7569"/>
                  </a:lnTo>
                  <a:lnTo>
                    <a:pt x="7272" y="7591"/>
                  </a:lnTo>
                  <a:lnTo>
                    <a:pt x="7268" y="7613"/>
                  </a:lnTo>
                  <a:lnTo>
                    <a:pt x="7264" y="7635"/>
                  </a:lnTo>
                  <a:lnTo>
                    <a:pt x="7260" y="7657"/>
                  </a:lnTo>
                  <a:lnTo>
                    <a:pt x="7254" y="7680"/>
                  </a:lnTo>
                  <a:lnTo>
                    <a:pt x="7248" y="7701"/>
                  </a:lnTo>
                  <a:lnTo>
                    <a:pt x="7242" y="7722"/>
                  </a:lnTo>
                  <a:lnTo>
                    <a:pt x="7234" y="7743"/>
                  </a:lnTo>
                  <a:lnTo>
                    <a:pt x="7226" y="7764"/>
                  </a:lnTo>
                  <a:lnTo>
                    <a:pt x="7217" y="7784"/>
                  </a:lnTo>
                  <a:lnTo>
                    <a:pt x="7208" y="7804"/>
                  </a:lnTo>
                  <a:lnTo>
                    <a:pt x="7198" y="7823"/>
                  </a:lnTo>
                  <a:lnTo>
                    <a:pt x="7187" y="7841"/>
                  </a:lnTo>
                  <a:lnTo>
                    <a:pt x="7176" y="7860"/>
                  </a:lnTo>
                  <a:lnTo>
                    <a:pt x="7165" y="7879"/>
                  </a:lnTo>
                  <a:lnTo>
                    <a:pt x="7152" y="7897"/>
                  </a:lnTo>
                  <a:lnTo>
                    <a:pt x="7139" y="7915"/>
                  </a:lnTo>
                  <a:lnTo>
                    <a:pt x="7125" y="7931"/>
                  </a:lnTo>
                  <a:lnTo>
                    <a:pt x="7111" y="7949"/>
                  </a:lnTo>
                  <a:lnTo>
                    <a:pt x="7096" y="7964"/>
                  </a:lnTo>
                  <a:lnTo>
                    <a:pt x="7081" y="7981"/>
                  </a:lnTo>
                  <a:lnTo>
                    <a:pt x="7064" y="7997"/>
                  </a:lnTo>
                  <a:lnTo>
                    <a:pt x="7048" y="8011"/>
                  </a:lnTo>
                  <a:lnTo>
                    <a:pt x="7030" y="8025"/>
                  </a:lnTo>
                  <a:lnTo>
                    <a:pt x="7012" y="8040"/>
                  </a:lnTo>
                  <a:lnTo>
                    <a:pt x="6994" y="8053"/>
                  </a:lnTo>
                  <a:lnTo>
                    <a:pt x="6974" y="8066"/>
                  </a:lnTo>
                  <a:lnTo>
                    <a:pt x="6955" y="8079"/>
                  </a:lnTo>
                  <a:lnTo>
                    <a:pt x="6935" y="8091"/>
                  </a:lnTo>
                  <a:lnTo>
                    <a:pt x="6914" y="8102"/>
                  </a:lnTo>
                  <a:lnTo>
                    <a:pt x="6893" y="8113"/>
                  </a:lnTo>
                  <a:lnTo>
                    <a:pt x="6873" y="8123"/>
                  </a:lnTo>
                  <a:lnTo>
                    <a:pt x="6852" y="8132"/>
                  </a:lnTo>
                  <a:lnTo>
                    <a:pt x="6831" y="8141"/>
                  </a:lnTo>
                  <a:lnTo>
                    <a:pt x="6810" y="8148"/>
                  </a:lnTo>
                  <a:lnTo>
                    <a:pt x="6788" y="8155"/>
                  </a:lnTo>
                  <a:lnTo>
                    <a:pt x="6767" y="8162"/>
                  </a:lnTo>
                  <a:lnTo>
                    <a:pt x="6746" y="8167"/>
                  </a:lnTo>
                  <a:lnTo>
                    <a:pt x="6723" y="8172"/>
                  </a:lnTo>
                  <a:lnTo>
                    <a:pt x="6701" y="8176"/>
                  </a:lnTo>
                  <a:lnTo>
                    <a:pt x="6680" y="8179"/>
                  </a:lnTo>
                  <a:lnTo>
                    <a:pt x="6658" y="8182"/>
                  </a:lnTo>
                  <a:lnTo>
                    <a:pt x="6637" y="8184"/>
                  </a:lnTo>
                  <a:lnTo>
                    <a:pt x="6615" y="8185"/>
                  </a:lnTo>
                  <a:lnTo>
                    <a:pt x="6592" y="8185"/>
                  </a:lnTo>
                  <a:lnTo>
                    <a:pt x="6570" y="8185"/>
                  </a:lnTo>
                  <a:lnTo>
                    <a:pt x="6549" y="8184"/>
                  </a:lnTo>
                  <a:lnTo>
                    <a:pt x="6527" y="8182"/>
                  </a:lnTo>
                  <a:lnTo>
                    <a:pt x="6505" y="8179"/>
                  </a:lnTo>
                  <a:lnTo>
                    <a:pt x="6484" y="8176"/>
                  </a:lnTo>
                  <a:lnTo>
                    <a:pt x="6461" y="8172"/>
                  </a:lnTo>
                  <a:lnTo>
                    <a:pt x="6440" y="8167"/>
                  </a:lnTo>
                  <a:lnTo>
                    <a:pt x="6418" y="8162"/>
                  </a:lnTo>
                  <a:lnTo>
                    <a:pt x="6397" y="8155"/>
                  </a:lnTo>
                  <a:lnTo>
                    <a:pt x="6376" y="8148"/>
                  </a:lnTo>
                  <a:lnTo>
                    <a:pt x="6354" y="8141"/>
                  </a:lnTo>
                  <a:lnTo>
                    <a:pt x="6333" y="8132"/>
                  </a:lnTo>
                  <a:lnTo>
                    <a:pt x="6312" y="8123"/>
                  </a:lnTo>
                  <a:lnTo>
                    <a:pt x="6292" y="8113"/>
                  </a:lnTo>
                  <a:lnTo>
                    <a:pt x="6270" y="8102"/>
                  </a:lnTo>
                  <a:lnTo>
                    <a:pt x="6251" y="8091"/>
                  </a:lnTo>
                  <a:lnTo>
                    <a:pt x="3296" y="6388"/>
                  </a:lnTo>
                  <a:lnTo>
                    <a:pt x="342" y="4684"/>
                  </a:lnTo>
                  <a:lnTo>
                    <a:pt x="322" y="4672"/>
                  </a:lnTo>
                  <a:lnTo>
                    <a:pt x="302" y="4660"/>
                  </a:lnTo>
                  <a:lnTo>
                    <a:pt x="283" y="4647"/>
                  </a:lnTo>
                  <a:lnTo>
                    <a:pt x="265" y="4633"/>
                  </a:lnTo>
                  <a:lnTo>
                    <a:pt x="246" y="4619"/>
                  </a:lnTo>
                  <a:lnTo>
                    <a:pt x="230" y="4605"/>
                  </a:lnTo>
                  <a:lnTo>
                    <a:pt x="213" y="4590"/>
                  </a:lnTo>
                  <a:lnTo>
                    <a:pt x="196" y="4575"/>
                  </a:lnTo>
                  <a:lnTo>
                    <a:pt x="181" y="4559"/>
                  </a:lnTo>
                  <a:lnTo>
                    <a:pt x="166" y="4542"/>
                  </a:lnTo>
                  <a:lnTo>
                    <a:pt x="152" y="4526"/>
                  </a:lnTo>
                  <a:lnTo>
                    <a:pt x="138" y="4508"/>
                  </a:lnTo>
                  <a:lnTo>
                    <a:pt x="125" y="4490"/>
                  </a:lnTo>
                  <a:lnTo>
                    <a:pt x="112" y="4473"/>
                  </a:lnTo>
                  <a:lnTo>
                    <a:pt x="101" y="4455"/>
                  </a:lnTo>
                  <a:lnTo>
                    <a:pt x="89" y="4436"/>
                  </a:lnTo>
                  <a:lnTo>
                    <a:pt x="79" y="4416"/>
                  </a:lnTo>
                  <a:lnTo>
                    <a:pt x="69" y="4397"/>
                  </a:lnTo>
                  <a:lnTo>
                    <a:pt x="59" y="4377"/>
                  </a:lnTo>
                  <a:lnTo>
                    <a:pt x="51" y="4357"/>
                  </a:lnTo>
                  <a:lnTo>
                    <a:pt x="42" y="4336"/>
                  </a:lnTo>
                  <a:lnTo>
                    <a:pt x="35" y="4315"/>
                  </a:lnTo>
                  <a:lnTo>
                    <a:pt x="29" y="4294"/>
                  </a:lnTo>
                  <a:lnTo>
                    <a:pt x="22" y="4273"/>
                  </a:lnTo>
                  <a:lnTo>
                    <a:pt x="18" y="4252"/>
                  </a:lnTo>
                  <a:lnTo>
                    <a:pt x="12" y="4230"/>
                  </a:lnTo>
                  <a:lnTo>
                    <a:pt x="9" y="4208"/>
                  </a:lnTo>
                  <a:lnTo>
                    <a:pt x="5" y="4184"/>
                  </a:lnTo>
                  <a:lnTo>
                    <a:pt x="3" y="4162"/>
                  </a:lnTo>
                  <a:lnTo>
                    <a:pt x="1" y="4139"/>
                  </a:lnTo>
                  <a:lnTo>
                    <a:pt x="0" y="4116"/>
                  </a:lnTo>
                  <a:lnTo>
                    <a:pt x="0" y="4092"/>
                  </a:lnTo>
                  <a:lnTo>
                    <a:pt x="0" y="4069"/>
                  </a:lnTo>
                  <a:lnTo>
                    <a:pt x="1" y="4046"/>
                  </a:lnTo>
                  <a:lnTo>
                    <a:pt x="3" y="4023"/>
                  </a:lnTo>
                  <a:lnTo>
                    <a:pt x="5" y="4000"/>
                  </a:lnTo>
                  <a:lnTo>
                    <a:pt x="9" y="3977"/>
                  </a:lnTo>
                  <a:lnTo>
                    <a:pt x="12" y="3955"/>
                  </a:lnTo>
                  <a:lnTo>
                    <a:pt x="18" y="3933"/>
                  </a:lnTo>
                  <a:lnTo>
                    <a:pt x="22" y="3912"/>
                  </a:lnTo>
                  <a:lnTo>
                    <a:pt x="29" y="3891"/>
                  </a:lnTo>
                  <a:lnTo>
                    <a:pt x="35" y="3869"/>
                  </a:lnTo>
                  <a:lnTo>
                    <a:pt x="42" y="3849"/>
                  </a:lnTo>
                  <a:lnTo>
                    <a:pt x="51" y="3827"/>
                  </a:lnTo>
                  <a:lnTo>
                    <a:pt x="59" y="3808"/>
                  </a:lnTo>
                  <a:lnTo>
                    <a:pt x="69" y="3788"/>
                  </a:lnTo>
                  <a:lnTo>
                    <a:pt x="79" y="3769"/>
                  </a:lnTo>
                  <a:lnTo>
                    <a:pt x="89" y="3749"/>
                  </a:lnTo>
                  <a:lnTo>
                    <a:pt x="101" y="3730"/>
                  </a:lnTo>
                  <a:lnTo>
                    <a:pt x="112" y="3712"/>
                  </a:lnTo>
                  <a:lnTo>
                    <a:pt x="125" y="3694"/>
                  </a:lnTo>
                  <a:lnTo>
                    <a:pt x="138" y="3677"/>
                  </a:lnTo>
                  <a:lnTo>
                    <a:pt x="152" y="3659"/>
                  </a:lnTo>
                  <a:lnTo>
                    <a:pt x="166" y="3642"/>
                  </a:lnTo>
                  <a:lnTo>
                    <a:pt x="181" y="3626"/>
                  </a:lnTo>
                  <a:lnTo>
                    <a:pt x="196" y="3610"/>
                  </a:lnTo>
                  <a:lnTo>
                    <a:pt x="213" y="3595"/>
                  </a:lnTo>
                  <a:lnTo>
                    <a:pt x="230" y="3580"/>
                  </a:lnTo>
                  <a:lnTo>
                    <a:pt x="246" y="3566"/>
                  </a:lnTo>
                  <a:lnTo>
                    <a:pt x="265" y="3551"/>
                  </a:lnTo>
                  <a:lnTo>
                    <a:pt x="283" y="3538"/>
                  </a:lnTo>
                  <a:lnTo>
                    <a:pt x="302" y="3525"/>
                  </a:lnTo>
                  <a:lnTo>
                    <a:pt x="322" y="3512"/>
                  </a:lnTo>
                  <a:lnTo>
                    <a:pt x="342" y="350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9" name="Oval 1"/>
            <p:cNvSpPr/>
            <p:nvPr/>
          </p:nvSpPr>
          <p:spPr>
            <a:xfrm>
              <a:off x="5810406" y="2452937"/>
              <a:ext cx="315125" cy="329089"/>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0" name="Oval 22"/>
            <p:cNvSpPr/>
            <p:nvPr/>
          </p:nvSpPr>
          <p:spPr>
            <a:xfrm>
              <a:off x="6837189" y="3104228"/>
              <a:ext cx="315045" cy="329089"/>
            </a:xfrm>
            <a:custGeom>
              <a:avLst/>
              <a:gdLst>
                <a:gd name="connsiteX0" fmla="*/ 256978 w 514056"/>
                <a:gd name="connsiteY0" fmla="*/ 195458 h 536971"/>
                <a:gd name="connsiteX1" fmla="*/ 172648 w 514056"/>
                <a:gd name="connsiteY1" fmla="*/ 279865 h 536971"/>
                <a:gd name="connsiteX2" fmla="*/ 256978 w 514056"/>
                <a:gd name="connsiteY2" fmla="*/ 364178 h 536971"/>
                <a:gd name="connsiteX3" fmla="*/ 341307 w 514056"/>
                <a:gd name="connsiteY3" fmla="*/ 279818 h 536971"/>
                <a:gd name="connsiteX4" fmla="*/ 256978 w 514056"/>
                <a:gd name="connsiteY4" fmla="*/ 195458 h 536971"/>
                <a:gd name="connsiteX5" fmla="*/ 256978 w 514056"/>
                <a:gd name="connsiteY5" fmla="*/ 163085 h 536971"/>
                <a:gd name="connsiteX6" fmla="*/ 373687 w 514056"/>
                <a:gd name="connsiteY6" fmla="*/ 279818 h 536971"/>
                <a:gd name="connsiteX7" fmla="*/ 256978 w 514056"/>
                <a:gd name="connsiteY7" fmla="*/ 396503 h 536971"/>
                <a:gd name="connsiteX8" fmla="*/ 140269 w 514056"/>
                <a:gd name="connsiteY8" fmla="*/ 279818 h 536971"/>
                <a:gd name="connsiteX9" fmla="*/ 256978 w 514056"/>
                <a:gd name="connsiteY9" fmla="*/ 163085 h 536971"/>
                <a:gd name="connsiteX10" fmla="*/ 122050 w 514056"/>
                <a:gd name="connsiteY10" fmla="*/ 32287 h 536971"/>
                <a:gd name="connsiteX11" fmla="*/ 32381 w 514056"/>
                <a:gd name="connsiteY11" fmla="*/ 122004 h 536971"/>
                <a:gd name="connsiteX12" fmla="*/ 32381 w 514056"/>
                <a:gd name="connsiteY12" fmla="*/ 414872 h 536971"/>
                <a:gd name="connsiteX13" fmla="*/ 122050 w 514056"/>
                <a:gd name="connsiteY13" fmla="*/ 504589 h 536971"/>
                <a:gd name="connsiteX14" fmla="*/ 391959 w 514056"/>
                <a:gd name="connsiteY14" fmla="*/ 504589 h 536971"/>
                <a:gd name="connsiteX15" fmla="*/ 481675 w 514056"/>
                <a:gd name="connsiteY15" fmla="*/ 414872 h 536971"/>
                <a:gd name="connsiteX16" fmla="*/ 481675 w 514056"/>
                <a:gd name="connsiteY16" fmla="*/ 122004 h 536971"/>
                <a:gd name="connsiteX17" fmla="*/ 391959 w 514056"/>
                <a:gd name="connsiteY17" fmla="*/ 32287 h 536971"/>
                <a:gd name="connsiteX18" fmla="*/ 122050 w 514056"/>
                <a:gd name="connsiteY18" fmla="*/ 0 h 536971"/>
                <a:gd name="connsiteX19" fmla="*/ 391959 w 514056"/>
                <a:gd name="connsiteY19" fmla="*/ 0 h 536971"/>
                <a:gd name="connsiteX20" fmla="*/ 514056 w 514056"/>
                <a:gd name="connsiteY20" fmla="*/ 122004 h 536971"/>
                <a:gd name="connsiteX21" fmla="*/ 514056 w 514056"/>
                <a:gd name="connsiteY21" fmla="*/ 414872 h 536971"/>
                <a:gd name="connsiteX22" fmla="*/ 391959 w 514056"/>
                <a:gd name="connsiteY22" fmla="*/ 536971 h 536971"/>
                <a:gd name="connsiteX23" fmla="*/ 122050 w 514056"/>
                <a:gd name="connsiteY23" fmla="*/ 536971 h 536971"/>
                <a:gd name="connsiteX24" fmla="*/ 0 w 514056"/>
                <a:gd name="connsiteY24" fmla="*/ 414872 h 536971"/>
                <a:gd name="connsiteX25" fmla="*/ 0 w 514056"/>
                <a:gd name="connsiteY25" fmla="*/ 122004 h 536971"/>
                <a:gd name="connsiteX26" fmla="*/ 122050 w 514056"/>
                <a:gd name="connsiteY26" fmla="*/ 0 h 53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056" h="536971">
                  <a:moveTo>
                    <a:pt x="256978" y="195458"/>
                  </a:moveTo>
                  <a:cubicBezTo>
                    <a:pt x="210504" y="195458"/>
                    <a:pt x="172648" y="233353"/>
                    <a:pt x="172648" y="279865"/>
                  </a:cubicBezTo>
                  <a:cubicBezTo>
                    <a:pt x="172648" y="326330"/>
                    <a:pt x="210504" y="364178"/>
                    <a:pt x="256978" y="364178"/>
                  </a:cubicBezTo>
                  <a:cubicBezTo>
                    <a:pt x="303452" y="364178"/>
                    <a:pt x="341307" y="326282"/>
                    <a:pt x="341307" y="279818"/>
                  </a:cubicBezTo>
                  <a:cubicBezTo>
                    <a:pt x="341307" y="233306"/>
                    <a:pt x="303452" y="195458"/>
                    <a:pt x="256978" y="195458"/>
                  </a:cubicBezTo>
                  <a:close/>
                  <a:moveTo>
                    <a:pt x="256978" y="163085"/>
                  </a:moveTo>
                  <a:cubicBezTo>
                    <a:pt x="321308" y="163085"/>
                    <a:pt x="373687" y="215453"/>
                    <a:pt x="373687" y="279818"/>
                  </a:cubicBezTo>
                  <a:cubicBezTo>
                    <a:pt x="373687" y="344135"/>
                    <a:pt x="321308" y="396503"/>
                    <a:pt x="256978" y="396503"/>
                  </a:cubicBezTo>
                  <a:cubicBezTo>
                    <a:pt x="192648" y="396503"/>
                    <a:pt x="140269" y="344135"/>
                    <a:pt x="140269" y="279818"/>
                  </a:cubicBezTo>
                  <a:cubicBezTo>
                    <a:pt x="140269" y="215453"/>
                    <a:pt x="192648" y="163085"/>
                    <a:pt x="256978" y="163085"/>
                  </a:cubicBezTo>
                  <a:close/>
                  <a:moveTo>
                    <a:pt x="122050" y="32287"/>
                  </a:moveTo>
                  <a:cubicBezTo>
                    <a:pt x="72620" y="32287"/>
                    <a:pt x="32381" y="72526"/>
                    <a:pt x="32381" y="122004"/>
                  </a:cubicBezTo>
                  <a:lnTo>
                    <a:pt x="32381" y="414872"/>
                  </a:lnTo>
                  <a:cubicBezTo>
                    <a:pt x="32381" y="464349"/>
                    <a:pt x="72620" y="504589"/>
                    <a:pt x="122050" y="504589"/>
                  </a:cubicBezTo>
                  <a:lnTo>
                    <a:pt x="391959" y="504589"/>
                  </a:lnTo>
                  <a:cubicBezTo>
                    <a:pt x="441436" y="504589"/>
                    <a:pt x="481675" y="464349"/>
                    <a:pt x="481675" y="414872"/>
                  </a:cubicBezTo>
                  <a:lnTo>
                    <a:pt x="481675" y="122004"/>
                  </a:lnTo>
                  <a:cubicBezTo>
                    <a:pt x="481675" y="72526"/>
                    <a:pt x="441436" y="32287"/>
                    <a:pt x="391959" y="32287"/>
                  </a:cubicBezTo>
                  <a:close/>
                  <a:moveTo>
                    <a:pt x="122050" y="0"/>
                  </a:moveTo>
                  <a:lnTo>
                    <a:pt x="391959" y="0"/>
                  </a:lnTo>
                  <a:cubicBezTo>
                    <a:pt x="459293" y="0"/>
                    <a:pt x="514056" y="54764"/>
                    <a:pt x="514056" y="122004"/>
                  </a:cubicBezTo>
                  <a:lnTo>
                    <a:pt x="514056" y="414872"/>
                  </a:lnTo>
                  <a:cubicBezTo>
                    <a:pt x="514056" y="482207"/>
                    <a:pt x="459293" y="536971"/>
                    <a:pt x="391959" y="536971"/>
                  </a:cubicBezTo>
                  <a:lnTo>
                    <a:pt x="122050" y="536971"/>
                  </a:lnTo>
                  <a:cubicBezTo>
                    <a:pt x="54763" y="536971"/>
                    <a:pt x="0" y="482207"/>
                    <a:pt x="0" y="414872"/>
                  </a:cubicBezTo>
                  <a:lnTo>
                    <a:pt x="0" y="122004"/>
                  </a:lnTo>
                  <a:cubicBezTo>
                    <a:pt x="0" y="54764"/>
                    <a:pt x="54763" y="0"/>
                    <a:pt x="122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3"/>
            <p:cNvSpPr/>
            <p:nvPr/>
          </p:nvSpPr>
          <p:spPr>
            <a:xfrm>
              <a:off x="5026096" y="3776249"/>
              <a:ext cx="297445" cy="329089"/>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2" name="Oval 24"/>
            <p:cNvSpPr/>
            <p:nvPr/>
          </p:nvSpPr>
          <p:spPr>
            <a:xfrm>
              <a:off x="6026604" y="4468980"/>
              <a:ext cx="329089" cy="318092"/>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9002" y="4497995"/>
            <a:ext cx="1431585" cy="2071230"/>
          </a:xfrm>
          <a:prstGeom prst="rect">
            <a:avLst/>
          </a:prstGeom>
        </p:spPr>
      </p:pic>
      <p:sp>
        <p:nvSpPr>
          <p:cNvPr id="3" name="Text Box 2"/>
          <p:cNvSpPr txBox="1"/>
          <p:nvPr/>
        </p:nvSpPr>
        <p:spPr>
          <a:xfrm>
            <a:off x="4755515" y="1408430"/>
            <a:ext cx="5869305" cy="4399915"/>
          </a:xfrm>
          <a:prstGeom prst="rect">
            <a:avLst/>
          </a:prstGeom>
          <a:noFill/>
        </p:spPr>
        <p:txBody>
          <a:bodyPr wrap="square" rtlCol="0">
            <a:spAutoFit/>
          </a:bodyPr>
          <a:lstStyle/>
          <a:p>
            <a:pPr indent="0">
              <a:buNone/>
            </a:pPr>
            <a:r>
              <a:rPr lang="en-US" sz="2000" b="1">
                <a:latin typeface="Times New Roman" panose="02020603050405020304" charset="0"/>
                <a:cs typeface="Times New Roman" panose="02020603050405020304" charset="0"/>
              </a:rPr>
              <a:t>Cách thức hoạt động của NegaMax:</a:t>
            </a:r>
            <a:endParaRPr lang="en-US" sz="2000" b="1">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Khởi tạo: Bắt đầu với trạng thái trò chơi hiện tại.</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Đánh giá: Gán giá trị cho trạng thái trò chơi hiện tại bằng cách sử dụng hàm đánh giá.</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Kiểm tra kết thúc trò chơi: Nếu trạng thái trò chơi hiện tại là trạng thái kết thúc, trả về giá trị của trạng thái đó.</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Tạo các nút con: Tạo một nút con cho mỗi nước đi có thể xảy ra từ trạng thái trò chơi hiện tại.</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Đệ quy: Đệ quy gọi NegaMax trên mỗi nút con.</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Cập nhật giá trị: Cập nhật giá trị của trạng thái trò chơi hiện tại dựa trên giá trị của các nút con.</a:t>
            </a:r>
            <a:endParaRPr lang="en-US" sz="2000">
              <a:latin typeface="Times New Roman" panose="02020603050405020304" charset="0"/>
              <a:cs typeface="Times New Roman" panose="02020603050405020304" charset="0"/>
            </a:endParaRPr>
          </a:p>
          <a:p>
            <a:pPr marL="457200" indent="-457200">
              <a:buAutoNum type="arabicPeriod"/>
            </a:pPr>
            <a:r>
              <a:rPr lang="en-US" sz="2000">
                <a:latin typeface="Times New Roman" panose="02020603050405020304" charset="0"/>
                <a:cs typeface="Times New Roman" panose="02020603050405020304" charset="0"/>
              </a:rPr>
              <a:t>Trả về giá trị: Trả về giá trị của trạng thái trò chơi hiện tại.</a:t>
            </a:r>
            <a:endParaRPr lang="en-US" sz="2000">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1</a:t>
            </a:r>
            <a:endParaRPr lang="vi-VN" altLang="en-US" sz="4000" dirty="0">
              <a:solidFill>
                <a:srgbClr val="FF9675"/>
              </a:solidFill>
              <a:latin typeface="+mj-ea"/>
              <a:ea typeface="+mj-ea"/>
              <a:cs typeface="Roboto Black" panose="02000000000000000000" charset="0"/>
            </a:endParaRPr>
          </a:p>
        </p:txBody>
      </p:sp>
      <p:sp>
        <p:nvSpPr>
          <p:cNvPr id="32" name="矩形 31"/>
          <p:cNvSpPr/>
          <p:nvPr/>
        </p:nvSpPr>
        <p:spPr>
          <a:xfrm>
            <a:off x="896938" y="715007"/>
            <a:ext cx="4556723" cy="368300"/>
          </a:xfrm>
          <a:prstGeom prst="rect">
            <a:avLst/>
          </a:prstGeom>
        </p:spPr>
        <p:txBody>
          <a:bodyPr wrap="square">
            <a:spAutoFit/>
          </a:bodyPr>
          <a:lstStyle/>
          <a:p>
            <a:r>
              <a:rPr lang="vi-VN" altLang="zh-CN" dirty="0">
                <a:solidFill>
                  <a:srgbClr val="FF8863"/>
                </a:solidFill>
                <a:latin typeface="+mj-ea"/>
                <a:ea typeface="+mj-ea"/>
                <a:cs typeface="Roboto Black" panose="02000000000000000000" charset="0"/>
              </a:rPr>
              <a:t>GIỚI THIỆU GIẢI THUẬT NEGAMAX</a:t>
            </a:r>
            <a:endParaRPr lang="vi-VN" altLang="zh-CN" dirty="0">
              <a:solidFill>
                <a:srgbClr val="FF8863"/>
              </a:solidFill>
              <a:latin typeface="+mj-ea"/>
              <a:ea typeface="+mj-ea"/>
              <a:cs typeface="Roboto Black" panose="02000000000000000000" charset="0"/>
            </a:endParaRPr>
          </a:p>
        </p:txBody>
      </p:sp>
      <p:grpSp>
        <p:nvGrpSpPr>
          <p:cNvPr id="4" name="组合 3"/>
          <p:cNvGrpSpPr/>
          <p:nvPr/>
        </p:nvGrpSpPr>
        <p:grpSpPr>
          <a:xfrm>
            <a:off x="316038" y="1150392"/>
            <a:ext cx="3051175" cy="3733143"/>
            <a:chOff x="4570412" y="1756182"/>
            <a:chExt cx="3051175" cy="3733143"/>
          </a:xfrm>
        </p:grpSpPr>
        <p:sp>
          <p:nvSpPr>
            <p:cNvPr id="5" name="Freeform 5"/>
            <p:cNvSpPr/>
            <p:nvPr/>
          </p:nvSpPr>
          <p:spPr bwMode="auto">
            <a:xfrm>
              <a:off x="5361832" y="1756182"/>
              <a:ext cx="1532323" cy="1722601"/>
            </a:xfrm>
            <a:custGeom>
              <a:avLst/>
              <a:gdLst>
                <a:gd name="T0" fmla="*/ 1007 w 7277"/>
                <a:gd name="T1" fmla="*/ 8102 h 8185"/>
                <a:gd name="T2" fmla="*/ 923 w 7277"/>
                <a:gd name="T3" fmla="*/ 8141 h 8185"/>
                <a:gd name="T4" fmla="*/ 837 w 7277"/>
                <a:gd name="T5" fmla="*/ 8167 h 8185"/>
                <a:gd name="T6" fmla="*/ 750 w 7277"/>
                <a:gd name="T7" fmla="*/ 8182 h 8185"/>
                <a:gd name="T8" fmla="*/ 662 w 7277"/>
                <a:gd name="T9" fmla="*/ 8185 h 8185"/>
                <a:gd name="T10" fmla="*/ 575 w 7277"/>
                <a:gd name="T11" fmla="*/ 8176 h 8185"/>
                <a:gd name="T12" fmla="*/ 489 w 7277"/>
                <a:gd name="T13" fmla="*/ 8155 h 8185"/>
                <a:gd name="T14" fmla="*/ 404 w 7277"/>
                <a:gd name="T15" fmla="*/ 8123 h 8185"/>
                <a:gd name="T16" fmla="*/ 322 w 7277"/>
                <a:gd name="T17" fmla="*/ 8079 h 8185"/>
                <a:gd name="T18" fmla="*/ 247 w 7277"/>
                <a:gd name="T19" fmla="*/ 8026 h 8185"/>
                <a:gd name="T20" fmla="*/ 181 w 7277"/>
                <a:gd name="T21" fmla="*/ 7965 h 8185"/>
                <a:gd name="T22" fmla="*/ 125 w 7277"/>
                <a:gd name="T23" fmla="*/ 7897 h 8185"/>
                <a:gd name="T24" fmla="*/ 79 w 7277"/>
                <a:gd name="T25" fmla="*/ 7823 h 8185"/>
                <a:gd name="T26" fmla="*/ 43 w 7277"/>
                <a:gd name="T27" fmla="*/ 7743 h 8185"/>
                <a:gd name="T28" fmla="*/ 17 w 7277"/>
                <a:gd name="T29" fmla="*/ 7658 h 8185"/>
                <a:gd name="T30" fmla="*/ 3 w 7277"/>
                <a:gd name="T31" fmla="*/ 7569 h 8185"/>
                <a:gd name="T32" fmla="*/ 0 w 7277"/>
                <a:gd name="T33" fmla="*/ 4093 h 8185"/>
                <a:gd name="T34" fmla="*/ 3 w 7277"/>
                <a:gd name="T35" fmla="*/ 616 h 8185"/>
                <a:gd name="T36" fmla="*/ 17 w 7277"/>
                <a:gd name="T37" fmla="*/ 528 h 8185"/>
                <a:gd name="T38" fmla="*/ 43 w 7277"/>
                <a:gd name="T39" fmla="*/ 442 h 8185"/>
                <a:gd name="T40" fmla="*/ 79 w 7277"/>
                <a:gd name="T41" fmla="*/ 362 h 8185"/>
                <a:gd name="T42" fmla="*/ 125 w 7277"/>
                <a:gd name="T43" fmla="*/ 288 h 8185"/>
                <a:gd name="T44" fmla="*/ 181 w 7277"/>
                <a:gd name="T45" fmla="*/ 221 h 8185"/>
                <a:gd name="T46" fmla="*/ 247 w 7277"/>
                <a:gd name="T47" fmla="*/ 160 h 8185"/>
                <a:gd name="T48" fmla="*/ 322 w 7277"/>
                <a:gd name="T49" fmla="*/ 106 h 8185"/>
                <a:gd name="T50" fmla="*/ 404 w 7277"/>
                <a:gd name="T51" fmla="*/ 62 h 8185"/>
                <a:gd name="T52" fmla="*/ 489 w 7277"/>
                <a:gd name="T53" fmla="*/ 30 h 8185"/>
                <a:gd name="T54" fmla="*/ 575 w 7277"/>
                <a:gd name="T55" fmla="*/ 9 h 8185"/>
                <a:gd name="T56" fmla="*/ 662 w 7277"/>
                <a:gd name="T57" fmla="*/ 0 h 8185"/>
                <a:gd name="T58" fmla="*/ 750 w 7277"/>
                <a:gd name="T59" fmla="*/ 3 h 8185"/>
                <a:gd name="T60" fmla="*/ 837 w 7277"/>
                <a:gd name="T61" fmla="*/ 18 h 8185"/>
                <a:gd name="T62" fmla="*/ 923 w 7277"/>
                <a:gd name="T63" fmla="*/ 44 h 8185"/>
                <a:gd name="T64" fmla="*/ 1007 w 7277"/>
                <a:gd name="T65" fmla="*/ 83 h 8185"/>
                <a:gd name="T66" fmla="*/ 6955 w 7277"/>
                <a:gd name="T67" fmla="*/ 3513 h 8185"/>
                <a:gd name="T68" fmla="*/ 7030 w 7277"/>
                <a:gd name="T69" fmla="*/ 3566 h 8185"/>
                <a:gd name="T70" fmla="*/ 7096 w 7277"/>
                <a:gd name="T71" fmla="*/ 3627 h 8185"/>
                <a:gd name="T72" fmla="*/ 7152 w 7277"/>
                <a:gd name="T73" fmla="*/ 3695 h 8185"/>
                <a:gd name="T74" fmla="*/ 7198 w 7277"/>
                <a:gd name="T75" fmla="*/ 3769 h 8185"/>
                <a:gd name="T76" fmla="*/ 7235 w 7277"/>
                <a:gd name="T77" fmla="*/ 3849 h 8185"/>
                <a:gd name="T78" fmla="*/ 7259 w 7277"/>
                <a:gd name="T79" fmla="*/ 3934 h 8185"/>
                <a:gd name="T80" fmla="*/ 7274 w 7277"/>
                <a:gd name="T81" fmla="*/ 4023 h 8185"/>
                <a:gd name="T82" fmla="*/ 7277 w 7277"/>
                <a:gd name="T83" fmla="*/ 4116 h 8185"/>
                <a:gd name="T84" fmla="*/ 7268 w 7277"/>
                <a:gd name="T85" fmla="*/ 4208 h 8185"/>
                <a:gd name="T86" fmla="*/ 7248 w 7277"/>
                <a:gd name="T87" fmla="*/ 4295 h 8185"/>
                <a:gd name="T88" fmla="*/ 7218 w 7277"/>
                <a:gd name="T89" fmla="*/ 4377 h 8185"/>
                <a:gd name="T90" fmla="*/ 7176 w 7277"/>
                <a:gd name="T91" fmla="*/ 4455 h 8185"/>
                <a:gd name="T92" fmla="*/ 7125 w 7277"/>
                <a:gd name="T93" fmla="*/ 4526 h 8185"/>
                <a:gd name="T94" fmla="*/ 7064 w 7277"/>
                <a:gd name="T95" fmla="*/ 4590 h 8185"/>
                <a:gd name="T96" fmla="*/ 6994 w 7277"/>
                <a:gd name="T97" fmla="*/ 464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5" y="4685"/>
                  </a:moveTo>
                  <a:lnTo>
                    <a:pt x="3981" y="6388"/>
                  </a:lnTo>
                  <a:lnTo>
                    <a:pt x="1026" y="8091"/>
                  </a:lnTo>
                  <a:lnTo>
                    <a:pt x="1007" y="8102"/>
                  </a:lnTo>
                  <a:lnTo>
                    <a:pt x="985" y="8113"/>
                  </a:lnTo>
                  <a:lnTo>
                    <a:pt x="964" y="8123"/>
                  </a:lnTo>
                  <a:lnTo>
                    <a:pt x="944" y="8132"/>
                  </a:lnTo>
                  <a:lnTo>
                    <a:pt x="923" y="8141"/>
                  </a:lnTo>
                  <a:lnTo>
                    <a:pt x="901" y="8149"/>
                  </a:lnTo>
                  <a:lnTo>
                    <a:pt x="880" y="8155"/>
                  </a:lnTo>
                  <a:lnTo>
                    <a:pt x="859" y="8162"/>
                  </a:lnTo>
                  <a:lnTo>
                    <a:pt x="837" y="8167"/>
                  </a:lnTo>
                  <a:lnTo>
                    <a:pt x="816" y="8172"/>
                  </a:lnTo>
                  <a:lnTo>
                    <a:pt x="793" y="8176"/>
                  </a:lnTo>
                  <a:lnTo>
                    <a:pt x="772" y="8180"/>
                  </a:lnTo>
                  <a:lnTo>
                    <a:pt x="750" y="8182"/>
                  </a:lnTo>
                  <a:lnTo>
                    <a:pt x="728" y="8184"/>
                  </a:lnTo>
                  <a:lnTo>
                    <a:pt x="707" y="8185"/>
                  </a:lnTo>
                  <a:lnTo>
                    <a:pt x="685" y="8185"/>
                  </a:lnTo>
                  <a:lnTo>
                    <a:pt x="662" y="8185"/>
                  </a:lnTo>
                  <a:lnTo>
                    <a:pt x="640" y="8184"/>
                  </a:lnTo>
                  <a:lnTo>
                    <a:pt x="619" y="8182"/>
                  </a:lnTo>
                  <a:lnTo>
                    <a:pt x="597" y="8180"/>
                  </a:lnTo>
                  <a:lnTo>
                    <a:pt x="575" y="8176"/>
                  </a:lnTo>
                  <a:lnTo>
                    <a:pt x="554" y="8172"/>
                  </a:lnTo>
                  <a:lnTo>
                    <a:pt x="531" y="8167"/>
                  </a:lnTo>
                  <a:lnTo>
                    <a:pt x="510" y="8162"/>
                  </a:lnTo>
                  <a:lnTo>
                    <a:pt x="489" y="8155"/>
                  </a:lnTo>
                  <a:lnTo>
                    <a:pt x="467" y="8149"/>
                  </a:lnTo>
                  <a:lnTo>
                    <a:pt x="446" y="8141"/>
                  </a:lnTo>
                  <a:lnTo>
                    <a:pt x="425" y="8132"/>
                  </a:lnTo>
                  <a:lnTo>
                    <a:pt x="404" y="8123"/>
                  </a:lnTo>
                  <a:lnTo>
                    <a:pt x="383" y="8113"/>
                  </a:lnTo>
                  <a:lnTo>
                    <a:pt x="363" y="8102"/>
                  </a:lnTo>
                  <a:lnTo>
                    <a:pt x="342" y="8091"/>
                  </a:lnTo>
                  <a:lnTo>
                    <a:pt x="322" y="8079"/>
                  </a:lnTo>
                  <a:lnTo>
                    <a:pt x="303" y="8067"/>
                  </a:lnTo>
                  <a:lnTo>
                    <a:pt x="283" y="8053"/>
                  </a:lnTo>
                  <a:lnTo>
                    <a:pt x="265" y="8040"/>
                  </a:lnTo>
                  <a:lnTo>
                    <a:pt x="247" y="8026"/>
                  </a:lnTo>
                  <a:lnTo>
                    <a:pt x="229" y="8011"/>
                  </a:lnTo>
                  <a:lnTo>
                    <a:pt x="213" y="7997"/>
                  </a:lnTo>
                  <a:lnTo>
                    <a:pt x="196" y="7981"/>
                  </a:lnTo>
                  <a:lnTo>
                    <a:pt x="181" y="7965"/>
                  </a:lnTo>
                  <a:lnTo>
                    <a:pt x="166" y="7949"/>
                  </a:lnTo>
                  <a:lnTo>
                    <a:pt x="152" y="7932"/>
                  </a:lnTo>
                  <a:lnTo>
                    <a:pt x="138" y="7915"/>
                  </a:lnTo>
                  <a:lnTo>
                    <a:pt x="125" y="7897"/>
                  </a:lnTo>
                  <a:lnTo>
                    <a:pt x="112" y="7879"/>
                  </a:lnTo>
                  <a:lnTo>
                    <a:pt x="101" y="7860"/>
                  </a:lnTo>
                  <a:lnTo>
                    <a:pt x="90" y="7842"/>
                  </a:lnTo>
                  <a:lnTo>
                    <a:pt x="79" y="7823"/>
                  </a:lnTo>
                  <a:lnTo>
                    <a:pt x="69" y="7804"/>
                  </a:lnTo>
                  <a:lnTo>
                    <a:pt x="60" y="7784"/>
                  </a:lnTo>
                  <a:lnTo>
                    <a:pt x="51" y="7764"/>
                  </a:lnTo>
                  <a:lnTo>
                    <a:pt x="43" y="7743"/>
                  </a:lnTo>
                  <a:lnTo>
                    <a:pt x="35" y="7722"/>
                  </a:lnTo>
                  <a:lnTo>
                    <a:pt x="29" y="7701"/>
                  </a:lnTo>
                  <a:lnTo>
                    <a:pt x="22" y="7680"/>
                  </a:lnTo>
                  <a:lnTo>
                    <a:pt x="17" y="7658"/>
                  </a:lnTo>
                  <a:lnTo>
                    <a:pt x="13" y="7636"/>
                  </a:lnTo>
                  <a:lnTo>
                    <a:pt x="9" y="7614"/>
                  </a:lnTo>
                  <a:lnTo>
                    <a:pt x="5" y="7591"/>
                  </a:lnTo>
                  <a:lnTo>
                    <a:pt x="3" y="7569"/>
                  </a:lnTo>
                  <a:lnTo>
                    <a:pt x="1" y="7546"/>
                  </a:lnTo>
                  <a:lnTo>
                    <a:pt x="0" y="7522"/>
                  </a:lnTo>
                  <a:lnTo>
                    <a:pt x="0" y="7499"/>
                  </a:lnTo>
                  <a:lnTo>
                    <a:pt x="0" y="4093"/>
                  </a:lnTo>
                  <a:lnTo>
                    <a:pt x="0" y="686"/>
                  </a:lnTo>
                  <a:lnTo>
                    <a:pt x="0" y="663"/>
                  </a:lnTo>
                  <a:lnTo>
                    <a:pt x="1" y="640"/>
                  </a:lnTo>
                  <a:lnTo>
                    <a:pt x="3" y="616"/>
                  </a:lnTo>
                  <a:lnTo>
                    <a:pt x="5" y="594"/>
                  </a:lnTo>
                  <a:lnTo>
                    <a:pt x="9" y="572"/>
                  </a:lnTo>
                  <a:lnTo>
                    <a:pt x="13" y="550"/>
                  </a:lnTo>
                  <a:lnTo>
                    <a:pt x="17" y="528"/>
                  </a:lnTo>
                  <a:lnTo>
                    <a:pt x="22" y="505"/>
                  </a:lnTo>
                  <a:lnTo>
                    <a:pt x="29" y="484"/>
                  </a:lnTo>
                  <a:lnTo>
                    <a:pt x="35" y="463"/>
                  </a:lnTo>
                  <a:lnTo>
                    <a:pt x="43" y="442"/>
                  </a:lnTo>
                  <a:lnTo>
                    <a:pt x="51" y="422"/>
                  </a:lnTo>
                  <a:lnTo>
                    <a:pt x="60" y="401"/>
                  </a:lnTo>
                  <a:lnTo>
                    <a:pt x="69" y="381"/>
                  </a:lnTo>
                  <a:lnTo>
                    <a:pt x="79" y="362"/>
                  </a:lnTo>
                  <a:lnTo>
                    <a:pt x="90" y="344"/>
                  </a:lnTo>
                  <a:lnTo>
                    <a:pt x="101" y="325"/>
                  </a:lnTo>
                  <a:lnTo>
                    <a:pt x="112" y="306"/>
                  </a:lnTo>
                  <a:lnTo>
                    <a:pt x="125" y="288"/>
                  </a:lnTo>
                  <a:lnTo>
                    <a:pt x="138" y="270"/>
                  </a:lnTo>
                  <a:lnTo>
                    <a:pt x="152" y="254"/>
                  </a:lnTo>
                  <a:lnTo>
                    <a:pt x="166" y="236"/>
                  </a:lnTo>
                  <a:lnTo>
                    <a:pt x="181" y="221"/>
                  </a:lnTo>
                  <a:lnTo>
                    <a:pt x="196" y="204"/>
                  </a:lnTo>
                  <a:lnTo>
                    <a:pt x="213" y="188"/>
                  </a:lnTo>
                  <a:lnTo>
                    <a:pt x="229" y="174"/>
                  </a:lnTo>
                  <a:lnTo>
                    <a:pt x="247" y="160"/>
                  </a:lnTo>
                  <a:lnTo>
                    <a:pt x="265" y="145"/>
                  </a:lnTo>
                  <a:lnTo>
                    <a:pt x="283" y="132"/>
                  </a:lnTo>
                  <a:lnTo>
                    <a:pt x="303" y="119"/>
                  </a:lnTo>
                  <a:lnTo>
                    <a:pt x="322" y="106"/>
                  </a:lnTo>
                  <a:lnTo>
                    <a:pt x="342" y="94"/>
                  </a:lnTo>
                  <a:lnTo>
                    <a:pt x="363" y="83"/>
                  </a:lnTo>
                  <a:lnTo>
                    <a:pt x="383" y="72"/>
                  </a:lnTo>
                  <a:lnTo>
                    <a:pt x="404" y="62"/>
                  </a:lnTo>
                  <a:lnTo>
                    <a:pt x="425" y="53"/>
                  </a:lnTo>
                  <a:lnTo>
                    <a:pt x="446" y="44"/>
                  </a:lnTo>
                  <a:lnTo>
                    <a:pt x="467" y="37"/>
                  </a:lnTo>
                  <a:lnTo>
                    <a:pt x="489" y="30"/>
                  </a:lnTo>
                  <a:lnTo>
                    <a:pt x="510" y="23"/>
                  </a:lnTo>
                  <a:lnTo>
                    <a:pt x="531" y="18"/>
                  </a:lnTo>
                  <a:lnTo>
                    <a:pt x="554" y="13"/>
                  </a:lnTo>
                  <a:lnTo>
                    <a:pt x="575" y="9"/>
                  </a:lnTo>
                  <a:lnTo>
                    <a:pt x="597" y="6"/>
                  </a:lnTo>
                  <a:lnTo>
                    <a:pt x="619" y="3"/>
                  </a:lnTo>
                  <a:lnTo>
                    <a:pt x="640" y="1"/>
                  </a:lnTo>
                  <a:lnTo>
                    <a:pt x="662" y="0"/>
                  </a:lnTo>
                  <a:lnTo>
                    <a:pt x="685" y="0"/>
                  </a:lnTo>
                  <a:lnTo>
                    <a:pt x="707" y="0"/>
                  </a:lnTo>
                  <a:lnTo>
                    <a:pt x="728" y="1"/>
                  </a:lnTo>
                  <a:lnTo>
                    <a:pt x="750" y="3"/>
                  </a:lnTo>
                  <a:lnTo>
                    <a:pt x="772" y="6"/>
                  </a:lnTo>
                  <a:lnTo>
                    <a:pt x="793" y="9"/>
                  </a:lnTo>
                  <a:lnTo>
                    <a:pt x="816" y="13"/>
                  </a:lnTo>
                  <a:lnTo>
                    <a:pt x="837" y="18"/>
                  </a:lnTo>
                  <a:lnTo>
                    <a:pt x="859" y="23"/>
                  </a:lnTo>
                  <a:lnTo>
                    <a:pt x="880" y="30"/>
                  </a:lnTo>
                  <a:lnTo>
                    <a:pt x="901" y="37"/>
                  </a:lnTo>
                  <a:lnTo>
                    <a:pt x="923" y="44"/>
                  </a:lnTo>
                  <a:lnTo>
                    <a:pt x="944" y="53"/>
                  </a:lnTo>
                  <a:lnTo>
                    <a:pt x="964" y="62"/>
                  </a:lnTo>
                  <a:lnTo>
                    <a:pt x="985" y="72"/>
                  </a:lnTo>
                  <a:lnTo>
                    <a:pt x="1007" y="83"/>
                  </a:lnTo>
                  <a:lnTo>
                    <a:pt x="1026" y="94"/>
                  </a:lnTo>
                  <a:lnTo>
                    <a:pt x="3981" y="1797"/>
                  </a:lnTo>
                  <a:lnTo>
                    <a:pt x="6935" y="3501"/>
                  </a:lnTo>
                  <a:lnTo>
                    <a:pt x="6955" y="3513"/>
                  </a:lnTo>
                  <a:lnTo>
                    <a:pt x="6975" y="3525"/>
                  </a:lnTo>
                  <a:lnTo>
                    <a:pt x="6994" y="3538"/>
                  </a:lnTo>
                  <a:lnTo>
                    <a:pt x="7012" y="3552"/>
                  </a:lnTo>
                  <a:lnTo>
                    <a:pt x="7030" y="3566"/>
                  </a:lnTo>
                  <a:lnTo>
                    <a:pt x="7047" y="3580"/>
                  </a:lnTo>
                  <a:lnTo>
                    <a:pt x="7064" y="3595"/>
                  </a:lnTo>
                  <a:lnTo>
                    <a:pt x="7081" y="3610"/>
                  </a:lnTo>
                  <a:lnTo>
                    <a:pt x="7096" y="3627"/>
                  </a:lnTo>
                  <a:lnTo>
                    <a:pt x="7111" y="3643"/>
                  </a:lnTo>
                  <a:lnTo>
                    <a:pt x="7125" y="3659"/>
                  </a:lnTo>
                  <a:lnTo>
                    <a:pt x="7139" y="3677"/>
                  </a:lnTo>
                  <a:lnTo>
                    <a:pt x="7152" y="3695"/>
                  </a:lnTo>
                  <a:lnTo>
                    <a:pt x="7165" y="3712"/>
                  </a:lnTo>
                  <a:lnTo>
                    <a:pt x="7176" y="3731"/>
                  </a:lnTo>
                  <a:lnTo>
                    <a:pt x="7188" y="3749"/>
                  </a:lnTo>
                  <a:lnTo>
                    <a:pt x="7198" y="3769"/>
                  </a:lnTo>
                  <a:lnTo>
                    <a:pt x="7208" y="3788"/>
                  </a:lnTo>
                  <a:lnTo>
                    <a:pt x="7218" y="3808"/>
                  </a:lnTo>
                  <a:lnTo>
                    <a:pt x="7226" y="3828"/>
                  </a:lnTo>
                  <a:lnTo>
                    <a:pt x="7235" y="3849"/>
                  </a:lnTo>
                  <a:lnTo>
                    <a:pt x="7242" y="3870"/>
                  </a:lnTo>
                  <a:lnTo>
                    <a:pt x="7248" y="3891"/>
                  </a:lnTo>
                  <a:lnTo>
                    <a:pt x="7255" y="3912"/>
                  </a:lnTo>
                  <a:lnTo>
                    <a:pt x="7259" y="3934"/>
                  </a:lnTo>
                  <a:lnTo>
                    <a:pt x="7265" y="3955"/>
                  </a:lnTo>
                  <a:lnTo>
                    <a:pt x="7268" y="3977"/>
                  </a:lnTo>
                  <a:lnTo>
                    <a:pt x="7272" y="4001"/>
                  </a:lnTo>
                  <a:lnTo>
                    <a:pt x="7274" y="4023"/>
                  </a:lnTo>
                  <a:lnTo>
                    <a:pt x="7276" y="4046"/>
                  </a:lnTo>
                  <a:lnTo>
                    <a:pt x="7277" y="4069"/>
                  </a:lnTo>
                  <a:lnTo>
                    <a:pt x="7277" y="4093"/>
                  </a:lnTo>
                  <a:lnTo>
                    <a:pt x="7277" y="4116"/>
                  </a:lnTo>
                  <a:lnTo>
                    <a:pt x="7276" y="4139"/>
                  </a:lnTo>
                  <a:lnTo>
                    <a:pt x="7274" y="4162"/>
                  </a:lnTo>
                  <a:lnTo>
                    <a:pt x="7272" y="4185"/>
                  </a:lnTo>
                  <a:lnTo>
                    <a:pt x="7268" y="4208"/>
                  </a:lnTo>
                  <a:lnTo>
                    <a:pt x="7265" y="4230"/>
                  </a:lnTo>
                  <a:lnTo>
                    <a:pt x="7259" y="4252"/>
                  </a:lnTo>
                  <a:lnTo>
                    <a:pt x="7255" y="4273"/>
                  </a:lnTo>
                  <a:lnTo>
                    <a:pt x="7248" y="4295"/>
                  </a:lnTo>
                  <a:lnTo>
                    <a:pt x="7242" y="4316"/>
                  </a:lnTo>
                  <a:lnTo>
                    <a:pt x="7235" y="4336"/>
                  </a:lnTo>
                  <a:lnTo>
                    <a:pt x="7226" y="4358"/>
                  </a:lnTo>
                  <a:lnTo>
                    <a:pt x="7218" y="4377"/>
                  </a:lnTo>
                  <a:lnTo>
                    <a:pt x="7208" y="4397"/>
                  </a:lnTo>
                  <a:lnTo>
                    <a:pt x="7198" y="4416"/>
                  </a:lnTo>
                  <a:lnTo>
                    <a:pt x="7188" y="4436"/>
                  </a:lnTo>
                  <a:lnTo>
                    <a:pt x="7176" y="4455"/>
                  </a:lnTo>
                  <a:lnTo>
                    <a:pt x="7165" y="4473"/>
                  </a:lnTo>
                  <a:lnTo>
                    <a:pt x="7152" y="4491"/>
                  </a:lnTo>
                  <a:lnTo>
                    <a:pt x="7139" y="4508"/>
                  </a:lnTo>
                  <a:lnTo>
                    <a:pt x="7125" y="4526"/>
                  </a:lnTo>
                  <a:lnTo>
                    <a:pt x="7111" y="4543"/>
                  </a:lnTo>
                  <a:lnTo>
                    <a:pt x="7096" y="4559"/>
                  </a:lnTo>
                  <a:lnTo>
                    <a:pt x="7081" y="4575"/>
                  </a:lnTo>
                  <a:lnTo>
                    <a:pt x="7064" y="4590"/>
                  </a:lnTo>
                  <a:lnTo>
                    <a:pt x="7047" y="4605"/>
                  </a:lnTo>
                  <a:lnTo>
                    <a:pt x="7030" y="4620"/>
                  </a:lnTo>
                  <a:lnTo>
                    <a:pt x="7012" y="4634"/>
                  </a:lnTo>
                  <a:lnTo>
                    <a:pt x="6994" y="4647"/>
                  </a:lnTo>
                  <a:lnTo>
                    <a:pt x="6975" y="4660"/>
                  </a:lnTo>
                  <a:lnTo>
                    <a:pt x="6955" y="4673"/>
                  </a:lnTo>
                  <a:lnTo>
                    <a:pt x="6935" y="4685"/>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6" name="Freeform 6"/>
            <p:cNvSpPr/>
            <p:nvPr/>
          </p:nvSpPr>
          <p:spPr bwMode="auto">
            <a:xfrm>
              <a:off x="6089264" y="2422995"/>
              <a:ext cx="1532323" cy="1722601"/>
            </a:xfrm>
            <a:custGeom>
              <a:avLst/>
              <a:gdLst>
                <a:gd name="T0" fmla="*/ 6270 w 7277"/>
                <a:gd name="T1" fmla="*/ 82 h 8185"/>
                <a:gd name="T2" fmla="*/ 6353 w 7277"/>
                <a:gd name="T3" fmla="*/ 44 h 8185"/>
                <a:gd name="T4" fmla="*/ 6439 w 7277"/>
                <a:gd name="T5" fmla="*/ 18 h 8185"/>
                <a:gd name="T6" fmla="*/ 6527 w 7277"/>
                <a:gd name="T7" fmla="*/ 3 h 8185"/>
                <a:gd name="T8" fmla="*/ 6614 w 7277"/>
                <a:gd name="T9" fmla="*/ 0 h 8185"/>
                <a:gd name="T10" fmla="*/ 6701 w 7277"/>
                <a:gd name="T11" fmla="*/ 9 h 8185"/>
                <a:gd name="T12" fmla="*/ 6787 w 7277"/>
                <a:gd name="T13" fmla="*/ 30 h 8185"/>
                <a:gd name="T14" fmla="*/ 6873 w 7277"/>
                <a:gd name="T15" fmla="*/ 62 h 8185"/>
                <a:gd name="T16" fmla="*/ 6955 w 7277"/>
                <a:gd name="T17" fmla="*/ 105 h 8185"/>
                <a:gd name="T18" fmla="*/ 7029 w 7277"/>
                <a:gd name="T19" fmla="*/ 158 h 8185"/>
                <a:gd name="T20" fmla="*/ 7095 w 7277"/>
                <a:gd name="T21" fmla="*/ 219 h 8185"/>
                <a:gd name="T22" fmla="*/ 7152 w 7277"/>
                <a:gd name="T23" fmla="*/ 288 h 8185"/>
                <a:gd name="T24" fmla="*/ 7198 w 7277"/>
                <a:gd name="T25" fmla="*/ 362 h 8185"/>
                <a:gd name="T26" fmla="*/ 7234 w 7277"/>
                <a:gd name="T27" fmla="*/ 442 h 8185"/>
                <a:gd name="T28" fmla="*/ 7259 w 7277"/>
                <a:gd name="T29" fmla="*/ 526 h 8185"/>
                <a:gd name="T30" fmla="*/ 7274 w 7277"/>
                <a:gd name="T31" fmla="*/ 616 h 8185"/>
                <a:gd name="T32" fmla="*/ 7277 w 7277"/>
                <a:gd name="T33" fmla="*/ 4092 h 8185"/>
                <a:gd name="T34" fmla="*/ 7274 w 7277"/>
                <a:gd name="T35" fmla="*/ 7568 h 8185"/>
                <a:gd name="T36" fmla="*/ 7259 w 7277"/>
                <a:gd name="T37" fmla="*/ 7657 h 8185"/>
                <a:gd name="T38" fmla="*/ 7234 w 7277"/>
                <a:gd name="T39" fmla="*/ 7743 h 8185"/>
                <a:gd name="T40" fmla="*/ 7198 w 7277"/>
                <a:gd name="T41" fmla="*/ 7823 h 8185"/>
                <a:gd name="T42" fmla="*/ 7152 w 7277"/>
                <a:gd name="T43" fmla="*/ 7897 h 8185"/>
                <a:gd name="T44" fmla="*/ 7095 w 7277"/>
                <a:gd name="T45" fmla="*/ 7964 h 8185"/>
                <a:gd name="T46" fmla="*/ 7029 w 7277"/>
                <a:gd name="T47" fmla="*/ 8025 h 8185"/>
                <a:gd name="T48" fmla="*/ 6955 w 7277"/>
                <a:gd name="T49" fmla="*/ 8079 h 8185"/>
                <a:gd name="T50" fmla="*/ 6873 w 7277"/>
                <a:gd name="T51" fmla="*/ 8123 h 8185"/>
                <a:gd name="T52" fmla="*/ 6787 w 7277"/>
                <a:gd name="T53" fmla="*/ 8155 h 8185"/>
                <a:gd name="T54" fmla="*/ 6701 w 7277"/>
                <a:gd name="T55" fmla="*/ 8175 h 8185"/>
                <a:gd name="T56" fmla="*/ 6614 w 7277"/>
                <a:gd name="T57" fmla="*/ 8184 h 8185"/>
                <a:gd name="T58" fmla="*/ 6527 w 7277"/>
                <a:gd name="T59" fmla="*/ 8182 h 8185"/>
                <a:gd name="T60" fmla="*/ 6439 w 7277"/>
                <a:gd name="T61" fmla="*/ 8167 h 8185"/>
                <a:gd name="T62" fmla="*/ 6353 w 7277"/>
                <a:gd name="T63" fmla="*/ 8141 h 8185"/>
                <a:gd name="T64" fmla="*/ 6270 w 7277"/>
                <a:gd name="T65" fmla="*/ 8102 h 8185"/>
                <a:gd name="T66" fmla="*/ 321 w 7277"/>
                <a:gd name="T67" fmla="*/ 4672 h 8185"/>
                <a:gd name="T68" fmla="*/ 246 w 7277"/>
                <a:gd name="T69" fmla="*/ 4619 h 8185"/>
                <a:gd name="T70" fmla="*/ 181 w 7277"/>
                <a:gd name="T71" fmla="*/ 4558 h 8185"/>
                <a:gd name="T72" fmla="*/ 124 w 7277"/>
                <a:gd name="T73" fmla="*/ 4490 h 8185"/>
                <a:gd name="T74" fmla="*/ 78 w 7277"/>
                <a:gd name="T75" fmla="*/ 4416 h 8185"/>
                <a:gd name="T76" fmla="*/ 42 w 7277"/>
                <a:gd name="T77" fmla="*/ 4336 h 8185"/>
                <a:gd name="T78" fmla="*/ 16 w 7277"/>
                <a:gd name="T79" fmla="*/ 4251 h 8185"/>
                <a:gd name="T80" fmla="*/ 3 w 7277"/>
                <a:gd name="T81" fmla="*/ 4162 h 8185"/>
                <a:gd name="T82" fmla="*/ 0 w 7277"/>
                <a:gd name="T83" fmla="*/ 4069 h 8185"/>
                <a:gd name="T84" fmla="*/ 8 w 7277"/>
                <a:gd name="T85" fmla="*/ 3977 h 8185"/>
                <a:gd name="T86" fmla="*/ 28 w 7277"/>
                <a:gd name="T87" fmla="*/ 3890 h 8185"/>
                <a:gd name="T88" fmla="*/ 58 w 7277"/>
                <a:gd name="T89" fmla="*/ 3808 h 8185"/>
                <a:gd name="T90" fmla="*/ 99 w 7277"/>
                <a:gd name="T91" fmla="*/ 3730 h 8185"/>
                <a:gd name="T92" fmla="*/ 152 w 7277"/>
                <a:gd name="T93" fmla="*/ 3659 h 8185"/>
                <a:gd name="T94" fmla="*/ 213 w 7277"/>
                <a:gd name="T95" fmla="*/ 3595 h 8185"/>
                <a:gd name="T96" fmla="*/ 283 w 7277"/>
                <a:gd name="T97" fmla="*/ 353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1" y="3499"/>
                  </a:moveTo>
                  <a:lnTo>
                    <a:pt x="3295" y="1797"/>
                  </a:lnTo>
                  <a:lnTo>
                    <a:pt x="6250" y="94"/>
                  </a:lnTo>
                  <a:lnTo>
                    <a:pt x="6270" y="82"/>
                  </a:lnTo>
                  <a:lnTo>
                    <a:pt x="6291" y="72"/>
                  </a:lnTo>
                  <a:lnTo>
                    <a:pt x="6311" y="62"/>
                  </a:lnTo>
                  <a:lnTo>
                    <a:pt x="6332" y="52"/>
                  </a:lnTo>
                  <a:lnTo>
                    <a:pt x="6353" y="44"/>
                  </a:lnTo>
                  <a:lnTo>
                    <a:pt x="6375" y="36"/>
                  </a:lnTo>
                  <a:lnTo>
                    <a:pt x="6397" y="30"/>
                  </a:lnTo>
                  <a:lnTo>
                    <a:pt x="6418" y="23"/>
                  </a:lnTo>
                  <a:lnTo>
                    <a:pt x="6439" y="18"/>
                  </a:lnTo>
                  <a:lnTo>
                    <a:pt x="6461" y="13"/>
                  </a:lnTo>
                  <a:lnTo>
                    <a:pt x="6483" y="9"/>
                  </a:lnTo>
                  <a:lnTo>
                    <a:pt x="6504" y="5"/>
                  </a:lnTo>
                  <a:lnTo>
                    <a:pt x="6527" y="3"/>
                  </a:lnTo>
                  <a:lnTo>
                    <a:pt x="6549" y="1"/>
                  </a:lnTo>
                  <a:lnTo>
                    <a:pt x="6570" y="0"/>
                  </a:lnTo>
                  <a:lnTo>
                    <a:pt x="6592" y="0"/>
                  </a:lnTo>
                  <a:lnTo>
                    <a:pt x="6614" y="0"/>
                  </a:lnTo>
                  <a:lnTo>
                    <a:pt x="6635" y="1"/>
                  </a:lnTo>
                  <a:lnTo>
                    <a:pt x="6658" y="3"/>
                  </a:lnTo>
                  <a:lnTo>
                    <a:pt x="6680" y="5"/>
                  </a:lnTo>
                  <a:lnTo>
                    <a:pt x="6701" y="9"/>
                  </a:lnTo>
                  <a:lnTo>
                    <a:pt x="6723" y="13"/>
                  </a:lnTo>
                  <a:lnTo>
                    <a:pt x="6744" y="18"/>
                  </a:lnTo>
                  <a:lnTo>
                    <a:pt x="6766" y="23"/>
                  </a:lnTo>
                  <a:lnTo>
                    <a:pt x="6787" y="30"/>
                  </a:lnTo>
                  <a:lnTo>
                    <a:pt x="6809" y="36"/>
                  </a:lnTo>
                  <a:lnTo>
                    <a:pt x="6831" y="44"/>
                  </a:lnTo>
                  <a:lnTo>
                    <a:pt x="6852" y="52"/>
                  </a:lnTo>
                  <a:lnTo>
                    <a:pt x="6873" y="62"/>
                  </a:lnTo>
                  <a:lnTo>
                    <a:pt x="6893" y="72"/>
                  </a:lnTo>
                  <a:lnTo>
                    <a:pt x="6914" y="82"/>
                  </a:lnTo>
                  <a:lnTo>
                    <a:pt x="6934" y="94"/>
                  </a:lnTo>
                  <a:lnTo>
                    <a:pt x="6955" y="105"/>
                  </a:lnTo>
                  <a:lnTo>
                    <a:pt x="6974" y="118"/>
                  </a:lnTo>
                  <a:lnTo>
                    <a:pt x="6993" y="132"/>
                  </a:lnTo>
                  <a:lnTo>
                    <a:pt x="7012" y="145"/>
                  </a:lnTo>
                  <a:lnTo>
                    <a:pt x="7029" y="158"/>
                  </a:lnTo>
                  <a:lnTo>
                    <a:pt x="7047" y="174"/>
                  </a:lnTo>
                  <a:lnTo>
                    <a:pt x="7064" y="188"/>
                  </a:lnTo>
                  <a:lnTo>
                    <a:pt x="7079" y="204"/>
                  </a:lnTo>
                  <a:lnTo>
                    <a:pt x="7095" y="219"/>
                  </a:lnTo>
                  <a:lnTo>
                    <a:pt x="7110" y="236"/>
                  </a:lnTo>
                  <a:lnTo>
                    <a:pt x="7125" y="253"/>
                  </a:lnTo>
                  <a:lnTo>
                    <a:pt x="7138" y="270"/>
                  </a:lnTo>
                  <a:lnTo>
                    <a:pt x="7152" y="288"/>
                  </a:lnTo>
                  <a:lnTo>
                    <a:pt x="7164" y="306"/>
                  </a:lnTo>
                  <a:lnTo>
                    <a:pt x="7176" y="324"/>
                  </a:lnTo>
                  <a:lnTo>
                    <a:pt x="7187" y="342"/>
                  </a:lnTo>
                  <a:lnTo>
                    <a:pt x="7198" y="362"/>
                  </a:lnTo>
                  <a:lnTo>
                    <a:pt x="7208" y="381"/>
                  </a:lnTo>
                  <a:lnTo>
                    <a:pt x="7217" y="401"/>
                  </a:lnTo>
                  <a:lnTo>
                    <a:pt x="7226" y="421"/>
                  </a:lnTo>
                  <a:lnTo>
                    <a:pt x="7234" y="442"/>
                  </a:lnTo>
                  <a:lnTo>
                    <a:pt x="7241" y="462"/>
                  </a:lnTo>
                  <a:lnTo>
                    <a:pt x="7248" y="483"/>
                  </a:lnTo>
                  <a:lnTo>
                    <a:pt x="7254" y="505"/>
                  </a:lnTo>
                  <a:lnTo>
                    <a:pt x="7259" y="526"/>
                  </a:lnTo>
                  <a:lnTo>
                    <a:pt x="7264" y="549"/>
                  </a:lnTo>
                  <a:lnTo>
                    <a:pt x="7268" y="571"/>
                  </a:lnTo>
                  <a:lnTo>
                    <a:pt x="7271" y="594"/>
                  </a:lnTo>
                  <a:lnTo>
                    <a:pt x="7274" y="616"/>
                  </a:lnTo>
                  <a:lnTo>
                    <a:pt x="7276" y="639"/>
                  </a:lnTo>
                  <a:lnTo>
                    <a:pt x="7277" y="663"/>
                  </a:lnTo>
                  <a:lnTo>
                    <a:pt x="7277" y="686"/>
                  </a:lnTo>
                  <a:lnTo>
                    <a:pt x="7277" y="4092"/>
                  </a:lnTo>
                  <a:lnTo>
                    <a:pt x="7277" y="7498"/>
                  </a:lnTo>
                  <a:lnTo>
                    <a:pt x="7277" y="7522"/>
                  </a:lnTo>
                  <a:lnTo>
                    <a:pt x="7276" y="7545"/>
                  </a:lnTo>
                  <a:lnTo>
                    <a:pt x="7274" y="7568"/>
                  </a:lnTo>
                  <a:lnTo>
                    <a:pt x="7271" y="7591"/>
                  </a:lnTo>
                  <a:lnTo>
                    <a:pt x="7268" y="7613"/>
                  </a:lnTo>
                  <a:lnTo>
                    <a:pt x="7264" y="7635"/>
                  </a:lnTo>
                  <a:lnTo>
                    <a:pt x="7259" y="7657"/>
                  </a:lnTo>
                  <a:lnTo>
                    <a:pt x="7254" y="7680"/>
                  </a:lnTo>
                  <a:lnTo>
                    <a:pt x="7248" y="7701"/>
                  </a:lnTo>
                  <a:lnTo>
                    <a:pt x="7241" y="7722"/>
                  </a:lnTo>
                  <a:lnTo>
                    <a:pt x="7234" y="7743"/>
                  </a:lnTo>
                  <a:lnTo>
                    <a:pt x="7226" y="7763"/>
                  </a:lnTo>
                  <a:lnTo>
                    <a:pt x="7217" y="7783"/>
                  </a:lnTo>
                  <a:lnTo>
                    <a:pt x="7208" y="7803"/>
                  </a:lnTo>
                  <a:lnTo>
                    <a:pt x="7198" y="7823"/>
                  </a:lnTo>
                  <a:lnTo>
                    <a:pt x="7187" y="7841"/>
                  </a:lnTo>
                  <a:lnTo>
                    <a:pt x="7176" y="7860"/>
                  </a:lnTo>
                  <a:lnTo>
                    <a:pt x="7164" y="7879"/>
                  </a:lnTo>
                  <a:lnTo>
                    <a:pt x="7152" y="7897"/>
                  </a:lnTo>
                  <a:lnTo>
                    <a:pt x="7138" y="7915"/>
                  </a:lnTo>
                  <a:lnTo>
                    <a:pt x="7125" y="7931"/>
                  </a:lnTo>
                  <a:lnTo>
                    <a:pt x="7110" y="7948"/>
                  </a:lnTo>
                  <a:lnTo>
                    <a:pt x="7095" y="7964"/>
                  </a:lnTo>
                  <a:lnTo>
                    <a:pt x="7079" y="7980"/>
                  </a:lnTo>
                  <a:lnTo>
                    <a:pt x="7064" y="7995"/>
                  </a:lnTo>
                  <a:lnTo>
                    <a:pt x="7047" y="8011"/>
                  </a:lnTo>
                  <a:lnTo>
                    <a:pt x="7029" y="8025"/>
                  </a:lnTo>
                  <a:lnTo>
                    <a:pt x="7012" y="8040"/>
                  </a:lnTo>
                  <a:lnTo>
                    <a:pt x="6993" y="8053"/>
                  </a:lnTo>
                  <a:lnTo>
                    <a:pt x="6974" y="8066"/>
                  </a:lnTo>
                  <a:lnTo>
                    <a:pt x="6955" y="8079"/>
                  </a:lnTo>
                  <a:lnTo>
                    <a:pt x="6934" y="8091"/>
                  </a:lnTo>
                  <a:lnTo>
                    <a:pt x="6914" y="8102"/>
                  </a:lnTo>
                  <a:lnTo>
                    <a:pt x="6893" y="8113"/>
                  </a:lnTo>
                  <a:lnTo>
                    <a:pt x="6873" y="8123"/>
                  </a:lnTo>
                  <a:lnTo>
                    <a:pt x="6852" y="8132"/>
                  </a:lnTo>
                  <a:lnTo>
                    <a:pt x="6831" y="8141"/>
                  </a:lnTo>
                  <a:lnTo>
                    <a:pt x="6809" y="8148"/>
                  </a:lnTo>
                  <a:lnTo>
                    <a:pt x="6787" y="8155"/>
                  </a:lnTo>
                  <a:lnTo>
                    <a:pt x="6766" y="8162"/>
                  </a:lnTo>
                  <a:lnTo>
                    <a:pt x="6744" y="8167"/>
                  </a:lnTo>
                  <a:lnTo>
                    <a:pt x="6723" y="8172"/>
                  </a:lnTo>
                  <a:lnTo>
                    <a:pt x="6701" y="8175"/>
                  </a:lnTo>
                  <a:lnTo>
                    <a:pt x="6680" y="8178"/>
                  </a:lnTo>
                  <a:lnTo>
                    <a:pt x="6658" y="8182"/>
                  </a:lnTo>
                  <a:lnTo>
                    <a:pt x="6635" y="8183"/>
                  </a:lnTo>
                  <a:lnTo>
                    <a:pt x="6614" y="8184"/>
                  </a:lnTo>
                  <a:lnTo>
                    <a:pt x="6592" y="8185"/>
                  </a:lnTo>
                  <a:lnTo>
                    <a:pt x="6570" y="8184"/>
                  </a:lnTo>
                  <a:lnTo>
                    <a:pt x="6549" y="8183"/>
                  </a:lnTo>
                  <a:lnTo>
                    <a:pt x="6527" y="8182"/>
                  </a:lnTo>
                  <a:lnTo>
                    <a:pt x="6504" y="8178"/>
                  </a:lnTo>
                  <a:lnTo>
                    <a:pt x="6483" y="8175"/>
                  </a:lnTo>
                  <a:lnTo>
                    <a:pt x="6461" y="8172"/>
                  </a:lnTo>
                  <a:lnTo>
                    <a:pt x="6439" y="8167"/>
                  </a:lnTo>
                  <a:lnTo>
                    <a:pt x="6418" y="8162"/>
                  </a:lnTo>
                  <a:lnTo>
                    <a:pt x="6397" y="8155"/>
                  </a:lnTo>
                  <a:lnTo>
                    <a:pt x="6375" y="8148"/>
                  </a:lnTo>
                  <a:lnTo>
                    <a:pt x="6353" y="8141"/>
                  </a:lnTo>
                  <a:lnTo>
                    <a:pt x="6332" y="8132"/>
                  </a:lnTo>
                  <a:lnTo>
                    <a:pt x="6311" y="8123"/>
                  </a:lnTo>
                  <a:lnTo>
                    <a:pt x="6291" y="8113"/>
                  </a:lnTo>
                  <a:lnTo>
                    <a:pt x="6270" y="8102"/>
                  </a:lnTo>
                  <a:lnTo>
                    <a:pt x="6249" y="8091"/>
                  </a:lnTo>
                  <a:lnTo>
                    <a:pt x="3295" y="6387"/>
                  </a:lnTo>
                  <a:lnTo>
                    <a:pt x="341" y="4684"/>
                  </a:lnTo>
                  <a:lnTo>
                    <a:pt x="321" y="4672"/>
                  </a:lnTo>
                  <a:lnTo>
                    <a:pt x="302" y="4660"/>
                  </a:lnTo>
                  <a:lnTo>
                    <a:pt x="283" y="4647"/>
                  </a:lnTo>
                  <a:lnTo>
                    <a:pt x="264" y="4633"/>
                  </a:lnTo>
                  <a:lnTo>
                    <a:pt x="246" y="4619"/>
                  </a:lnTo>
                  <a:lnTo>
                    <a:pt x="229" y="4605"/>
                  </a:lnTo>
                  <a:lnTo>
                    <a:pt x="213" y="4590"/>
                  </a:lnTo>
                  <a:lnTo>
                    <a:pt x="196" y="4575"/>
                  </a:lnTo>
                  <a:lnTo>
                    <a:pt x="181" y="4558"/>
                  </a:lnTo>
                  <a:lnTo>
                    <a:pt x="166" y="4543"/>
                  </a:lnTo>
                  <a:lnTo>
                    <a:pt x="152" y="4525"/>
                  </a:lnTo>
                  <a:lnTo>
                    <a:pt x="137" y="4508"/>
                  </a:lnTo>
                  <a:lnTo>
                    <a:pt x="124" y="4490"/>
                  </a:lnTo>
                  <a:lnTo>
                    <a:pt x="112" y="4473"/>
                  </a:lnTo>
                  <a:lnTo>
                    <a:pt x="99" y="4454"/>
                  </a:lnTo>
                  <a:lnTo>
                    <a:pt x="88" y="4435"/>
                  </a:lnTo>
                  <a:lnTo>
                    <a:pt x="78" y="4416"/>
                  </a:lnTo>
                  <a:lnTo>
                    <a:pt x="68" y="4397"/>
                  </a:lnTo>
                  <a:lnTo>
                    <a:pt x="58" y="4377"/>
                  </a:lnTo>
                  <a:lnTo>
                    <a:pt x="50" y="4356"/>
                  </a:lnTo>
                  <a:lnTo>
                    <a:pt x="42" y="4336"/>
                  </a:lnTo>
                  <a:lnTo>
                    <a:pt x="35" y="4315"/>
                  </a:lnTo>
                  <a:lnTo>
                    <a:pt x="28" y="4294"/>
                  </a:lnTo>
                  <a:lnTo>
                    <a:pt x="22" y="4273"/>
                  </a:lnTo>
                  <a:lnTo>
                    <a:pt x="16" y="4251"/>
                  </a:lnTo>
                  <a:lnTo>
                    <a:pt x="12" y="4229"/>
                  </a:lnTo>
                  <a:lnTo>
                    <a:pt x="8" y="4207"/>
                  </a:lnTo>
                  <a:lnTo>
                    <a:pt x="5" y="4184"/>
                  </a:lnTo>
                  <a:lnTo>
                    <a:pt x="3" y="4162"/>
                  </a:lnTo>
                  <a:lnTo>
                    <a:pt x="1" y="4139"/>
                  </a:lnTo>
                  <a:lnTo>
                    <a:pt x="0" y="4116"/>
                  </a:lnTo>
                  <a:lnTo>
                    <a:pt x="0" y="4092"/>
                  </a:lnTo>
                  <a:lnTo>
                    <a:pt x="0" y="4069"/>
                  </a:lnTo>
                  <a:lnTo>
                    <a:pt x="1" y="4046"/>
                  </a:lnTo>
                  <a:lnTo>
                    <a:pt x="3" y="4023"/>
                  </a:lnTo>
                  <a:lnTo>
                    <a:pt x="5" y="3999"/>
                  </a:lnTo>
                  <a:lnTo>
                    <a:pt x="8" y="3977"/>
                  </a:lnTo>
                  <a:lnTo>
                    <a:pt x="12" y="3955"/>
                  </a:lnTo>
                  <a:lnTo>
                    <a:pt x="16" y="3933"/>
                  </a:lnTo>
                  <a:lnTo>
                    <a:pt x="22" y="3912"/>
                  </a:lnTo>
                  <a:lnTo>
                    <a:pt x="28" y="3890"/>
                  </a:lnTo>
                  <a:lnTo>
                    <a:pt x="35" y="3869"/>
                  </a:lnTo>
                  <a:lnTo>
                    <a:pt x="42" y="3847"/>
                  </a:lnTo>
                  <a:lnTo>
                    <a:pt x="50" y="3828"/>
                  </a:lnTo>
                  <a:lnTo>
                    <a:pt x="58" y="3808"/>
                  </a:lnTo>
                  <a:lnTo>
                    <a:pt x="68" y="3788"/>
                  </a:lnTo>
                  <a:lnTo>
                    <a:pt x="78" y="3768"/>
                  </a:lnTo>
                  <a:lnTo>
                    <a:pt x="88" y="3749"/>
                  </a:lnTo>
                  <a:lnTo>
                    <a:pt x="99" y="3730"/>
                  </a:lnTo>
                  <a:lnTo>
                    <a:pt x="112" y="3712"/>
                  </a:lnTo>
                  <a:lnTo>
                    <a:pt x="124" y="3693"/>
                  </a:lnTo>
                  <a:lnTo>
                    <a:pt x="137" y="3677"/>
                  </a:lnTo>
                  <a:lnTo>
                    <a:pt x="152" y="3659"/>
                  </a:lnTo>
                  <a:lnTo>
                    <a:pt x="166" y="3642"/>
                  </a:lnTo>
                  <a:lnTo>
                    <a:pt x="181" y="3626"/>
                  </a:lnTo>
                  <a:lnTo>
                    <a:pt x="196" y="3610"/>
                  </a:lnTo>
                  <a:lnTo>
                    <a:pt x="213" y="3595"/>
                  </a:lnTo>
                  <a:lnTo>
                    <a:pt x="229" y="3579"/>
                  </a:lnTo>
                  <a:lnTo>
                    <a:pt x="246" y="3565"/>
                  </a:lnTo>
                  <a:lnTo>
                    <a:pt x="264" y="3552"/>
                  </a:lnTo>
                  <a:lnTo>
                    <a:pt x="283" y="3537"/>
                  </a:lnTo>
                  <a:lnTo>
                    <a:pt x="302" y="3525"/>
                  </a:lnTo>
                  <a:lnTo>
                    <a:pt x="321" y="3512"/>
                  </a:lnTo>
                  <a:lnTo>
                    <a:pt x="341" y="3499"/>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7" name="Freeform 7"/>
            <p:cNvSpPr/>
            <p:nvPr/>
          </p:nvSpPr>
          <p:spPr bwMode="auto">
            <a:xfrm>
              <a:off x="4570412" y="3099911"/>
              <a:ext cx="1532323" cy="1722601"/>
            </a:xfrm>
            <a:custGeom>
              <a:avLst/>
              <a:gdLst>
                <a:gd name="T0" fmla="*/ 1007 w 7277"/>
                <a:gd name="T1" fmla="*/ 8103 h 8185"/>
                <a:gd name="T2" fmla="*/ 924 w 7277"/>
                <a:gd name="T3" fmla="*/ 8141 h 8185"/>
                <a:gd name="T4" fmla="*/ 837 w 7277"/>
                <a:gd name="T5" fmla="*/ 8167 h 8185"/>
                <a:gd name="T6" fmla="*/ 750 w 7277"/>
                <a:gd name="T7" fmla="*/ 8182 h 8185"/>
                <a:gd name="T8" fmla="*/ 663 w 7277"/>
                <a:gd name="T9" fmla="*/ 8185 h 8185"/>
                <a:gd name="T10" fmla="*/ 576 w 7277"/>
                <a:gd name="T11" fmla="*/ 8176 h 8185"/>
                <a:gd name="T12" fmla="*/ 490 w 7277"/>
                <a:gd name="T13" fmla="*/ 8156 h 8185"/>
                <a:gd name="T14" fmla="*/ 404 w 7277"/>
                <a:gd name="T15" fmla="*/ 8123 h 8185"/>
                <a:gd name="T16" fmla="*/ 322 w 7277"/>
                <a:gd name="T17" fmla="*/ 8080 h 8185"/>
                <a:gd name="T18" fmla="*/ 248 w 7277"/>
                <a:gd name="T19" fmla="*/ 8027 h 8185"/>
                <a:gd name="T20" fmla="*/ 181 w 7277"/>
                <a:gd name="T21" fmla="*/ 7966 h 8185"/>
                <a:gd name="T22" fmla="*/ 125 w 7277"/>
                <a:gd name="T23" fmla="*/ 7897 h 8185"/>
                <a:gd name="T24" fmla="*/ 79 w 7277"/>
                <a:gd name="T25" fmla="*/ 7824 h 8185"/>
                <a:gd name="T26" fmla="*/ 43 w 7277"/>
                <a:gd name="T27" fmla="*/ 7743 h 8185"/>
                <a:gd name="T28" fmla="*/ 18 w 7277"/>
                <a:gd name="T29" fmla="*/ 7659 h 8185"/>
                <a:gd name="T30" fmla="*/ 3 w 7277"/>
                <a:gd name="T31" fmla="*/ 7569 h 8185"/>
                <a:gd name="T32" fmla="*/ 0 w 7277"/>
                <a:gd name="T33" fmla="*/ 4093 h 8185"/>
                <a:gd name="T34" fmla="*/ 3 w 7277"/>
                <a:gd name="T35" fmla="*/ 617 h 8185"/>
                <a:gd name="T36" fmla="*/ 18 w 7277"/>
                <a:gd name="T37" fmla="*/ 528 h 8185"/>
                <a:gd name="T38" fmla="*/ 43 w 7277"/>
                <a:gd name="T39" fmla="*/ 442 h 8185"/>
                <a:gd name="T40" fmla="*/ 79 w 7277"/>
                <a:gd name="T41" fmla="*/ 362 h 8185"/>
                <a:gd name="T42" fmla="*/ 125 w 7277"/>
                <a:gd name="T43" fmla="*/ 288 h 8185"/>
                <a:gd name="T44" fmla="*/ 181 w 7277"/>
                <a:gd name="T45" fmla="*/ 221 h 8185"/>
                <a:gd name="T46" fmla="*/ 248 w 7277"/>
                <a:gd name="T47" fmla="*/ 160 h 8185"/>
                <a:gd name="T48" fmla="*/ 322 w 7277"/>
                <a:gd name="T49" fmla="*/ 106 h 8185"/>
                <a:gd name="T50" fmla="*/ 404 w 7277"/>
                <a:gd name="T51" fmla="*/ 62 h 8185"/>
                <a:gd name="T52" fmla="*/ 490 w 7277"/>
                <a:gd name="T53" fmla="*/ 30 h 8185"/>
                <a:gd name="T54" fmla="*/ 576 w 7277"/>
                <a:gd name="T55" fmla="*/ 10 h 8185"/>
                <a:gd name="T56" fmla="*/ 663 w 7277"/>
                <a:gd name="T57" fmla="*/ 1 h 8185"/>
                <a:gd name="T58" fmla="*/ 750 w 7277"/>
                <a:gd name="T59" fmla="*/ 3 h 8185"/>
                <a:gd name="T60" fmla="*/ 837 w 7277"/>
                <a:gd name="T61" fmla="*/ 19 h 8185"/>
                <a:gd name="T62" fmla="*/ 924 w 7277"/>
                <a:gd name="T63" fmla="*/ 44 h 8185"/>
                <a:gd name="T64" fmla="*/ 1007 w 7277"/>
                <a:gd name="T65" fmla="*/ 83 h 8185"/>
                <a:gd name="T66" fmla="*/ 6956 w 7277"/>
                <a:gd name="T67" fmla="*/ 3513 h 8185"/>
                <a:gd name="T68" fmla="*/ 7031 w 7277"/>
                <a:gd name="T69" fmla="*/ 3566 h 8185"/>
                <a:gd name="T70" fmla="*/ 7096 w 7277"/>
                <a:gd name="T71" fmla="*/ 3627 h 8185"/>
                <a:gd name="T72" fmla="*/ 7153 w 7277"/>
                <a:gd name="T73" fmla="*/ 3695 h 8185"/>
                <a:gd name="T74" fmla="*/ 7199 w 7277"/>
                <a:gd name="T75" fmla="*/ 3769 h 8185"/>
                <a:gd name="T76" fmla="*/ 7235 w 7277"/>
                <a:gd name="T77" fmla="*/ 3849 h 8185"/>
                <a:gd name="T78" fmla="*/ 7261 w 7277"/>
                <a:gd name="T79" fmla="*/ 3934 h 8185"/>
                <a:gd name="T80" fmla="*/ 7274 w 7277"/>
                <a:gd name="T81" fmla="*/ 4024 h 8185"/>
                <a:gd name="T82" fmla="*/ 7277 w 7277"/>
                <a:gd name="T83" fmla="*/ 4116 h 8185"/>
                <a:gd name="T84" fmla="*/ 7269 w 7277"/>
                <a:gd name="T85" fmla="*/ 4208 h 8185"/>
                <a:gd name="T86" fmla="*/ 7249 w 7277"/>
                <a:gd name="T87" fmla="*/ 4295 h 8185"/>
                <a:gd name="T88" fmla="*/ 7219 w 7277"/>
                <a:gd name="T89" fmla="*/ 4377 h 8185"/>
                <a:gd name="T90" fmla="*/ 7178 w 7277"/>
                <a:gd name="T91" fmla="*/ 4455 h 8185"/>
                <a:gd name="T92" fmla="*/ 7125 w 7277"/>
                <a:gd name="T93" fmla="*/ 4526 h 8185"/>
                <a:gd name="T94" fmla="*/ 7064 w 7277"/>
                <a:gd name="T95" fmla="*/ 4590 h 8185"/>
                <a:gd name="T96" fmla="*/ 6994 w 7277"/>
                <a:gd name="T97" fmla="*/ 464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6" y="4686"/>
                  </a:moveTo>
                  <a:lnTo>
                    <a:pt x="3982" y="6388"/>
                  </a:lnTo>
                  <a:lnTo>
                    <a:pt x="1027" y="8091"/>
                  </a:lnTo>
                  <a:lnTo>
                    <a:pt x="1007" y="8103"/>
                  </a:lnTo>
                  <a:lnTo>
                    <a:pt x="986" y="8113"/>
                  </a:lnTo>
                  <a:lnTo>
                    <a:pt x="966" y="8123"/>
                  </a:lnTo>
                  <a:lnTo>
                    <a:pt x="945" y="8133"/>
                  </a:lnTo>
                  <a:lnTo>
                    <a:pt x="924" y="8141"/>
                  </a:lnTo>
                  <a:lnTo>
                    <a:pt x="901" y="8149"/>
                  </a:lnTo>
                  <a:lnTo>
                    <a:pt x="880" y="8156"/>
                  </a:lnTo>
                  <a:lnTo>
                    <a:pt x="859" y="8162"/>
                  </a:lnTo>
                  <a:lnTo>
                    <a:pt x="837" y="8167"/>
                  </a:lnTo>
                  <a:lnTo>
                    <a:pt x="816" y="8172"/>
                  </a:lnTo>
                  <a:lnTo>
                    <a:pt x="794" y="8176"/>
                  </a:lnTo>
                  <a:lnTo>
                    <a:pt x="773" y="8180"/>
                  </a:lnTo>
                  <a:lnTo>
                    <a:pt x="750" y="8182"/>
                  </a:lnTo>
                  <a:lnTo>
                    <a:pt x="728" y="8184"/>
                  </a:lnTo>
                  <a:lnTo>
                    <a:pt x="707" y="8185"/>
                  </a:lnTo>
                  <a:lnTo>
                    <a:pt x="685" y="8185"/>
                  </a:lnTo>
                  <a:lnTo>
                    <a:pt x="663" y="8185"/>
                  </a:lnTo>
                  <a:lnTo>
                    <a:pt x="642" y="8184"/>
                  </a:lnTo>
                  <a:lnTo>
                    <a:pt x="619" y="8182"/>
                  </a:lnTo>
                  <a:lnTo>
                    <a:pt x="597" y="8180"/>
                  </a:lnTo>
                  <a:lnTo>
                    <a:pt x="576" y="8176"/>
                  </a:lnTo>
                  <a:lnTo>
                    <a:pt x="554" y="8172"/>
                  </a:lnTo>
                  <a:lnTo>
                    <a:pt x="532" y="8167"/>
                  </a:lnTo>
                  <a:lnTo>
                    <a:pt x="511" y="8162"/>
                  </a:lnTo>
                  <a:lnTo>
                    <a:pt x="490" y="8156"/>
                  </a:lnTo>
                  <a:lnTo>
                    <a:pt x="467" y="8149"/>
                  </a:lnTo>
                  <a:lnTo>
                    <a:pt x="446" y="8141"/>
                  </a:lnTo>
                  <a:lnTo>
                    <a:pt x="425" y="8133"/>
                  </a:lnTo>
                  <a:lnTo>
                    <a:pt x="404" y="8123"/>
                  </a:lnTo>
                  <a:lnTo>
                    <a:pt x="384" y="8113"/>
                  </a:lnTo>
                  <a:lnTo>
                    <a:pt x="363" y="8103"/>
                  </a:lnTo>
                  <a:lnTo>
                    <a:pt x="343" y="8091"/>
                  </a:lnTo>
                  <a:lnTo>
                    <a:pt x="322" y="8080"/>
                  </a:lnTo>
                  <a:lnTo>
                    <a:pt x="303" y="8067"/>
                  </a:lnTo>
                  <a:lnTo>
                    <a:pt x="284" y="8053"/>
                  </a:lnTo>
                  <a:lnTo>
                    <a:pt x="265" y="8040"/>
                  </a:lnTo>
                  <a:lnTo>
                    <a:pt x="248" y="8027"/>
                  </a:lnTo>
                  <a:lnTo>
                    <a:pt x="230" y="8011"/>
                  </a:lnTo>
                  <a:lnTo>
                    <a:pt x="213" y="7997"/>
                  </a:lnTo>
                  <a:lnTo>
                    <a:pt x="198" y="7981"/>
                  </a:lnTo>
                  <a:lnTo>
                    <a:pt x="181" y="7966"/>
                  </a:lnTo>
                  <a:lnTo>
                    <a:pt x="167" y="7949"/>
                  </a:lnTo>
                  <a:lnTo>
                    <a:pt x="152" y="7932"/>
                  </a:lnTo>
                  <a:lnTo>
                    <a:pt x="139" y="7915"/>
                  </a:lnTo>
                  <a:lnTo>
                    <a:pt x="125" y="7897"/>
                  </a:lnTo>
                  <a:lnTo>
                    <a:pt x="113" y="7879"/>
                  </a:lnTo>
                  <a:lnTo>
                    <a:pt x="101" y="7861"/>
                  </a:lnTo>
                  <a:lnTo>
                    <a:pt x="90" y="7843"/>
                  </a:lnTo>
                  <a:lnTo>
                    <a:pt x="79" y="7824"/>
                  </a:lnTo>
                  <a:lnTo>
                    <a:pt x="69" y="7804"/>
                  </a:lnTo>
                  <a:lnTo>
                    <a:pt x="60" y="7784"/>
                  </a:lnTo>
                  <a:lnTo>
                    <a:pt x="51" y="7764"/>
                  </a:lnTo>
                  <a:lnTo>
                    <a:pt x="43" y="7743"/>
                  </a:lnTo>
                  <a:lnTo>
                    <a:pt x="36" y="7723"/>
                  </a:lnTo>
                  <a:lnTo>
                    <a:pt x="29" y="7702"/>
                  </a:lnTo>
                  <a:lnTo>
                    <a:pt x="23" y="7680"/>
                  </a:lnTo>
                  <a:lnTo>
                    <a:pt x="18" y="7659"/>
                  </a:lnTo>
                  <a:lnTo>
                    <a:pt x="13" y="7636"/>
                  </a:lnTo>
                  <a:lnTo>
                    <a:pt x="9" y="7614"/>
                  </a:lnTo>
                  <a:lnTo>
                    <a:pt x="6" y="7591"/>
                  </a:lnTo>
                  <a:lnTo>
                    <a:pt x="3" y="7569"/>
                  </a:lnTo>
                  <a:lnTo>
                    <a:pt x="1" y="7546"/>
                  </a:lnTo>
                  <a:lnTo>
                    <a:pt x="0" y="7522"/>
                  </a:lnTo>
                  <a:lnTo>
                    <a:pt x="0" y="7499"/>
                  </a:lnTo>
                  <a:lnTo>
                    <a:pt x="0" y="4093"/>
                  </a:lnTo>
                  <a:lnTo>
                    <a:pt x="0" y="687"/>
                  </a:lnTo>
                  <a:lnTo>
                    <a:pt x="0" y="663"/>
                  </a:lnTo>
                  <a:lnTo>
                    <a:pt x="1" y="640"/>
                  </a:lnTo>
                  <a:lnTo>
                    <a:pt x="3" y="617"/>
                  </a:lnTo>
                  <a:lnTo>
                    <a:pt x="6" y="594"/>
                  </a:lnTo>
                  <a:lnTo>
                    <a:pt x="9" y="572"/>
                  </a:lnTo>
                  <a:lnTo>
                    <a:pt x="13" y="550"/>
                  </a:lnTo>
                  <a:lnTo>
                    <a:pt x="18" y="528"/>
                  </a:lnTo>
                  <a:lnTo>
                    <a:pt x="23" y="505"/>
                  </a:lnTo>
                  <a:lnTo>
                    <a:pt x="29" y="484"/>
                  </a:lnTo>
                  <a:lnTo>
                    <a:pt x="36" y="463"/>
                  </a:lnTo>
                  <a:lnTo>
                    <a:pt x="43" y="442"/>
                  </a:lnTo>
                  <a:lnTo>
                    <a:pt x="51" y="422"/>
                  </a:lnTo>
                  <a:lnTo>
                    <a:pt x="60" y="402"/>
                  </a:lnTo>
                  <a:lnTo>
                    <a:pt x="69" y="382"/>
                  </a:lnTo>
                  <a:lnTo>
                    <a:pt x="79" y="362"/>
                  </a:lnTo>
                  <a:lnTo>
                    <a:pt x="90" y="344"/>
                  </a:lnTo>
                  <a:lnTo>
                    <a:pt x="101" y="325"/>
                  </a:lnTo>
                  <a:lnTo>
                    <a:pt x="113" y="306"/>
                  </a:lnTo>
                  <a:lnTo>
                    <a:pt x="125" y="288"/>
                  </a:lnTo>
                  <a:lnTo>
                    <a:pt x="139" y="270"/>
                  </a:lnTo>
                  <a:lnTo>
                    <a:pt x="152" y="254"/>
                  </a:lnTo>
                  <a:lnTo>
                    <a:pt x="167" y="237"/>
                  </a:lnTo>
                  <a:lnTo>
                    <a:pt x="181" y="221"/>
                  </a:lnTo>
                  <a:lnTo>
                    <a:pt x="198" y="205"/>
                  </a:lnTo>
                  <a:lnTo>
                    <a:pt x="213" y="190"/>
                  </a:lnTo>
                  <a:lnTo>
                    <a:pt x="230" y="174"/>
                  </a:lnTo>
                  <a:lnTo>
                    <a:pt x="248" y="160"/>
                  </a:lnTo>
                  <a:lnTo>
                    <a:pt x="265" y="145"/>
                  </a:lnTo>
                  <a:lnTo>
                    <a:pt x="284" y="132"/>
                  </a:lnTo>
                  <a:lnTo>
                    <a:pt x="303" y="119"/>
                  </a:lnTo>
                  <a:lnTo>
                    <a:pt x="322" y="106"/>
                  </a:lnTo>
                  <a:lnTo>
                    <a:pt x="343" y="94"/>
                  </a:lnTo>
                  <a:lnTo>
                    <a:pt x="363" y="83"/>
                  </a:lnTo>
                  <a:lnTo>
                    <a:pt x="384" y="72"/>
                  </a:lnTo>
                  <a:lnTo>
                    <a:pt x="404" y="62"/>
                  </a:lnTo>
                  <a:lnTo>
                    <a:pt x="425" y="53"/>
                  </a:lnTo>
                  <a:lnTo>
                    <a:pt x="446" y="44"/>
                  </a:lnTo>
                  <a:lnTo>
                    <a:pt x="467" y="37"/>
                  </a:lnTo>
                  <a:lnTo>
                    <a:pt x="490" y="30"/>
                  </a:lnTo>
                  <a:lnTo>
                    <a:pt x="511" y="23"/>
                  </a:lnTo>
                  <a:lnTo>
                    <a:pt x="532" y="19"/>
                  </a:lnTo>
                  <a:lnTo>
                    <a:pt x="554" y="13"/>
                  </a:lnTo>
                  <a:lnTo>
                    <a:pt x="576" y="10"/>
                  </a:lnTo>
                  <a:lnTo>
                    <a:pt x="597" y="7"/>
                  </a:lnTo>
                  <a:lnTo>
                    <a:pt x="619" y="3"/>
                  </a:lnTo>
                  <a:lnTo>
                    <a:pt x="642" y="2"/>
                  </a:lnTo>
                  <a:lnTo>
                    <a:pt x="663" y="1"/>
                  </a:lnTo>
                  <a:lnTo>
                    <a:pt x="685" y="0"/>
                  </a:lnTo>
                  <a:lnTo>
                    <a:pt x="707" y="1"/>
                  </a:lnTo>
                  <a:lnTo>
                    <a:pt x="728" y="2"/>
                  </a:lnTo>
                  <a:lnTo>
                    <a:pt x="750" y="3"/>
                  </a:lnTo>
                  <a:lnTo>
                    <a:pt x="773" y="7"/>
                  </a:lnTo>
                  <a:lnTo>
                    <a:pt x="794" y="10"/>
                  </a:lnTo>
                  <a:lnTo>
                    <a:pt x="816" y="13"/>
                  </a:lnTo>
                  <a:lnTo>
                    <a:pt x="837" y="19"/>
                  </a:lnTo>
                  <a:lnTo>
                    <a:pt x="859" y="23"/>
                  </a:lnTo>
                  <a:lnTo>
                    <a:pt x="880" y="30"/>
                  </a:lnTo>
                  <a:lnTo>
                    <a:pt x="901" y="37"/>
                  </a:lnTo>
                  <a:lnTo>
                    <a:pt x="924" y="44"/>
                  </a:lnTo>
                  <a:lnTo>
                    <a:pt x="945" y="53"/>
                  </a:lnTo>
                  <a:lnTo>
                    <a:pt x="966" y="62"/>
                  </a:lnTo>
                  <a:lnTo>
                    <a:pt x="986" y="72"/>
                  </a:lnTo>
                  <a:lnTo>
                    <a:pt x="1007" y="83"/>
                  </a:lnTo>
                  <a:lnTo>
                    <a:pt x="1028" y="94"/>
                  </a:lnTo>
                  <a:lnTo>
                    <a:pt x="3982" y="1798"/>
                  </a:lnTo>
                  <a:lnTo>
                    <a:pt x="6936" y="3501"/>
                  </a:lnTo>
                  <a:lnTo>
                    <a:pt x="6956" y="3513"/>
                  </a:lnTo>
                  <a:lnTo>
                    <a:pt x="6975" y="3525"/>
                  </a:lnTo>
                  <a:lnTo>
                    <a:pt x="6994" y="3538"/>
                  </a:lnTo>
                  <a:lnTo>
                    <a:pt x="7012" y="3552"/>
                  </a:lnTo>
                  <a:lnTo>
                    <a:pt x="7031" y="3566"/>
                  </a:lnTo>
                  <a:lnTo>
                    <a:pt x="7048" y="3580"/>
                  </a:lnTo>
                  <a:lnTo>
                    <a:pt x="7064" y="3595"/>
                  </a:lnTo>
                  <a:lnTo>
                    <a:pt x="7081" y="3610"/>
                  </a:lnTo>
                  <a:lnTo>
                    <a:pt x="7096" y="3627"/>
                  </a:lnTo>
                  <a:lnTo>
                    <a:pt x="7111" y="3644"/>
                  </a:lnTo>
                  <a:lnTo>
                    <a:pt x="7125" y="3660"/>
                  </a:lnTo>
                  <a:lnTo>
                    <a:pt x="7140" y="3677"/>
                  </a:lnTo>
                  <a:lnTo>
                    <a:pt x="7153" y="3695"/>
                  </a:lnTo>
                  <a:lnTo>
                    <a:pt x="7165" y="3712"/>
                  </a:lnTo>
                  <a:lnTo>
                    <a:pt x="7178" y="3731"/>
                  </a:lnTo>
                  <a:lnTo>
                    <a:pt x="7189" y="3750"/>
                  </a:lnTo>
                  <a:lnTo>
                    <a:pt x="7199" y="3769"/>
                  </a:lnTo>
                  <a:lnTo>
                    <a:pt x="7209" y="3788"/>
                  </a:lnTo>
                  <a:lnTo>
                    <a:pt x="7219" y="3808"/>
                  </a:lnTo>
                  <a:lnTo>
                    <a:pt x="7227" y="3829"/>
                  </a:lnTo>
                  <a:lnTo>
                    <a:pt x="7235" y="3849"/>
                  </a:lnTo>
                  <a:lnTo>
                    <a:pt x="7242" y="3870"/>
                  </a:lnTo>
                  <a:lnTo>
                    <a:pt x="7249" y="3891"/>
                  </a:lnTo>
                  <a:lnTo>
                    <a:pt x="7255" y="3912"/>
                  </a:lnTo>
                  <a:lnTo>
                    <a:pt x="7261" y="3934"/>
                  </a:lnTo>
                  <a:lnTo>
                    <a:pt x="7265" y="3956"/>
                  </a:lnTo>
                  <a:lnTo>
                    <a:pt x="7269" y="3978"/>
                  </a:lnTo>
                  <a:lnTo>
                    <a:pt x="7272" y="4001"/>
                  </a:lnTo>
                  <a:lnTo>
                    <a:pt x="7274" y="4024"/>
                  </a:lnTo>
                  <a:lnTo>
                    <a:pt x="7276" y="4046"/>
                  </a:lnTo>
                  <a:lnTo>
                    <a:pt x="7277" y="4069"/>
                  </a:lnTo>
                  <a:lnTo>
                    <a:pt x="7277" y="4093"/>
                  </a:lnTo>
                  <a:lnTo>
                    <a:pt x="7277" y="4116"/>
                  </a:lnTo>
                  <a:lnTo>
                    <a:pt x="7276" y="4139"/>
                  </a:lnTo>
                  <a:lnTo>
                    <a:pt x="7274" y="4162"/>
                  </a:lnTo>
                  <a:lnTo>
                    <a:pt x="7272" y="4186"/>
                  </a:lnTo>
                  <a:lnTo>
                    <a:pt x="7269" y="4208"/>
                  </a:lnTo>
                  <a:lnTo>
                    <a:pt x="7265" y="4230"/>
                  </a:lnTo>
                  <a:lnTo>
                    <a:pt x="7261" y="4252"/>
                  </a:lnTo>
                  <a:lnTo>
                    <a:pt x="7255" y="4273"/>
                  </a:lnTo>
                  <a:lnTo>
                    <a:pt x="7249" y="4295"/>
                  </a:lnTo>
                  <a:lnTo>
                    <a:pt x="7242" y="4316"/>
                  </a:lnTo>
                  <a:lnTo>
                    <a:pt x="7235" y="4338"/>
                  </a:lnTo>
                  <a:lnTo>
                    <a:pt x="7227" y="4357"/>
                  </a:lnTo>
                  <a:lnTo>
                    <a:pt x="7219" y="4377"/>
                  </a:lnTo>
                  <a:lnTo>
                    <a:pt x="7209" y="4397"/>
                  </a:lnTo>
                  <a:lnTo>
                    <a:pt x="7199" y="4417"/>
                  </a:lnTo>
                  <a:lnTo>
                    <a:pt x="7189" y="4436"/>
                  </a:lnTo>
                  <a:lnTo>
                    <a:pt x="7178" y="4455"/>
                  </a:lnTo>
                  <a:lnTo>
                    <a:pt x="7165" y="4473"/>
                  </a:lnTo>
                  <a:lnTo>
                    <a:pt x="7153" y="4492"/>
                  </a:lnTo>
                  <a:lnTo>
                    <a:pt x="7140" y="4509"/>
                  </a:lnTo>
                  <a:lnTo>
                    <a:pt x="7125" y="4526"/>
                  </a:lnTo>
                  <a:lnTo>
                    <a:pt x="7111" y="4543"/>
                  </a:lnTo>
                  <a:lnTo>
                    <a:pt x="7096" y="4559"/>
                  </a:lnTo>
                  <a:lnTo>
                    <a:pt x="7081" y="4575"/>
                  </a:lnTo>
                  <a:lnTo>
                    <a:pt x="7064" y="4590"/>
                  </a:lnTo>
                  <a:lnTo>
                    <a:pt x="7048" y="4606"/>
                  </a:lnTo>
                  <a:lnTo>
                    <a:pt x="7031" y="4620"/>
                  </a:lnTo>
                  <a:lnTo>
                    <a:pt x="7012" y="4633"/>
                  </a:lnTo>
                  <a:lnTo>
                    <a:pt x="6994" y="4648"/>
                  </a:lnTo>
                  <a:lnTo>
                    <a:pt x="6975" y="4660"/>
                  </a:lnTo>
                  <a:lnTo>
                    <a:pt x="6956" y="4673"/>
                  </a:lnTo>
                  <a:lnTo>
                    <a:pt x="6936" y="468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8" name="Freeform 8"/>
            <p:cNvSpPr/>
            <p:nvPr/>
          </p:nvSpPr>
          <p:spPr bwMode="auto">
            <a:xfrm>
              <a:off x="5297844" y="3766724"/>
              <a:ext cx="1532323" cy="1722601"/>
            </a:xfrm>
            <a:custGeom>
              <a:avLst/>
              <a:gdLst>
                <a:gd name="T0" fmla="*/ 6270 w 7277"/>
                <a:gd name="T1" fmla="*/ 83 h 8185"/>
                <a:gd name="T2" fmla="*/ 6354 w 7277"/>
                <a:gd name="T3" fmla="*/ 44 h 8185"/>
                <a:gd name="T4" fmla="*/ 6440 w 7277"/>
                <a:gd name="T5" fmla="*/ 18 h 8185"/>
                <a:gd name="T6" fmla="*/ 6527 w 7277"/>
                <a:gd name="T7" fmla="*/ 3 h 8185"/>
                <a:gd name="T8" fmla="*/ 6615 w 7277"/>
                <a:gd name="T9" fmla="*/ 0 h 8185"/>
                <a:gd name="T10" fmla="*/ 6701 w 7277"/>
                <a:gd name="T11" fmla="*/ 9 h 8185"/>
                <a:gd name="T12" fmla="*/ 6788 w 7277"/>
                <a:gd name="T13" fmla="*/ 30 h 8185"/>
                <a:gd name="T14" fmla="*/ 6873 w 7277"/>
                <a:gd name="T15" fmla="*/ 62 h 8185"/>
                <a:gd name="T16" fmla="*/ 6955 w 7277"/>
                <a:gd name="T17" fmla="*/ 106 h 8185"/>
                <a:gd name="T18" fmla="*/ 7030 w 7277"/>
                <a:gd name="T19" fmla="*/ 159 h 8185"/>
                <a:gd name="T20" fmla="*/ 7096 w 7277"/>
                <a:gd name="T21" fmla="*/ 220 h 8185"/>
                <a:gd name="T22" fmla="*/ 7152 w 7277"/>
                <a:gd name="T23" fmla="*/ 288 h 8185"/>
                <a:gd name="T24" fmla="*/ 7198 w 7277"/>
                <a:gd name="T25" fmla="*/ 362 h 8185"/>
                <a:gd name="T26" fmla="*/ 7234 w 7277"/>
                <a:gd name="T27" fmla="*/ 442 h 8185"/>
                <a:gd name="T28" fmla="*/ 7260 w 7277"/>
                <a:gd name="T29" fmla="*/ 527 h 8185"/>
                <a:gd name="T30" fmla="*/ 7274 w 7277"/>
                <a:gd name="T31" fmla="*/ 616 h 8185"/>
                <a:gd name="T32" fmla="*/ 7277 w 7277"/>
                <a:gd name="T33" fmla="*/ 4092 h 8185"/>
                <a:gd name="T34" fmla="*/ 7274 w 7277"/>
                <a:gd name="T35" fmla="*/ 7569 h 8185"/>
                <a:gd name="T36" fmla="*/ 7260 w 7277"/>
                <a:gd name="T37" fmla="*/ 7657 h 8185"/>
                <a:gd name="T38" fmla="*/ 7234 w 7277"/>
                <a:gd name="T39" fmla="*/ 7743 h 8185"/>
                <a:gd name="T40" fmla="*/ 7198 w 7277"/>
                <a:gd name="T41" fmla="*/ 7823 h 8185"/>
                <a:gd name="T42" fmla="*/ 7152 w 7277"/>
                <a:gd name="T43" fmla="*/ 7897 h 8185"/>
                <a:gd name="T44" fmla="*/ 7096 w 7277"/>
                <a:gd name="T45" fmla="*/ 7964 h 8185"/>
                <a:gd name="T46" fmla="*/ 7030 w 7277"/>
                <a:gd name="T47" fmla="*/ 8025 h 8185"/>
                <a:gd name="T48" fmla="*/ 6955 w 7277"/>
                <a:gd name="T49" fmla="*/ 8079 h 8185"/>
                <a:gd name="T50" fmla="*/ 6873 w 7277"/>
                <a:gd name="T51" fmla="*/ 8123 h 8185"/>
                <a:gd name="T52" fmla="*/ 6788 w 7277"/>
                <a:gd name="T53" fmla="*/ 8155 h 8185"/>
                <a:gd name="T54" fmla="*/ 6701 w 7277"/>
                <a:gd name="T55" fmla="*/ 8176 h 8185"/>
                <a:gd name="T56" fmla="*/ 6615 w 7277"/>
                <a:gd name="T57" fmla="*/ 8185 h 8185"/>
                <a:gd name="T58" fmla="*/ 6527 w 7277"/>
                <a:gd name="T59" fmla="*/ 8182 h 8185"/>
                <a:gd name="T60" fmla="*/ 6440 w 7277"/>
                <a:gd name="T61" fmla="*/ 8167 h 8185"/>
                <a:gd name="T62" fmla="*/ 6354 w 7277"/>
                <a:gd name="T63" fmla="*/ 8141 h 8185"/>
                <a:gd name="T64" fmla="*/ 6270 w 7277"/>
                <a:gd name="T65" fmla="*/ 8102 h 8185"/>
                <a:gd name="T66" fmla="*/ 322 w 7277"/>
                <a:gd name="T67" fmla="*/ 4672 h 8185"/>
                <a:gd name="T68" fmla="*/ 246 w 7277"/>
                <a:gd name="T69" fmla="*/ 4619 h 8185"/>
                <a:gd name="T70" fmla="*/ 181 w 7277"/>
                <a:gd name="T71" fmla="*/ 4559 h 8185"/>
                <a:gd name="T72" fmla="*/ 125 w 7277"/>
                <a:gd name="T73" fmla="*/ 4490 h 8185"/>
                <a:gd name="T74" fmla="*/ 79 w 7277"/>
                <a:gd name="T75" fmla="*/ 4416 h 8185"/>
                <a:gd name="T76" fmla="*/ 42 w 7277"/>
                <a:gd name="T77" fmla="*/ 4336 h 8185"/>
                <a:gd name="T78" fmla="*/ 18 w 7277"/>
                <a:gd name="T79" fmla="*/ 4252 h 8185"/>
                <a:gd name="T80" fmla="*/ 3 w 7277"/>
                <a:gd name="T81" fmla="*/ 4162 h 8185"/>
                <a:gd name="T82" fmla="*/ 0 w 7277"/>
                <a:gd name="T83" fmla="*/ 4069 h 8185"/>
                <a:gd name="T84" fmla="*/ 9 w 7277"/>
                <a:gd name="T85" fmla="*/ 3977 h 8185"/>
                <a:gd name="T86" fmla="*/ 29 w 7277"/>
                <a:gd name="T87" fmla="*/ 3891 h 8185"/>
                <a:gd name="T88" fmla="*/ 59 w 7277"/>
                <a:gd name="T89" fmla="*/ 3808 h 8185"/>
                <a:gd name="T90" fmla="*/ 101 w 7277"/>
                <a:gd name="T91" fmla="*/ 3730 h 8185"/>
                <a:gd name="T92" fmla="*/ 152 w 7277"/>
                <a:gd name="T93" fmla="*/ 3659 h 8185"/>
                <a:gd name="T94" fmla="*/ 213 w 7277"/>
                <a:gd name="T95" fmla="*/ 3595 h 8185"/>
                <a:gd name="T96" fmla="*/ 283 w 7277"/>
                <a:gd name="T97" fmla="*/ 353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2" y="3500"/>
                  </a:moveTo>
                  <a:lnTo>
                    <a:pt x="3296" y="1797"/>
                  </a:lnTo>
                  <a:lnTo>
                    <a:pt x="6251" y="94"/>
                  </a:lnTo>
                  <a:lnTo>
                    <a:pt x="6270" y="83"/>
                  </a:lnTo>
                  <a:lnTo>
                    <a:pt x="6292" y="72"/>
                  </a:lnTo>
                  <a:lnTo>
                    <a:pt x="6312" y="62"/>
                  </a:lnTo>
                  <a:lnTo>
                    <a:pt x="6333" y="53"/>
                  </a:lnTo>
                  <a:lnTo>
                    <a:pt x="6354" y="44"/>
                  </a:lnTo>
                  <a:lnTo>
                    <a:pt x="6376" y="36"/>
                  </a:lnTo>
                  <a:lnTo>
                    <a:pt x="6397" y="30"/>
                  </a:lnTo>
                  <a:lnTo>
                    <a:pt x="6418" y="23"/>
                  </a:lnTo>
                  <a:lnTo>
                    <a:pt x="6440" y="18"/>
                  </a:lnTo>
                  <a:lnTo>
                    <a:pt x="6461" y="13"/>
                  </a:lnTo>
                  <a:lnTo>
                    <a:pt x="6484" y="9"/>
                  </a:lnTo>
                  <a:lnTo>
                    <a:pt x="6505" y="5"/>
                  </a:lnTo>
                  <a:lnTo>
                    <a:pt x="6527" y="3"/>
                  </a:lnTo>
                  <a:lnTo>
                    <a:pt x="6549" y="1"/>
                  </a:lnTo>
                  <a:lnTo>
                    <a:pt x="6570" y="0"/>
                  </a:lnTo>
                  <a:lnTo>
                    <a:pt x="6592" y="0"/>
                  </a:lnTo>
                  <a:lnTo>
                    <a:pt x="6615" y="0"/>
                  </a:lnTo>
                  <a:lnTo>
                    <a:pt x="6637" y="1"/>
                  </a:lnTo>
                  <a:lnTo>
                    <a:pt x="6658" y="3"/>
                  </a:lnTo>
                  <a:lnTo>
                    <a:pt x="6680" y="5"/>
                  </a:lnTo>
                  <a:lnTo>
                    <a:pt x="6701" y="9"/>
                  </a:lnTo>
                  <a:lnTo>
                    <a:pt x="6723" y="13"/>
                  </a:lnTo>
                  <a:lnTo>
                    <a:pt x="6746" y="18"/>
                  </a:lnTo>
                  <a:lnTo>
                    <a:pt x="6767" y="23"/>
                  </a:lnTo>
                  <a:lnTo>
                    <a:pt x="6788" y="30"/>
                  </a:lnTo>
                  <a:lnTo>
                    <a:pt x="6810" y="36"/>
                  </a:lnTo>
                  <a:lnTo>
                    <a:pt x="6831" y="44"/>
                  </a:lnTo>
                  <a:lnTo>
                    <a:pt x="6852" y="53"/>
                  </a:lnTo>
                  <a:lnTo>
                    <a:pt x="6873" y="62"/>
                  </a:lnTo>
                  <a:lnTo>
                    <a:pt x="6893" y="72"/>
                  </a:lnTo>
                  <a:lnTo>
                    <a:pt x="6914" y="83"/>
                  </a:lnTo>
                  <a:lnTo>
                    <a:pt x="6935" y="94"/>
                  </a:lnTo>
                  <a:lnTo>
                    <a:pt x="6955" y="106"/>
                  </a:lnTo>
                  <a:lnTo>
                    <a:pt x="6974" y="118"/>
                  </a:lnTo>
                  <a:lnTo>
                    <a:pt x="6994" y="132"/>
                  </a:lnTo>
                  <a:lnTo>
                    <a:pt x="7012" y="145"/>
                  </a:lnTo>
                  <a:lnTo>
                    <a:pt x="7030" y="159"/>
                  </a:lnTo>
                  <a:lnTo>
                    <a:pt x="7048" y="174"/>
                  </a:lnTo>
                  <a:lnTo>
                    <a:pt x="7064" y="188"/>
                  </a:lnTo>
                  <a:lnTo>
                    <a:pt x="7081" y="204"/>
                  </a:lnTo>
                  <a:lnTo>
                    <a:pt x="7096" y="220"/>
                  </a:lnTo>
                  <a:lnTo>
                    <a:pt x="7111" y="236"/>
                  </a:lnTo>
                  <a:lnTo>
                    <a:pt x="7125" y="253"/>
                  </a:lnTo>
                  <a:lnTo>
                    <a:pt x="7139" y="270"/>
                  </a:lnTo>
                  <a:lnTo>
                    <a:pt x="7152" y="288"/>
                  </a:lnTo>
                  <a:lnTo>
                    <a:pt x="7165" y="306"/>
                  </a:lnTo>
                  <a:lnTo>
                    <a:pt x="7176" y="325"/>
                  </a:lnTo>
                  <a:lnTo>
                    <a:pt x="7187" y="343"/>
                  </a:lnTo>
                  <a:lnTo>
                    <a:pt x="7198" y="362"/>
                  </a:lnTo>
                  <a:lnTo>
                    <a:pt x="7208" y="381"/>
                  </a:lnTo>
                  <a:lnTo>
                    <a:pt x="7217" y="401"/>
                  </a:lnTo>
                  <a:lnTo>
                    <a:pt x="7226" y="421"/>
                  </a:lnTo>
                  <a:lnTo>
                    <a:pt x="7234" y="442"/>
                  </a:lnTo>
                  <a:lnTo>
                    <a:pt x="7242" y="463"/>
                  </a:lnTo>
                  <a:lnTo>
                    <a:pt x="7248" y="484"/>
                  </a:lnTo>
                  <a:lnTo>
                    <a:pt x="7254" y="505"/>
                  </a:lnTo>
                  <a:lnTo>
                    <a:pt x="7260" y="527"/>
                  </a:lnTo>
                  <a:lnTo>
                    <a:pt x="7264" y="549"/>
                  </a:lnTo>
                  <a:lnTo>
                    <a:pt x="7268" y="572"/>
                  </a:lnTo>
                  <a:lnTo>
                    <a:pt x="7272" y="594"/>
                  </a:lnTo>
                  <a:lnTo>
                    <a:pt x="7274" y="616"/>
                  </a:lnTo>
                  <a:lnTo>
                    <a:pt x="7276" y="639"/>
                  </a:lnTo>
                  <a:lnTo>
                    <a:pt x="7277" y="663"/>
                  </a:lnTo>
                  <a:lnTo>
                    <a:pt x="7277" y="686"/>
                  </a:lnTo>
                  <a:lnTo>
                    <a:pt x="7277" y="4092"/>
                  </a:lnTo>
                  <a:lnTo>
                    <a:pt x="7277" y="7499"/>
                  </a:lnTo>
                  <a:lnTo>
                    <a:pt x="7277" y="7522"/>
                  </a:lnTo>
                  <a:lnTo>
                    <a:pt x="7276" y="7545"/>
                  </a:lnTo>
                  <a:lnTo>
                    <a:pt x="7274" y="7569"/>
                  </a:lnTo>
                  <a:lnTo>
                    <a:pt x="7272" y="7591"/>
                  </a:lnTo>
                  <a:lnTo>
                    <a:pt x="7268" y="7613"/>
                  </a:lnTo>
                  <a:lnTo>
                    <a:pt x="7264" y="7635"/>
                  </a:lnTo>
                  <a:lnTo>
                    <a:pt x="7260" y="7657"/>
                  </a:lnTo>
                  <a:lnTo>
                    <a:pt x="7254" y="7680"/>
                  </a:lnTo>
                  <a:lnTo>
                    <a:pt x="7248" y="7701"/>
                  </a:lnTo>
                  <a:lnTo>
                    <a:pt x="7242" y="7722"/>
                  </a:lnTo>
                  <a:lnTo>
                    <a:pt x="7234" y="7743"/>
                  </a:lnTo>
                  <a:lnTo>
                    <a:pt x="7226" y="7764"/>
                  </a:lnTo>
                  <a:lnTo>
                    <a:pt x="7217" y="7784"/>
                  </a:lnTo>
                  <a:lnTo>
                    <a:pt x="7208" y="7804"/>
                  </a:lnTo>
                  <a:lnTo>
                    <a:pt x="7198" y="7823"/>
                  </a:lnTo>
                  <a:lnTo>
                    <a:pt x="7187" y="7841"/>
                  </a:lnTo>
                  <a:lnTo>
                    <a:pt x="7176" y="7860"/>
                  </a:lnTo>
                  <a:lnTo>
                    <a:pt x="7165" y="7879"/>
                  </a:lnTo>
                  <a:lnTo>
                    <a:pt x="7152" y="7897"/>
                  </a:lnTo>
                  <a:lnTo>
                    <a:pt x="7139" y="7915"/>
                  </a:lnTo>
                  <a:lnTo>
                    <a:pt x="7125" y="7931"/>
                  </a:lnTo>
                  <a:lnTo>
                    <a:pt x="7111" y="7949"/>
                  </a:lnTo>
                  <a:lnTo>
                    <a:pt x="7096" y="7964"/>
                  </a:lnTo>
                  <a:lnTo>
                    <a:pt x="7081" y="7981"/>
                  </a:lnTo>
                  <a:lnTo>
                    <a:pt x="7064" y="7997"/>
                  </a:lnTo>
                  <a:lnTo>
                    <a:pt x="7048" y="8011"/>
                  </a:lnTo>
                  <a:lnTo>
                    <a:pt x="7030" y="8025"/>
                  </a:lnTo>
                  <a:lnTo>
                    <a:pt x="7012" y="8040"/>
                  </a:lnTo>
                  <a:lnTo>
                    <a:pt x="6994" y="8053"/>
                  </a:lnTo>
                  <a:lnTo>
                    <a:pt x="6974" y="8066"/>
                  </a:lnTo>
                  <a:lnTo>
                    <a:pt x="6955" y="8079"/>
                  </a:lnTo>
                  <a:lnTo>
                    <a:pt x="6935" y="8091"/>
                  </a:lnTo>
                  <a:lnTo>
                    <a:pt x="6914" y="8102"/>
                  </a:lnTo>
                  <a:lnTo>
                    <a:pt x="6893" y="8113"/>
                  </a:lnTo>
                  <a:lnTo>
                    <a:pt x="6873" y="8123"/>
                  </a:lnTo>
                  <a:lnTo>
                    <a:pt x="6852" y="8132"/>
                  </a:lnTo>
                  <a:lnTo>
                    <a:pt x="6831" y="8141"/>
                  </a:lnTo>
                  <a:lnTo>
                    <a:pt x="6810" y="8148"/>
                  </a:lnTo>
                  <a:lnTo>
                    <a:pt x="6788" y="8155"/>
                  </a:lnTo>
                  <a:lnTo>
                    <a:pt x="6767" y="8162"/>
                  </a:lnTo>
                  <a:lnTo>
                    <a:pt x="6746" y="8167"/>
                  </a:lnTo>
                  <a:lnTo>
                    <a:pt x="6723" y="8172"/>
                  </a:lnTo>
                  <a:lnTo>
                    <a:pt x="6701" y="8176"/>
                  </a:lnTo>
                  <a:lnTo>
                    <a:pt x="6680" y="8179"/>
                  </a:lnTo>
                  <a:lnTo>
                    <a:pt x="6658" y="8182"/>
                  </a:lnTo>
                  <a:lnTo>
                    <a:pt x="6637" y="8184"/>
                  </a:lnTo>
                  <a:lnTo>
                    <a:pt x="6615" y="8185"/>
                  </a:lnTo>
                  <a:lnTo>
                    <a:pt x="6592" y="8185"/>
                  </a:lnTo>
                  <a:lnTo>
                    <a:pt x="6570" y="8185"/>
                  </a:lnTo>
                  <a:lnTo>
                    <a:pt x="6549" y="8184"/>
                  </a:lnTo>
                  <a:lnTo>
                    <a:pt x="6527" y="8182"/>
                  </a:lnTo>
                  <a:lnTo>
                    <a:pt x="6505" y="8179"/>
                  </a:lnTo>
                  <a:lnTo>
                    <a:pt x="6484" y="8176"/>
                  </a:lnTo>
                  <a:lnTo>
                    <a:pt x="6461" y="8172"/>
                  </a:lnTo>
                  <a:lnTo>
                    <a:pt x="6440" y="8167"/>
                  </a:lnTo>
                  <a:lnTo>
                    <a:pt x="6418" y="8162"/>
                  </a:lnTo>
                  <a:lnTo>
                    <a:pt x="6397" y="8155"/>
                  </a:lnTo>
                  <a:lnTo>
                    <a:pt x="6376" y="8148"/>
                  </a:lnTo>
                  <a:lnTo>
                    <a:pt x="6354" y="8141"/>
                  </a:lnTo>
                  <a:lnTo>
                    <a:pt x="6333" y="8132"/>
                  </a:lnTo>
                  <a:lnTo>
                    <a:pt x="6312" y="8123"/>
                  </a:lnTo>
                  <a:lnTo>
                    <a:pt x="6292" y="8113"/>
                  </a:lnTo>
                  <a:lnTo>
                    <a:pt x="6270" y="8102"/>
                  </a:lnTo>
                  <a:lnTo>
                    <a:pt x="6251" y="8091"/>
                  </a:lnTo>
                  <a:lnTo>
                    <a:pt x="3296" y="6388"/>
                  </a:lnTo>
                  <a:lnTo>
                    <a:pt x="342" y="4684"/>
                  </a:lnTo>
                  <a:lnTo>
                    <a:pt x="322" y="4672"/>
                  </a:lnTo>
                  <a:lnTo>
                    <a:pt x="302" y="4660"/>
                  </a:lnTo>
                  <a:lnTo>
                    <a:pt x="283" y="4647"/>
                  </a:lnTo>
                  <a:lnTo>
                    <a:pt x="265" y="4633"/>
                  </a:lnTo>
                  <a:lnTo>
                    <a:pt x="246" y="4619"/>
                  </a:lnTo>
                  <a:lnTo>
                    <a:pt x="230" y="4605"/>
                  </a:lnTo>
                  <a:lnTo>
                    <a:pt x="213" y="4590"/>
                  </a:lnTo>
                  <a:lnTo>
                    <a:pt x="196" y="4575"/>
                  </a:lnTo>
                  <a:lnTo>
                    <a:pt x="181" y="4559"/>
                  </a:lnTo>
                  <a:lnTo>
                    <a:pt x="166" y="4542"/>
                  </a:lnTo>
                  <a:lnTo>
                    <a:pt x="152" y="4526"/>
                  </a:lnTo>
                  <a:lnTo>
                    <a:pt x="138" y="4508"/>
                  </a:lnTo>
                  <a:lnTo>
                    <a:pt x="125" y="4490"/>
                  </a:lnTo>
                  <a:lnTo>
                    <a:pt x="112" y="4473"/>
                  </a:lnTo>
                  <a:lnTo>
                    <a:pt x="101" y="4455"/>
                  </a:lnTo>
                  <a:lnTo>
                    <a:pt x="89" y="4436"/>
                  </a:lnTo>
                  <a:lnTo>
                    <a:pt x="79" y="4416"/>
                  </a:lnTo>
                  <a:lnTo>
                    <a:pt x="69" y="4397"/>
                  </a:lnTo>
                  <a:lnTo>
                    <a:pt x="59" y="4377"/>
                  </a:lnTo>
                  <a:lnTo>
                    <a:pt x="51" y="4357"/>
                  </a:lnTo>
                  <a:lnTo>
                    <a:pt x="42" y="4336"/>
                  </a:lnTo>
                  <a:lnTo>
                    <a:pt x="35" y="4315"/>
                  </a:lnTo>
                  <a:lnTo>
                    <a:pt x="29" y="4294"/>
                  </a:lnTo>
                  <a:lnTo>
                    <a:pt x="22" y="4273"/>
                  </a:lnTo>
                  <a:lnTo>
                    <a:pt x="18" y="4252"/>
                  </a:lnTo>
                  <a:lnTo>
                    <a:pt x="12" y="4230"/>
                  </a:lnTo>
                  <a:lnTo>
                    <a:pt x="9" y="4208"/>
                  </a:lnTo>
                  <a:lnTo>
                    <a:pt x="5" y="4184"/>
                  </a:lnTo>
                  <a:lnTo>
                    <a:pt x="3" y="4162"/>
                  </a:lnTo>
                  <a:lnTo>
                    <a:pt x="1" y="4139"/>
                  </a:lnTo>
                  <a:lnTo>
                    <a:pt x="0" y="4116"/>
                  </a:lnTo>
                  <a:lnTo>
                    <a:pt x="0" y="4092"/>
                  </a:lnTo>
                  <a:lnTo>
                    <a:pt x="0" y="4069"/>
                  </a:lnTo>
                  <a:lnTo>
                    <a:pt x="1" y="4046"/>
                  </a:lnTo>
                  <a:lnTo>
                    <a:pt x="3" y="4023"/>
                  </a:lnTo>
                  <a:lnTo>
                    <a:pt x="5" y="4000"/>
                  </a:lnTo>
                  <a:lnTo>
                    <a:pt x="9" y="3977"/>
                  </a:lnTo>
                  <a:lnTo>
                    <a:pt x="12" y="3955"/>
                  </a:lnTo>
                  <a:lnTo>
                    <a:pt x="18" y="3933"/>
                  </a:lnTo>
                  <a:lnTo>
                    <a:pt x="22" y="3912"/>
                  </a:lnTo>
                  <a:lnTo>
                    <a:pt x="29" y="3891"/>
                  </a:lnTo>
                  <a:lnTo>
                    <a:pt x="35" y="3869"/>
                  </a:lnTo>
                  <a:lnTo>
                    <a:pt x="42" y="3849"/>
                  </a:lnTo>
                  <a:lnTo>
                    <a:pt x="51" y="3827"/>
                  </a:lnTo>
                  <a:lnTo>
                    <a:pt x="59" y="3808"/>
                  </a:lnTo>
                  <a:lnTo>
                    <a:pt x="69" y="3788"/>
                  </a:lnTo>
                  <a:lnTo>
                    <a:pt x="79" y="3769"/>
                  </a:lnTo>
                  <a:lnTo>
                    <a:pt x="89" y="3749"/>
                  </a:lnTo>
                  <a:lnTo>
                    <a:pt x="101" y="3730"/>
                  </a:lnTo>
                  <a:lnTo>
                    <a:pt x="112" y="3712"/>
                  </a:lnTo>
                  <a:lnTo>
                    <a:pt x="125" y="3694"/>
                  </a:lnTo>
                  <a:lnTo>
                    <a:pt x="138" y="3677"/>
                  </a:lnTo>
                  <a:lnTo>
                    <a:pt x="152" y="3659"/>
                  </a:lnTo>
                  <a:lnTo>
                    <a:pt x="166" y="3642"/>
                  </a:lnTo>
                  <a:lnTo>
                    <a:pt x="181" y="3626"/>
                  </a:lnTo>
                  <a:lnTo>
                    <a:pt x="196" y="3610"/>
                  </a:lnTo>
                  <a:lnTo>
                    <a:pt x="213" y="3595"/>
                  </a:lnTo>
                  <a:lnTo>
                    <a:pt x="230" y="3580"/>
                  </a:lnTo>
                  <a:lnTo>
                    <a:pt x="246" y="3566"/>
                  </a:lnTo>
                  <a:lnTo>
                    <a:pt x="265" y="3551"/>
                  </a:lnTo>
                  <a:lnTo>
                    <a:pt x="283" y="3538"/>
                  </a:lnTo>
                  <a:lnTo>
                    <a:pt x="302" y="3525"/>
                  </a:lnTo>
                  <a:lnTo>
                    <a:pt x="322" y="3512"/>
                  </a:lnTo>
                  <a:lnTo>
                    <a:pt x="342" y="350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9" name="Oval 1"/>
            <p:cNvSpPr/>
            <p:nvPr/>
          </p:nvSpPr>
          <p:spPr>
            <a:xfrm>
              <a:off x="5810406" y="2452937"/>
              <a:ext cx="315125" cy="329089"/>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0" name="Oval 22"/>
            <p:cNvSpPr/>
            <p:nvPr/>
          </p:nvSpPr>
          <p:spPr>
            <a:xfrm>
              <a:off x="6837189" y="3104228"/>
              <a:ext cx="315045" cy="329089"/>
            </a:xfrm>
            <a:custGeom>
              <a:avLst/>
              <a:gdLst>
                <a:gd name="connsiteX0" fmla="*/ 256978 w 514056"/>
                <a:gd name="connsiteY0" fmla="*/ 195458 h 536971"/>
                <a:gd name="connsiteX1" fmla="*/ 172648 w 514056"/>
                <a:gd name="connsiteY1" fmla="*/ 279865 h 536971"/>
                <a:gd name="connsiteX2" fmla="*/ 256978 w 514056"/>
                <a:gd name="connsiteY2" fmla="*/ 364178 h 536971"/>
                <a:gd name="connsiteX3" fmla="*/ 341307 w 514056"/>
                <a:gd name="connsiteY3" fmla="*/ 279818 h 536971"/>
                <a:gd name="connsiteX4" fmla="*/ 256978 w 514056"/>
                <a:gd name="connsiteY4" fmla="*/ 195458 h 536971"/>
                <a:gd name="connsiteX5" fmla="*/ 256978 w 514056"/>
                <a:gd name="connsiteY5" fmla="*/ 163085 h 536971"/>
                <a:gd name="connsiteX6" fmla="*/ 373687 w 514056"/>
                <a:gd name="connsiteY6" fmla="*/ 279818 h 536971"/>
                <a:gd name="connsiteX7" fmla="*/ 256978 w 514056"/>
                <a:gd name="connsiteY7" fmla="*/ 396503 h 536971"/>
                <a:gd name="connsiteX8" fmla="*/ 140269 w 514056"/>
                <a:gd name="connsiteY8" fmla="*/ 279818 h 536971"/>
                <a:gd name="connsiteX9" fmla="*/ 256978 w 514056"/>
                <a:gd name="connsiteY9" fmla="*/ 163085 h 536971"/>
                <a:gd name="connsiteX10" fmla="*/ 122050 w 514056"/>
                <a:gd name="connsiteY10" fmla="*/ 32287 h 536971"/>
                <a:gd name="connsiteX11" fmla="*/ 32381 w 514056"/>
                <a:gd name="connsiteY11" fmla="*/ 122004 h 536971"/>
                <a:gd name="connsiteX12" fmla="*/ 32381 w 514056"/>
                <a:gd name="connsiteY12" fmla="*/ 414872 h 536971"/>
                <a:gd name="connsiteX13" fmla="*/ 122050 w 514056"/>
                <a:gd name="connsiteY13" fmla="*/ 504589 h 536971"/>
                <a:gd name="connsiteX14" fmla="*/ 391959 w 514056"/>
                <a:gd name="connsiteY14" fmla="*/ 504589 h 536971"/>
                <a:gd name="connsiteX15" fmla="*/ 481675 w 514056"/>
                <a:gd name="connsiteY15" fmla="*/ 414872 h 536971"/>
                <a:gd name="connsiteX16" fmla="*/ 481675 w 514056"/>
                <a:gd name="connsiteY16" fmla="*/ 122004 h 536971"/>
                <a:gd name="connsiteX17" fmla="*/ 391959 w 514056"/>
                <a:gd name="connsiteY17" fmla="*/ 32287 h 536971"/>
                <a:gd name="connsiteX18" fmla="*/ 122050 w 514056"/>
                <a:gd name="connsiteY18" fmla="*/ 0 h 536971"/>
                <a:gd name="connsiteX19" fmla="*/ 391959 w 514056"/>
                <a:gd name="connsiteY19" fmla="*/ 0 h 536971"/>
                <a:gd name="connsiteX20" fmla="*/ 514056 w 514056"/>
                <a:gd name="connsiteY20" fmla="*/ 122004 h 536971"/>
                <a:gd name="connsiteX21" fmla="*/ 514056 w 514056"/>
                <a:gd name="connsiteY21" fmla="*/ 414872 h 536971"/>
                <a:gd name="connsiteX22" fmla="*/ 391959 w 514056"/>
                <a:gd name="connsiteY22" fmla="*/ 536971 h 536971"/>
                <a:gd name="connsiteX23" fmla="*/ 122050 w 514056"/>
                <a:gd name="connsiteY23" fmla="*/ 536971 h 536971"/>
                <a:gd name="connsiteX24" fmla="*/ 0 w 514056"/>
                <a:gd name="connsiteY24" fmla="*/ 414872 h 536971"/>
                <a:gd name="connsiteX25" fmla="*/ 0 w 514056"/>
                <a:gd name="connsiteY25" fmla="*/ 122004 h 536971"/>
                <a:gd name="connsiteX26" fmla="*/ 122050 w 514056"/>
                <a:gd name="connsiteY26" fmla="*/ 0 h 53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056" h="536971">
                  <a:moveTo>
                    <a:pt x="256978" y="195458"/>
                  </a:moveTo>
                  <a:cubicBezTo>
                    <a:pt x="210504" y="195458"/>
                    <a:pt x="172648" y="233353"/>
                    <a:pt x="172648" y="279865"/>
                  </a:cubicBezTo>
                  <a:cubicBezTo>
                    <a:pt x="172648" y="326330"/>
                    <a:pt x="210504" y="364178"/>
                    <a:pt x="256978" y="364178"/>
                  </a:cubicBezTo>
                  <a:cubicBezTo>
                    <a:pt x="303452" y="364178"/>
                    <a:pt x="341307" y="326282"/>
                    <a:pt x="341307" y="279818"/>
                  </a:cubicBezTo>
                  <a:cubicBezTo>
                    <a:pt x="341307" y="233306"/>
                    <a:pt x="303452" y="195458"/>
                    <a:pt x="256978" y="195458"/>
                  </a:cubicBezTo>
                  <a:close/>
                  <a:moveTo>
                    <a:pt x="256978" y="163085"/>
                  </a:moveTo>
                  <a:cubicBezTo>
                    <a:pt x="321308" y="163085"/>
                    <a:pt x="373687" y="215453"/>
                    <a:pt x="373687" y="279818"/>
                  </a:cubicBezTo>
                  <a:cubicBezTo>
                    <a:pt x="373687" y="344135"/>
                    <a:pt x="321308" y="396503"/>
                    <a:pt x="256978" y="396503"/>
                  </a:cubicBezTo>
                  <a:cubicBezTo>
                    <a:pt x="192648" y="396503"/>
                    <a:pt x="140269" y="344135"/>
                    <a:pt x="140269" y="279818"/>
                  </a:cubicBezTo>
                  <a:cubicBezTo>
                    <a:pt x="140269" y="215453"/>
                    <a:pt x="192648" y="163085"/>
                    <a:pt x="256978" y="163085"/>
                  </a:cubicBezTo>
                  <a:close/>
                  <a:moveTo>
                    <a:pt x="122050" y="32287"/>
                  </a:moveTo>
                  <a:cubicBezTo>
                    <a:pt x="72620" y="32287"/>
                    <a:pt x="32381" y="72526"/>
                    <a:pt x="32381" y="122004"/>
                  </a:cubicBezTo>
                  <a:lnTo>
                    <a:pt x="32381" y="414872"/>
                  </a:lnTo>
                  <a:cubicBezTo>
                    <a:pt x="32381" y="464349"/>
                    <a:pt x="72620" y="504589"/>
                    <a:pt x="122050" y="504589"/>
                  </a:cubicBezTo>
                  <a:lnTo>
                    <a:pt x="391959" y="504589"/>
                  </a:lnTo>
                  <a:cubicBezTo>
                    <a:pt x="441436" y="504589"/>
                    <a:pt x="481675" y="464349"/>
                    <a:pt x="481675" y="414872"/>
                  </a:cubicBezTo>
                  <a:lnTo>
                    <a:pt x="481675" y="122004"/>
                  </a:lnTo>
                  <a:cubicBezTo>
                    <a:pt x="481675" y="72526"/>
                    <a:pt x="441436" y="32287"/>
                    <a:pt x="391959" y="32287"/>
                  </a:cubicBezTo>
                  <a:close/>
                  <a:moveTo>
                    <a:pt x="122050" y="0"/>
                  </a:moveTo>
                  <a:lnTo>
                    <a:pt x="391959" y="0"/>
                  </a:lnTo>
                  <a:cubicBezTo>
                    <a:pt x="459293" y="0"/>
                    <a:pt x="514056" y="54764"/>
                    <a:pt x="514056" y="122004"/>
                  </a:cubicBezTo>
                  <a:lnTo>
                    <a:pt x="514056" y="414872"/>
                  </a:lnTo>
                  <a:cubicBezTo>
                    <a:pt x="514056" y="482207"/>
                    <a:pt x="459293" y="536971"/>
                    <a:pt x="391959" y="536971"/>
                  </a:cubicBezTo>
                  <a:lnTo>
                    <a:pt x="122050" y="536971"/>
                  </a:lnTo>
                  <a:cubicBezTo>
                    <a:pt x="54763" y="536971"/>
                    <a:pt x="0" y="482207"/>
                    <a:pt x="0" y="414872"/>
                  </a:cubicBezTo>
                  <a:lnTo>
                    <a:pt x="0" y="122004"/>
                  </a:lnTo>
                  <a:cubicBezTo>
                    <a:pt x="0" y="54764"/>
                    <a:pt x="54763" y="0"/>
                    <a:pt x="122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3"/>
            <p:cNvSpPr/>
            <p:nvPr/>
          </p:nvSpPr>
          <p:spPr>
            <a:xfrm>
              <a:off x="5026096" y="3776249"/>
              <a:ext cx="297445" cy="329089"/>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2" name="Oval 24"/>
            <p:cNvSpPr/>
            <p:nvPr/>
          </p:nvSpPr>
          <p:spPr>
            <a:xfrm>
              <a:off x="6026604" y="4468980"/>
              <a:ext cx="329089" cy="318092"/>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pic>
        <p:nvPicPr>
          <p:cNvPr id="2" name="图形 1"/>
          <p:cNvPicPr>
            <a:picLocks noChangeAspect="1"/>
          </p:cNvPicPr>
          <p:nvPr/>
        </p:nvPicPr>
        <p:blipFill>
          <a:blip r:embed="rId1"/>
          <a:stretch>
            <a:fillRect/>
          </a:stretch>
        </p:blipFill>
        <p:spPr>
          <a:xfrm>
            <a:off x="439002" y="4497995"/>
            <a:ext cx="1431585" cy="2071230"/>
          </a:xfrm>
          <a:prstGeom prst="rect">
            <a:avLst/>
          </a:prstGeom>
        </p:spPr>
      </p:pic>
      <p:sp>
        <p:nvSpPr>
          <p:cNvPr id="3" name="Text Box 2"/>
          <p:cNvSpPr txBox="1"/>
          <p:nvPr/>
        </p:nvSpPr>
        <p:spPr>
          <a:xfrm>
            <a:off x="4755515" y="1408430"/>
            <a:ext cx="5869305" cy="398780"/>
          </a:xfrm>
          <a:prstGeom prst="rect">
            <a:avLst/>
          </a:prstGeom>
          <a:noFill/>
        </p:spPr>
        <p:txBody>
          <a:bodyPr wrap="square" rtlCol="0">
            <a:spAutoFit/>
          </a:bodyPr>
          <a:lstStyle/>
          <a:p>
            <a:pPr indent="0">
              <a:buNone/>
            </a:pPr>
            <a:r>
              <a:rPr lang="en-US" sz="2000" b="1">
                <a:latin typeface="Times New Roman" panose="02020603050405020304" charset="0"/>
                <a:cs typeface="Times New Roman" panose="02020603050405020304" charset="0"/>
              </a:rPr>
              <a:t>Thuật toán NegaMax</a:t>
            </a:r>
            <a:r>
              <a:rPr lang="vi-VN" altLang="en-US" sz="2000" b="1">
                <a:latin typeface="Times New Roman" panose="02020603050405020304" charset="0"/>
                <a:cs typeface="Times New Roman" panose="02020603050405020304" charset="0"/>
              </a:rPr>
              <a:t>:</a:t>
            </a:r>
            <a:endParaRPr lang="vi-VN" altLang="en-US" sz="2000" b="1">
              <a:latin typeface="Times New Roman" panose="02020603050405020304" charset="0"/>
              <a:cs typeface="Times New Roman" panose="02020603050405020304" charset="0"/>
            </a:endParaRPr>
          </a:p>
        </p:txBody>
      </p:sp>
      <p:pic>
        <p:nvPicPr>
          <p:cNvPr id="13" name="Picture 12"/>
          <p:cNvPicPr>
            <a:picLocks noChangeAspect="1"/>
          </p:cNvPicPr>
          <p:nvPr/>
        </p:nvPicPr>
        <p:blipFill>
          <a:blip r:embed="rId2"/>
          <a:stretch>
            <a:fillRect/>
          </a:stretch>
        </p:blipFill>
        <p:spPr>
          <a:xfrm>
            <a:off x="3863975" y="1982470"/>
            <a:ext cx="7823835" cy="382397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1</a:t>
            </a:r>
            <a:endParaRPr lang="vi-VN" altLang="en-US" sz="4000" dirty="0">
              <a:solidFill>
                <a:srgbClr val="FF9675"/>
              </a:solidFill>
              <a:latin typeface="+mj-ea"/>
              <a:ea typeface="+mj-ea"/>
              <a:cs typeface="Roboto Black" panose="02000000000000000000" charset="0"/>
            </a:endParaRPr>
          </a:p>
        </p:txBody>
      </p:sp>
      <p:sp>
        <p:nvSpPr>
          <p:cNvPr id="32" name="矩形 31"/>
          <p:cNvSpPr/>
          <p:nvPr/>
        </p:nvSpPr>
        <p:spPr>
          <a:xfrm>
            <a:off x="896938" y="715007"/>
            <a:ext cx="4556723" cy="368300"/>
          </a:xfrm>
          <a:prstGeom prst="rect">
            <a:avLst/>
          </a:prstGeom>
        </p:spPr>
        <p:txBody>
          <a:bodyPr wrap="square">
            <a:spAutoFit/>
          </a:bodyPr>
          <a:lstStyle/>
          <a:p>
            <a:r>
              <a:rPr lang="vi-VN" altLang="zh-CN" dirty="0">
                <a:solidFill>
                  <a:srgbClr val="FF8863"/>
                </a:solidFill>
                <a:latin typeface="+mj-ea"/>
                <a:ea typeface="+mj-ea"/>
                <a:cs typeface="Roboto Black" panose="02000000000000000000" charset="0"/>
              </a:rPr>
              <a:t>GIỚI THIỆU GIẢI THUẬT NEGAMAX</a:t>
            </a:r>
            <a:endParaRPr lang="vi-VN" altLang="zh-CN" dirty="0">
              <a:solidFill>
                <a:srgbClr val="FF8863"/>
              </a:solidFill>
              <a:latin typeface="+mj-ea"/>
              <a:ea typeface="+mj-ea"/>
              <a:cs typeface="Roboto Black" panose="02000000000000000000" charset="0"/>
            </a:endParaRPr>
          </a:p>
        </p:txBody>
      </p:sp>
      <p:grpSp>
        <p:nvGrpSpPr>
          <p:cNvPr id="4" name="组合 3"/>
          <p:cNvGrpSpPr/>
          <p:nvPr/>
        </p:nvGrpSpPr>
        <p:grpSpPr>
          <a:xfrm>
            <a:off x="316038" y="1150392"/>
            <a:ext cx="3051175" cy="3733143"/>
            <a:chOff x="4570412" y="1756182"/>
            <a:chExt cx="3051175" cy="3733143"/>
          </a:xfrm>
        </p:grpSpPr>
        <p:sp>
          <p:nvSpPr>
            <p:cNvPr id="5" name="Freeform 5"/>
            <p:cNvSpPr/>
            <p:nvPr/>
          </p:nvSpPr>
          <p:spPr bwMode="auto">
            <a:xfrm>
              <a:off x="5361832" y="1756182"/>
              <a:ext cx="1532323" cy="1722601"/>
            </a:xfrm>
            <a:custGeom>
              <a:avLst/>
              <a:gdLst>
                <a:gd name="T0" fmla="*/ 1007 w 7277"/>
                <a:gd name="T1" fmla="*/ 8102 h 8185"/>
                <a:gd name="T2" fmla="*/ 923 w 7277"/>
                <a:gd name="T3" fmla="*/ 8141 h 8185"/>
                <a:gd name="T4" fmla="*/ 837 w 7277"/>
                <a:gd name="T5" fmla="*/ 8167 h 8185"/>
                <a:gd name="T6" fmla="*/ 750 w 7277"/>
                <a:gd name="T7" fmla="*/ 8182 h 8185"/>
                <a:gd name="T8" fmla="*/ 662 w 7277"/>
                <a:gd name="T9" fmla="*/ 8185 h 8185"/>
                <a:gd name="T10" fmla="*/ 575 w 7277"/>
                <a:gd name="T11" fmla="*/ 8176 h 8185"/>
                <a:gd name="T12" fmla="*/ 489 w 7277"/>
                <a:gd name="T13" fmla="*/ 8155 h 8185"/>
                <a:gd name="T14" fmla="*/ 404 w 7277"/>
                <a:gd name="T15" fmla="*/ 8123 h 8185"/>
                <a:gd name="T16" fmla="*/ 322 w 7277"/>
                <a:gd name="T17" fmla="*/ 8079 h 8185"/>
                <a:gd name="T18" fmla="*/ 247 w 7277"/>
                <a:gd name="T19" fmla="*/ 8026 h 8185"/>
                <a:gd name="T20" fmla="*/ 181 w 7277"/>
                <a:gd name="T21" fmla="*/ 7965 h 8185"/>
                <a:gd name="T22" fmla="*/ 125 w 7277"/>
                <a:gd name="T23" fmla="*/ 7897 h 8185"/>
                <a:gd name="T24" fmla="*/ 79 w 7277"/>
                <a:gd name="T25" fmla="*/ 7823 h 8185"/>
                <a:gd name="T26" fmla="*/ 43 w 7277"/>
                <a:gd name="T27" fmla="*/ 7743 h 8185"/>
                <a:gd name="T28" fmla="*/ 17 w 7277"/>
                <a:gd name="T29" fmla="*/ 7658 h 8185"/>
                <a:gd name="T30" fmla="*/ 3 w 7277"/>
                <a:gd name="T31" fmla="*/ 7569 h 8185"/>
                <a:gd name="T32" fmla="*/ 0 w 7277"/>
                <a:gd name="T33" fmla="*/ 4093 h 8185"/>
                <a:gd name="T34" fmla="*/ 3 w 7277"/>
                <a:gd name="T35" fmla="*/ 616 h 8185"/>
                <a:gd name="T36" fmla="*/ 17 w 7277"/>
                <a:gd name="T37" fmla="*/ 528 h 8185"/>
                <a:gd name="T38" fmla="*/ 43 w 7277"/>
                <a:gd name="T39" fmla="*/ 442 h 8185"/>
                <a:gd name="T40" fmla="*/ 79 w 7277"/>
                <a:gd name="T41" fmla="*/ 362 h 8185"/>
                <a:gd name="T42" fmla="*/ 125 w 7277"/>
                <a:gd name="T43" fmla="*/ 288 h 8185"/>
                <a:gd name="T44" fmla="*/ 181 w 7277"/>
                <a:gd name="T45" fmla="*/ 221 h 8185"/>
                <a:gd name="T46" fmla="*/ 247 w 7277"/>
                <a:gd name="T47" fmla="*/ 160 h 8185"/>
                <a:gd name="T48" fmla="*/ 322 w 7277"/>
                <a:gd name="T49" fmla="*/ 106 h 8185"/>
                <a:gd name="T50" fmla="*/ 404 w 7277"/>
                <a:gd name="T51" fmla="*/ 62 h 8185"/>
                <a:gd name="T52" fmla="*/ 489 w 7277"/>
                <a:gd name="T53" fmla="*/ 30 h 8185"/>
                <a:gd name="T54" fmla="*/ 575 w 7277"/>
                <a:gd name="T55" fmla="*/ 9 h 8185"/>
                <a:gd name="T56" fmla="*/ 662 w 7277"/>
                <a:gd name="T57" fmla="*/ 0 h 8185"/>
                <a:gd name="T58" fmla="*/ 750 w 7277"/>
                <a:gd name="T59" fmla="*/ 3 h 8185"/>
                <a:gd name="T60" fmla="*/ 837 w 7277"/>
                <a:gd name="T61" fmla="*/ 18 h 8185"/>
                <a:gd name="T62" fmla="*/ 923 w 7277"/>
                <a:gd name="T63" fmla="*/ 44 h 8185"/>
                <a:gd name="T64" fmla="*/ 1007 w 7277"/>
                <a:gd name="T65" fmla="*/ 83 h 8185"/>
                <a:gd name="T66" fmla="*/ 6955 w 7277"/>
                <a:gd name="T67" fmla="*/ 3513 h 8185"/>
                <a:gd name="T68" fmla="*/ 7030 w 7277"/>
                <a:gd name="T69" fmla="*/ 3566 h 8185"/>
                <a:gd name="T70" fmla="*/ 7096 w 7277"/>
                <a:gd name="T71" fmla="*/ 3627 h 8185"/>
                <a:gd name="T72" fmla="*/ 7152 w 7277"/>
                <a:gd name="T73" fmla="*/ 3695 h 8185"/>
                <a:gd name="T74" fmla="*/ 7198 w 7277"/>
                <a:gd name="T75" fmla="*/ 3769 h 8185"/>
                <a:gd name="T76" fmla="*/ 7235 w 7277"/>
                <a:gd name="T77" fmla="*/ 3849 h 8185"/>
                <a:gd name="T78" fmla="*/ 7259 w 7277"/>
                <a:gd name="T79" fmla="*/ 3934 h 8185"/>
                <a:gd name="T80" fmla="*/ 7274 w 7277"/>
                <a:gd name="T81" fmla="*/ 4023 h 8185"/>
                <a:gd name="T82" fmla="*/ 7277 w 7277"/>
                <a:gd name="T83" fmla="*/ 4116 h 8185"/>
                <a:gd name="T84" fmla="*/ 7268 w 7277"/>
                <a:gd name="T85" fmla="*/ 4208 h 8185"/>
                <a:gd name="T86" fmla="*/ 7248 w 7277"/>
                <a:gd name="T87" fmla="*/ 4295 h 8185"/>
                <a:gd name="T88" fmla="*/ 7218 w 7277"/>
                <a:gd name="T89" fmla="*/ 4377 h 8185"/>
                <a:gd name="T90" fmla="*/ 7176 w 7277"/>
                <a:gd name="T91" fmla="*/ 4455 h 8185"/>
                <a:gd name="T92" fmla="*/ 7125 w 7277"/>
                <a:gd name="T93" fmla="*/ 4526 h 8185"/>
                <a:gd name="T94" fmla="*/ 7064 w 7277"/>
                <a:gd name="T95" fmla="*/ 4590 h 8185"/>
                <a:gd name="T96" fmla="*/ 6994 w 7277"/>
                <a:gd name="T97" fmla="*/ 464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5" y="4685"/>
                  </a:moveTo>
                  <a:lnTo>
                    <a:pt x="3981" y="6388"/>
                  </a:lnTo>
                  <a:lnTo>
                    <a:pt x="1026" y="8091"/>
                  </a:lnTo>
                  <a:lnTo>
                    <a:pt x="1007" y="8102"/>
                  </a:lnTo>
                  <a:lnTo>
                    <a:pt x="985" y="8113"/>
                  </a:lnTo>
                  <a:lnTo>
                    <a:pt x="964" y="8123"/>
                  </a:lnTo>
                  <a:lnTo>
                    <a:pt x="944" y="8132"/>
                  </a:lnTo>
                  <a:lnTo>
                    <a:pt x="923" y="8141"/>
                  </a:lnTo>
                  <a:lnTo>
                    <a:pt x="901" y="8149"/>
                  </a:lnTo>
                  <a:lnTo>
                    <a:pt x="880" y="8155"/>
                  </a:lnTo>
                  <a:lnTo>
                    <a:pt x="859" y="8162"/>
                  </a:lnTo>
                  <a:lnTo>
                    <a:pt x="837" y="8167"/>
                  </a:lnTo>
                  <a:lnTo>
                    <a:pt x="816" y="8172"/>
                  </a:lnTo>
                  <a:lnTo>
                    <a:pt x="793" y="8176"/>
                  </a:lnTo>
                  <a:lnTo>
                    <a:pt x="772" y="8180"/>
                  </a:lnTo>
                  <a:lnTo>
                    <a:pt x="750" y="8182"/>
                  </a:lnTo>
                  <a:lnTo>
                    <a:pt x="728" y="8184"/>
                  </a:lnTo>
                  <a:lnTo>
                    <a:pt x="707" y="8185"/>
                  </a:lnTo>
                  <a:lnTo>
                    <a:pt x="685" y="8185"/>
                  </a:lnTo>
                  <a:lnTo>
                    <a:pt x="662" y="8185"/>
                  </a:lnTo>
                  <a:lnTo>
                    <a:pt x="640" y="8184"/>
                  </a:lnTo>
                  <a:lnTo>
                    <a:pt x="619" y="8182"/>
                  </a:lnTo>
                  <a:lnTo>
                    <a:pt x="597" y="8180"/>
                  </a:lnTo>
                  <a:lnTo>
                    <a:pt x="575" y="8176"/>
                  </a:lnTo>
                  <a:lnTo>
                    <a:pt x="554" y="8172"/>
                  </a:lnTo>
                  <a:lnTo>
                    <a:pt x="531" y="8167"/>
                  </a:lnTo>
                  <a:lnTo>
                    <a:pt x="510" y="8162"/>
                  </a:lnTo>
                  <a:lnTo>
                    <a:pt x="489" y="8155"/>
                  </a:lnTo>
                  <a:lnTo>
                    <a:pt x="467" y="8149"/>
                  </a:lnTo>
                  <a:lnTo>
                    <a:pt x="446" y="8141"/>
                  </a:lnTo>
                  <a:lnTo>
                    <a:pt x="425" y="8132"/>
                  </a:lnTo>
                  <a:lnTo>
                    <a:pt x="404" y="8123"/>
                  </a:lnTo>
                  <a:lnTo>
                    <a:pt x="383" y="8113"/>
                  </a:lnTo>
                  <a:lnTo>
                    <a:pt x="363" y="8102"/>
                  </a:lnTo>
                  <a:lnTo>
                    <a:pt x="342" y="8091"/>
                  </a:lnTo>
                  <a:lnTo>
                    <a:pt x="322" y="8079"/>
                  </a:lnTo>
                  <a:lnTo>
                    <a:pt x="303" y="8067"/>
                  </a:lnTo>
                  <a:lnTo>
                    <a:pt x="283" y="8053"/>
                  </a:lnTo>
                  <a:lnTo>
                    <a:pt x="265" y="8040"/>
                  </a:lnTo>
                  <a:lnTo>
                    <a:pt x="247" y="8026"/>
                  </a:lnTo>
                  <a:lnTo>
                    <a:pt x="229" y="8011"/>
                  </a:lnTo>
                  <a:lnTo>
                    <a:pt x="213" y="7997"/>
                  </a:lnTo>
                  <a:lnTo>
                    <a:pt x="196" y="7981"/>
                  </a:lnTo>
                  <a:lnTo>
                    <a:pt x="181" y="7965"/>
                  </a:lnTo>
                  <a:lnTo>
                    <a:pt x="166" y="7949"/>
                  </a:lnTo>
                  <a:lnTo>
                    <a:pt x="152" y="7932"/>
                  </a:lnTo>
                  <a:lnTo>
                    <a:pt x="138" y="7915"/>
                  </a:lnTo>
                  <a:lnTo>
                    <a:pt x="125" y="7897"/>
                  </a:lnTo>
                  <a:lnTo>
                    <a:pt x="112" y="7879"/>
                  </a:lnTo>
                  <a:lnTo>
                    <a:pt x="101" y="7860"/>
                  </a:lnTo>
                  <a:lnTo>
                    <a:pt x="90" y="7842"/>
                  </a:lnTo>
                  <a:lnTo>
                    <a:pt x="79" y="7823"/>
                  </a:lnTo>
                  <a:lnTo>
                    <a:pt x="69" y="7804"/>
                  </a:lnTo>
                  <a:lnTo>
                    <a:pt x="60" y="7784"/>
                  </a:lnTo>
                  <a:lnTo>
                    <a:pt x="51" y="7764"/>
                  </a:lnTo>
                  <a:lnTo>
                    <a:pt x="43" y="7743"/>
                  </a:lnTo>
                  <a:lnTo>
                    <a:pt x="35" y="7722"/>
                  </a:lnTo>
                  <a:lnTo>
                    <a:pt x="29" y="7701"/>
                  </a:lnTo>
                  <a:lnTo>
                    <a:pt x="22" y="7680"/>
                  </a:lnTo>
                  <a:lnTo>
                    <a:pt x="17" y="7658"/>
                  </a:lnTo>
                  <a:lnTo>
                    <a:pt x="13" y="7636"/>
                  </a:lnTo>
                  <a:lnTo>
                    <a:pt x="9" y="7614"/>
                  </a:lnTo>
                  <a:lnTo>
                    <a:pt x="5" y="7591"/>
                  </a:lnTo>
                  <a:lnTo>
                    <a:pt x="3" y="7569"/>
                  </a:lnTo>
                  <a:lnTo>
                    <a:pt x="1" y="7546"/>
                  </a:lnTo>
                  <a:lnTo>
                    <a:pt x="0" y="7522"/>
                  </a:lnTo>
                  <a:lnTo>
                    <a:pt x="0" y="7499"/>
                  </a:lnTo>
                  <a:lnTo>
                    <a:pt x="0" y="4093"/>
                  </a:lnTo>
                  <a:lnTo>
                    <a:pt x="0" y="686"/>
                  </a:lnTo>
                  <a:lnTo>
                    <a:pt x="0" y="663"/>
                  </a:lnTo>
                  <a:lnTo>
                    <a:pt x="1" y="640"/>
                  </a:lnTo>
                  <a:lnTo>
                    <a:pt x="3" y="616"/>
                  </a:lnTo>
                  <a:lnTo>
                    <a:pt x="5" y="594"/>
                  </a:lnTo>
                  <a:lnTo>
                    <a:pt x="9" y="572"/>
                  </a:lnTo>
                  <a:lnTo>
                    <a:pt x="13" y="550"/>
                  </a:lnTo>
                  <a:lnTo>
                    <a:pt x="17" y="528"/>
                  </a:lnTo>
                  <a:lnTo>
                    <a:pt x="22" y="505"/>
                  </a:lnTo>
                  <a:lnTo>
                    <a:pt x="29" y="484"/>
                  </a:lnTo>
                  <a:lnTo>
                    <a:pt x="35" y="463"/>
                  </a:lnTo>
                  <a:lnTo>
                    <a:pt x="43" y="442"/>
                  </a:lnTo>
                  <a:lnTo>
                    <a:pt x="51" y="422"/>
                  </a:lnTo>
                  <a:lnTo>
                    <a:pt x="60" y="401"/>
                  </a:lnTo>
                  <a:lnTo>
                    <a:pt x="69" y="381"/>
                  </a:lnTo>
                  <a:lnTo>
                    <a:pt x="79" y="362"/>
                  </a:lnTo>
                  <a:lnTo>
                    <a:pt x="90" y="344"/>
                  </a:lnTo>
                  <a:lnTo>
                    <a:pt x="101" y="325"/>
                  </a:lnTo>
                  <a:lnTo>
                    <a:pt x="112" y="306"/>
                  </a:lnTo>
                  <a:lnTo>
                    <a:pt x="125" y="288"/>
                  </a:lnTo>
                  <a:lnTo>
                    <a:pt x="138" y="270"/>
                  </a:lnTo>
                  <a:lnTo>
                    <a:pt x="152" y="254"/>
                  </a:lnTo>
                  <a:lnTo>
                    <a:pt x="166" y="236"/>
                  </a:lnTo>
                  <a:lnTo>
                    <a:pt x="181" y="221"/>
                  </a:lnTo>
                  <a:lnTo>
                    <a:pt x="196" y="204"/>
                  </a:lnTo>
                  <a:lnTo>
                    <a:pt x="213" y="188"/>
                  </a:lnTo>
                  <a:lnTo>
                    <a:pt x="229" y="174"/>
                  </a:lnTo>
                  <a:lnTo>
                    <a:pt x="247" y="160"/>
                  </a:lnTo>
                  <a:lnTo>
                    <a:pt x="265" y="145"/>
                  </a:lnTo>
                  <a:lnTo>
                    <a:pt x="283" y="132"/>
                  </a:lnTo>
                  <a:lnTo>
                    <a:pt x="303" y="119"/>
                  </a:lnTo>
                  <a:lnTo>
                    <a:pt x="322" y="106"/>
                  </a:lnTo>
                  <a:lnTo>
                    <a:pt x="342" y="94"/>
                  </a:lnTo>
                  <a:lnTo>
                    <a:pt x="363" y="83"/>
                  </a:lnTo>
                  <a:lnTo>
                    <a:pt x="383" y="72"/>
                  </a:lnTo>
                  <a:lnTo>
                    <a:pt x="404" y="62"/>
                  </a:lnTo>
                  <a:lnTo>
                    <a:pt x="425" y="53"/>
                  </a:lnTo>
                  <a:lnTo>
                    <a:pt x="446" y="44"/>
                  </a:lnTo>
                  <a:lnTo>
                    <a:pt x="467" y="37"/>
                  </a:lnTo>
                  <a:lnTo>
                    <a:pt x="489" y="30"/>
                  </a:lnTo>
                  <a:lnTo>
                    <a:pt x="510" y="23"/>
                  </a:lnTo>
                  <a:lnTo>
                    <a:pt x="531" y="18"/>
                  </a:lnTo>
                  <a:lnTo>
                    <a:pt x="554" y="13"/>
                  </a:lnTo>
                  <a:lnTo>
                    <a:pt x="575" y="9"/>
                  </a:lnTo>
                  <a:lnTo>
                    <a:pt x="597" y="6"/>
                  </a:lnTo>
                  <a:lnTo>
                    <a:pt x="619" y="3"/>
                  </a:lnTo>
                  <a:lnTo>
                    <a:pt x="640" y="1"/>
                  </a:lnTo>
                  <a:lnTo>
                    <a:pt x="662" y="0"/>
                  </a:lnTo>
                  <a:lnTo>
                    <a:pt x="685" y="0"/>
                  </a:lnTo>
                  <a:lnTo>
                    <a:pt x="707" y="0"/>
                  </a:lnTo>
                  <a:lnTo>
                    <a:pt x="728" y="1"/>
                  </a:lnTo>
                  <a:lnTo>
                    <a:pt x="750" y="3"/>
                  </a:lnTo>
                  <a:lnTo>
                    <a:pt x="772" y="6"/>
                  </a:lnTo>
                  <a:lnTo>
                    <a:pt x="793" y="9"/>
                  </a:lnTo>
                  <a:lnTo>
                    <a:pt x="816" y="13"/>
                  </a:lnTo>
                  <a:lnTo>
                    <a:pt x="837" y="18"/>
                  </a:lnTo>
                  <a:lnTo>
                    <a:pt x="859" y="23"/>
                  </a:lnTo>
                  <a:lnTo>
                    <a:pt x="880" y="30"/>
                  </a:lnTo>
                  <a:lnTo>
                    <a:pt x="901" y="37"/>
                  </a:lnTo>
                  <a:lnTo>
                    <a:pt x="923" y="44"/>
                  </a:lnTo>
                  <a:lnTo>
                    <a:pt x="944" y="53"/>
                  </a:lnTo>
                  <a:lnTo>
                    <a:pt x="964" y="62"/>
                  </a:lnTo>
                  <a:lnTo>
                    <a:pt x="985" y="72"/>
                  </a:lnTo>
                  <a:lnTo>
                    <a:pt x="1007" y="83"/>
                  </a:lnTo>
                  <a:lnTo>
                    <a:pt x="1026" y="94"/>
                  </a:lnTo>
                  <a:lnTo>
                    <a:pt x="3981" y="1797"/>
                  </a:lnTo>
                  <a:lnTo>
                    <a:pt x="6935" y="3501"/>
                  </a:lnTo>
                  <a:lnTo>
                    <a:pt x="6955" y="3513"/>
                  </a:lnTo>
                  <a:lnTo>
                    <a:pt x="6975" y="3525"/>
                  </a:lnTo>
                  <a:lnTo>
                    <a:pt x="6994" y="3538"/>
                  </a:lnTo>
                  <a:lnTo>
                    <a:pt x="7012" y="3552"/>
                  </a:lnTo>
                  <a:lnTo>
                    <a:pt x="7030" y="3566"/>
                  </a:lnTo>
                  <a:lnTo>
                    <a:pt x="7047" y="3580"/>
                  </a:lnTo>
                  <a:lnTo>
                    <a:pt x="7064" y="3595"/>
                  </a:lnTo>
                  <a:lnTo>
                    <a:pt x="7081" y="3610"/>
                  </a:lnTo>
                  <a:lnTo>
                    <a:pt x="7096" y="3627"/>
                  </a:lnTo>
                  <a:lnTo>
                    <a:pt x="7111" y="3643"/>
                  </a:lnTo>
                  <a:lnTo>
                    <a:pt x="7125" y="3659"/>
                  </a:lnTo>
                  <a:lnTo>
                    <a:pt x="7139" y="3677"/>
                  </a:lnTo>
                  <a:lnTo>
                    <a:pt x="7152" y="3695"/>
                  </a:lnTo>
                  <a:lnTo>
                    <a:pt x="7165" y="3712"/>
                  </a:lnTo>
                  <a:lnTo>
                    <a:pt x="7176" y="3731"/>
                  </a:lnTo>
                  <a:lnTo>
                    <a:pt x="7188" y="3749"/>
                  </a:lnTo>
                  <a:lnTo>
                    <a:pt x="7198" y="3769"/>
                  </a:lnTo>
                  <a:lnTo>
                    <a:pt x="7208" y="3788"/>
                  </a:lnTo>
                  <a:lnTo>
                    <a:pt x="7218" y="3808"/>
                  </a:lnTo>
                  <a:lnTo>
                    <a:pt x="7226" y="3828"/>
                  </a:lnTo>
                  <a:lnTo>
                    <a:pt x="7235" y="3849"/>
                  </a:lnTo>
                  <a:lnTo>
                    <a:pt x="7242" y="3870"/>
                  </a:lnTo>
                  <a:lnTo>
                    <a:pt x="7248" y="3891"/>
                  </a:lnTo>
                  <a:lnTo>
                    <a:pt x="7255" y="3912"/>
                  </a:lnTo>
                  <a:lnTo>
                    <a:pt x="7259" y="3934"/>
                  </a:lnTo>
                  <a:lnTo>
                    <a:pt x="7265" y="3955"/>
                  </a:lnTo>
                  <a:lnTo>
                    <a:pt x="7268" y="3977"/>
                  </a:lnTo>
                  <a:lnTo>
                    <a:pt x="7272" y="4001"/>
                  </a:lnTo>
                  <a:lnTo>
                    <a:pt x="7274" y="4023"/>
                  </a:lnTo>
                  <a:lnTo>
                    <a:pt x="7276" y="4046"/>
                  </a:lnTo>
                  <a:lnTo>
                    <a:pt x="7277" y="4069"/>
                  </a:lnTo>
                  <a:lnTo>
                    <a:pt x="7277" y="4093"/>
                  </a:lnTo>
                  <a:lnTo>
                    <a:pt x="7277" y="4116"/>
                  </a:lnTo>
                  <a:lnTo>
                    <a:pt x="7276" y="4139"/>
                  </a:lnTo>
                  <a:lnTo>
                    <a:pt x="7274" y="4162"/>
                  </a:lnTo>
                  <a:lnTo>
                    <a:pt x="7272" y="4185"/>
                  </a:lnTo>
                  <a:lnTo>
                    <a:pt x="7268" y="4208"/>
                  </a:lnTo>
                  <a:lnTo>
                    <a:pt x="7265" y="4230"/>
                  </a:lnTo>
                  <a:lnTo>
                    <a:pt x="7259" y="4252"/>
                  </a:lnTo>
                  <a:lnTo>
                    <a:pt x="7255" y="4273"/>
                  </a:lnTo>
                  <a:lnTo>
                    <a:pt x="7248" y="4295"/>
                  </a:lnTo>
                  <a:lnTo>
                    <a:pt x="7242" y="4316"/>
                  </a:lnTo>
                  <a:lnTo>
                    <a:pt x="7235" y="4336"/>
                  </a:lnTo>
                  <a:lnTo>
                    <a:pt x="7226" y="4358"/>
                  </a:lnTo>
                  <a:lnTo>
                    <a:pt x="7218" y="4377"/>
                  </a:lnTo>
                  <a:lnTo>
                    <a:pt x="7208" y="4397"/>
                  </a:lnTo>
                  <a:lnTo>
                    <a:pt x="7198" y="4416"/>
                  </a:lnTo>
                  <a:lnTo>
                    <a:pt x="7188" y="4436"/>
                  </a:lnTo>
                  <a:lnTo>
                    <a:pt x="7176" y="4455"/>
                  </a:lnTo>
                  <a:lnTo>
                    <a:pt x="7165" y="4473"/>
                  </a:lnTo>
                  <a:lnTo>
                    <a:pt x="7152" y="4491"/>
                  </a:lnTo>
                  <a:lnTo>
                    <a:pt x="7139" y="4508"/>
                  </a:lnTo>
                  <a:lnTo>
                    <a:pt x="7125" y="4526"/>
                  </a:lnTo>
                  <a:lnTo>
                    <a:pt x="7111" y="4543"/>
                  </a:lnTo>
                  <a:lnTo>
                    <a:pt x="7096" y="4559"/>
                  </a:lnTo>
                  <a:lnTo>
                    <a:pt x="7081" y="4575"/>
                  </a:lnTo>
                  <a:lnTo>
                    <a:pt x="7064" y="4590"/>
                  </a:lnTo>
                  <a:lnTo>
                    <a:pt x="7047" y="4605"/>
                  </a:lnTo>
                  <a:lnTo>
                    <a:pt x="7030" y="4620"/>
                  </a:lnTo>
                  <a:lnTo>
                    <a:pt x="7012" y="4634"/>
                  </a:lnTo>
                  <a:lnTo>
                    <a:pt x="6994" y="4647"/>
                  </a:lnTo>
                  <a:lnTo>
                    <a:pt x="6975" y="4660"/>
                  </a:lnTo>
                  <a:lnTo>
                    <a:pt x="6955" y="4673"/>
                  </a:lnTo>
                  <a:lnTo>
                    <a:pt x="6935" y="4685"/>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6" name="Freeform 6"/>
            <p:cNvSpPr/>
            <p:nvPr/>
          </p:nvSpPr>
          <p:spPr bwMode="auto">
            <a:xfrm>
              <a:off x="6089264" y="2422995"/>
              <a:ext cx="1532323" cy="1722601"/>
            </a:xfrm>
            <a:custGeom>
              <a:avLst/>
              <a:gdLst>
                <a:gd name="T0" fmla="*/ 6270 w 7277"/>
                <a:gd name="T1" fmla="*/ 82 h 8185"/>
                <a:gd name="T2" fmla="*/ 6353 w 7277"/>
                <a:gd name="T3" fmla="*/ 44 h 8185"/>
                <a:gd name="T4" fmla="*/ 6439 w 7277"/>
                <a:gd name="T5" fmla="*/ 18 h 8185"/>
                <a:gd name="T6" fmla="*/ 6527 w 7277"/>
                <a:gd name="T7" fmla="*/ 3 h 8185"/>
                <a:gd name="T8" fmla="*/ 6614 w 7277"/>
                <a:gd name="T9" fmla="*/ 0 h 8185"/>
                <a:gd name="T10" fmla="*/ 6701 w 7277"/>
                <a:gd name="T11" fmla="*/ 9 h 8185"/>
                <a:gd name="T12" fmla="*/ 6787 w 7277"/>
                <a:gd name="T13" fmla="*/ 30 h 8185"/>
                <a:gd name="T14" fmla="*/ 6873 w 7277"/>
                <a:gd name="T15" fmla="*/ 62 h 8185"/>
                <a:gd name="T16" fmla="*/ 6955 w 7277"/>
                <a:gd name="T17" fmla="*/ 105 h 8185"/>
                <a:gd name="T18" fmla="*/ 7029 w 7277"/>
                <a:gd name="T19" fmla="*/ 158 h 8185"/>
                <a:gd name="T20" fmla="*/ 7095 w 7277"/>
                <a:gd name="T21" fmla="*/ 219 h 8185"/>
                <a:gd name="T22" fmla="*/ 7152 w 7277"/>
                <a:gd name="T23" fmla="*/ 288 h 8185"/>
                <a:gd name="T24" fmla="*/ 7198 w 7277"/>
                <a:gd name="T25" fmla="*/ 362 h 8185"/>
                <a:gd name="T26" fmla="*/ 7234 w 7277"/>
                <a:gd name="T27" fmla="*/ 442 h 8185"/>
                <a:gd name="T28" fmla="*/ 7259 w 7277"/>
                <a:gd name="T29" fmla="*/ 526 h 8185"/>
                <a:gd name="T30" fmla="*/ 7274 w 7277"/>
                <a:gd name="T31" fmla="*/ 616 h 8185"/>
                <a:gd name="T32" fmla="*/ 7277 w 7277"/>
                <a:gd name="T33" fmla="*/ 4092 h 8185"/>
                <a:gd name="T34" fmla="*/ 7274 w 7277"/>
                <a:gd name="T35" fmla="*/ 7568 h 8185"/>
                <a:gd name="T36" fmla="*/ 7259 w 7277"/>
                <a:gd name="T37" fmla="*/ 7657 h 8185"/>
                <a:gd name="T38" fmla="*/ 7234 w 7277"/>
                <a:gd name="T39" fmla="*/ 7743 h 8185"/>
                <a:gd name="T40" fmla="*/ 7198 w 7277"/>
                <a:gd name="T41" fmla="*/ 7823 h 8185"/>
                <a:gd name="T42" fmla="*/ 7152 w 7277"/>
                <a:gd name="T43" fmla="*/ 7897 h 8185"/>
                <a:gd name="T44" fmla="*/ 7095 w 7277"/>
                <a:gd name="T45" fmla="*/ 7964 h 8185"/>
                <a:gd name="T46" fmla="*/ 7029 w 7277"/>
                <a:gd name="T47" fmla="*/ 8025 h 8185"/>
                <a:gd name="T48" fmla="*/ 6955 w 7277"/>
                <a:gd name="T49" fmla="*/ 8079 h 8185"/>
                <a:gd name="T50" fmla="*/ 6873 w 7277"/>
                <a:gd name="T51" fmla="*/ 8123 h 8185"/>
                <a:gd name="T52" fmla="*/ 6787 w 7277"/>
                <a:gd name="T53" fmla="*/ 8155 h 8185"/>
                <a:gd name="T54" fmla="*/ 6701 w 7277"/>
                <a:gd name="T55" fmla="*/ 8175 h 8185"/>
                <a:gd name="T56" fmla="*/ 6614 w 7277"/>
                <a:gd name="T57" fmla="*/ 8184 h 8185"/>
                <a:gd name="T58" fmla="*/ 6527 w 7277"/>
                <a:gd name="T59" fmla="*/ 8182 h 8185"/>
                <a:gd name="T60" fmla="*/ 6439 w 7277"/>
                <a:gd name="T61" fmla="*/ 8167 h 8185"/>
                <a:gd name="T62" fmla="*/ 6353 w 7277"/>
                <a:gd name="T63" fmla="*/ 8141 h 8185"/>
                <a:gd name="T64" fmla="*/ 6270 w 7277"/>
                <a:gd name="T65" fmla="*/ 8102 h 8185"/>
                <a:gd name="T66" fmla="*/ 321 w 7277"/>
                <a:gd name="T67" fmla="*/ 4672 h 8185"/>
                <a:gd name="T68" fmla="*/ 246 w 7277"/>
                <a:gd name="T69" fmla="*/ 4619 h 8185"/>
                <a:gd name="T70" fmla="*/ 181 w 7277"/>
                <a:gd name="T71" fmla="*/ 4558 h 8185"/>
                <a:gd name="T72" fmla="*/ 124 w 7277"/>
                <a:gd name="T73" fmla="*/ 4490 h 8185"/>
                <a:gd name="T74" fmla="*/ 78 w 7277"/>
                <a:gd name="T75" fmla="*/ 4416 h 8185"/>
                <a:gd name="T76" fmla="*/ 42 w 7277"/>
                <a:gd name="T77" fmla="*/ 4336 h 8185"/>
                <a:gd name="T78" fmla="*/ 16 w 7277"/>
                <a:gd name="T79" fmla="*/ 4251 h 8185"/>
                <a:gd name="T80" fmla="*/ 3 w 7277"/>
                <a:gd name="T81" fmla="*/ 4162 h 8185"/>
                <a:gd name="T82" fmla="*/ 0 w 7277"/>
                <a:gd name="T83" fmla="*/ 4069 h 8185"/>
                <a:gd name="T84" fmla="*/ 8 w 7277"/>
                <a:gd name="T85" fmla="*/ 3977 h 8185"/>
                <a:gd name="T86" fmla="*/ 28 w 7277"/>
                <a:gd name="T87" fmla="*/ 3890 h 8185"/>
                <a:gd name="T88" fmla="*/ 58 w 7277"/>
                <a:gd name="T89" fmla="*/ 3808 h 8185"/>
                <a:gd name="T90" fmla="*/ 99 w 7277"/>
                <a:gd name="T91" fmla="*/ 3730 h 8185"/>
                <a:gd name="T92" fmla="*/ 152 w 7277"/>
                <a:gd name="T93" fmla="*/ 3659 h 8185"/>
                <a:gd name="T94" fmla="*/ 213 w 7277"/>
                <a:gd name="T95" fmla="*/ 3595 h 8185"/>
                <a:gd name="T96" fmla="*/ 283 w 7277"/>
                <a:gd name="T97" fmla="*/ 353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1" y="3499"/>
                  </a:moveTo>
                  <a:lnTo>
                    <a:pt x="3295" y="1797"/>
                  </a:lnTo>
                  <a:lnTo>
                    <a:pt x="6250" y="94"/>
                  </a:lnTo>
                  <a:lnTo>
                    <a:pt x="6270" y="82"/>
                  </a:lnTo>
                  <a:lnTo>
                    <a:pt x="6291" y="72"/>
                  </a:lnTo>
                  <a:lnTo>
                    <a:pt x="6311" y="62"/>
                  </a:lnTo>
                  <a:lnTo>
                    <a:pt x="6332" y="52"/>
                  </a:lnTo>
                  <a:lnTo>
                    <a:pt x="6353" y="44"/>
                  </a:lnTo>
                  <a:lnTo>
                    <a:pt x="6375" y="36"/>
                  </a:lnTo>
                  <a:lnTo>
                    <a:pt x="6397" y="30"/>
                  </a:lnTo>
                  <a:lnTo>
                    <a:pt x="6418" y="23"/>
                  </a:lnTo>
                  <a:lnTo>
                    <a:pt x="6439" y="18"/>
                  </a:lnTo>
                  <a:lnTo>
                    <a:pt x="6461" y="13"/>
                  </a:lnTo>
                  <a:lnTo>
                    <a:pt x="6483" y="9"/>
                  </a:lnTo>
                  <a:lnTo>
                    <a:pt x="6504" y="5"/>
                  </a:lnTo>
                  <a:lnTo>
                    <a:pt x="6527" y="3"/>
                  </a:lnTo>
                  <a:lnTo>
                    <a:pt x="6549" y="1"/>
                  </a:lnTo>
                  <a:lnTo>
                    <a:pt x="6570" y="0"/>
                  </a:lnTo>
                  <a:lnTo>
                    <a:pt x="6592" y="0"/>
                  </a:lnTo>
                  <a:lnTo>
                    <a:pt x="6614" y="0"/>
                  </a:lnTo>
                  <a:lnTo>
                    <a:pt x="6635" y="1"/>
                  </a:lnTo>
                  <a:lnTo>
                    <a:pt x="6658" y="3"/>
                  </a:lnTo>
                  <a:lnTo>
                    <a:pt x="6680" y="5"/>
                  </a:lnTo>
                  <a:lnTo>
                    <a:pt x="6701" y="9"/>
                  </a:lnTo>
                  <a:lnTo>
                    <a:pt x="6723" y="13"/>
                  </a:lnTo>
                  <a:lnTo>
                    <a:pt x="6744" y="18"/>
                  </a:lnTo>
                  <a:lnTo>
                    <a:pt x="6766" y="23"/>
                  </a:lnTo>
                  <a:lnTo>
                    <a:pt x="6787" y="30"/>
                  </a:lnTo>
                  <a:lnTo>
                    <a:pt x="6809" y="36"/>
                  </a:lnTo>
                  <a:lnTo>
                    <a:pt x="6831" y="44"/>
                  </a:lnTo>
                  <a:lnTo>
                    <a:pt x="6852" y="52"/>
                  </a:lnTo>
                  <a:lnTo>
                    <a:pt x="6873" y="62"/>
                  </a:lnTo>
                  <a:lnTo>
                    <a:pt x="6893" y="72"/>
                  </a:lnTo>
                  <a:lnTo>
                    <a:pt x="6914" y="82"/>
                  </a:lnTo>
                  <a:lnTo>
                    <a:pt x="6934" y="94"/>
                  </a:lnTo>
                  <a:lnTo>
                    <a:pt x="6955" y="105"/>
                  </a:lnTo>
                  <a:lnTo>
                    <a:pt x="6974" y="118"/>
                  </a:lnTo>
                  <a:lnTo>
                    <a:pt x="6993" y="132"/>
                  </a:lnTo>
                  <a:lnTo>
                    <a:pt x="7012" y="145"/>
                  </a:lnTo>
                  <a:lnTo>
                    <a:pt x="7029" y="158"/>
                  </a:lnTo>
                  <a:lnTo>
                    <a:pt x="7047" y="174"/>
                  </a:lnTo>
                  <a:lnTo>
                    <a:pt x="7064" y="188"/>
                  </a:lnTo>
                  <a:lnTo>
                    <a:pt x="7079" y="204"/>
                  </a:lnTo>
                  <a:lnTo>
                    <a:pt x="7095" y="219"/>
                  </a:lnTo>
                  <a:lnTo>
                    <a:pt x="7110" y="236"/>
                  </a:lnTo>
                  <a:lnTo>
                    <a:pt x="7125" y="253"/>
                  </a:lnTo>
                  <a:lnTo>
                    <a:pt x="7138" y="270"/>
                  </a:lnTo>
                  <a:lnTo>
                    <a:pt x="7152" y="288"/>
                  </a:lnTo>
                  <a:lnTo>
                    <a:pt x="7164" y="306"/>
                  </a:lnTo>
                  <a:lnTo>
                    <a:pt x="7176" y="324"/>
                  </a:lnTo>
                  <a:lnTo>
                    <a:pt x="7187" y="342"/>
                  </a:lnTo>
                  <a:lnTo>
                    <a:pt x="7198" y="362"/>
                  </a:lnTo>
                  <a:lnTo>
                    <a:pt x="7208" y="381"/>
                  </a:lnTo>
                  <a:lnTo>
                    <a:pt x="7217" y="401"/>
                  </a:lnTo>
                  <a:lnTo>
                    <a:pt x="7226" y="421"/>
                  </a:lnTo>
                  <a:lnTo>
                    <a:pt x="7234" y="442"/>
                  </a:lnTo>
                  <a:lnTo>
                    <a:pt x="7241" y="462"/>
                  </a:lnTo>
                  <a:lnTo>
                    <a:pt x="7248" y="483"/>
                  </a:lnTo>
                  <a:lnTo>
                    <a:pt x="7254" y="505"/>
                  </a:lnTo>
                  <a:lnTo>
                    <a:pt x="7259" y="526"/>
                  </a:lnTo>
                  <a:lnTo>
                    <a:pt x="7264" y="549"/>
                  </a:lnTo>
                  <a:lnTo>
                    <a:pt x="7268" y="571"/>
                  </a:lnTo>
                  <a:lnTo>
                    <a:pt x="7271" y="594"/>
                  </a:lnTo>
                  <a:lnTo>
                    <a:pt x="7274" y="616"/>
                  </a:lnTo>
                  <a:lnTo>
                    <a:pt x="7276" y="639"/>
                  </a:lnTo>
                  <a:lnTo>
                    <a:pt x="7277" y="663"/>
                  </a:lnTo>
                  <a:lnTo>
                    <a:pt x="7277" y="686"/>
                  </a:lnTo>
                  <a:lnTo>
                    <a:pt x="7277" y="4092"/>
                  </a:lnTo>
                  <a:lnTo>
                    <a:pt x="7277" y="7498"/>
                  </a:lnTo>
                  <a:lnTo>
                    <a:pt x="7277" y="7522"/>
                  </a:lnTo>
                  <a:lnTo>
                    <a:pt x="7276" y="7545"/>
                  </a:lnTo>
                  <a:lnTo>
                    <a:pt x="7274" y="7568"/>
                  </a:lnTo>
                  <a:lnTo>
                    <a:pt x="7271" y="7591"/>
                  </a:lnTo>
                  <a:lnTo>
                    <a:pt x="7268" y="7613"/>
                  </a:lnTo>
                  <a:lnTo>
                    <a:pt x="7264" y="7635"/>
                  </a:lnTo>
                  <a:lnTo>
                    <a:pt x="7259" y="7657"/>
                  </a:lnTo>
                  <a:lnTo>
                    <a:pt x="7254" y="7680"/>
                  </a:lnTo>
                  <a:lnTo>
                    <a:pt x="7248" y="7701"/>
                  </a:lnTo>
                  <a:lnTo>
                    <a:pt x="7241" y="7722"/>
                  </a:lnTo>
                  <a:lnTo>
                    <a:pt x="7234" y="7743"/>
                  </a:lnTo>
                  <a:lnTo>
                    <a:pt x="7226" y="7763"/>
                  </a:lnTo>
                  <a:lnTo>
                    <a:pt x="7217" y="7783"/>
                  </a:lnTo>
                  <a:lnTo>
                    <a:pt x="7208" y="7803"/>
                  </a:lnTo>
                  <a:lnTo>
                    <a:pt x="7198" y="7823"/>
                  </a:lnTo>
                  <a:lnTo>
                    <a:pt x="7187" y="7841"/>
                  </a:lnTo>
                  <a:lnTo>
                    <a:pt x="7176" y="7860"/>
                  </a:lnTo>
                  <a:lnTo>
                    <a:pt x="7164" y="7879"/>
                  </a:lnTo>
                  <a:lnTo>
                    <a:pt x="7152" y="7897"/>
                  </a:lnTo>
                  <a:lnTo>
                    <a:pt x="7138" y="7915"/>
                  </a:lnTo>
                  <a:lnTo>
                    <a:pt x="7125" y="7931"/>
                  </a:lnTo>
                  <a:lnTo>
                    <a:pt x="7110" y="7948"/>
                  </a:lnTo>
                  <a:lnTo>
                    <a:pt x="7095" y="7964"/>
                  </a:lnTo>
                  <a:lnTo>
                    <a:pt x="7079" y="7980"/>
                  </a:lnTo>
                  <a:lnTo>
                    <a:pt x="7064" y="7995"/>
                  </a:lnTo>
                  <a:lnTo>
                    <a:pt x="7047" y="8011"/>
                  </a:lnTo>
                  <a:lnTo>
                    <a:pt x="7029" y="8025"/>
                  </a:lnTo>
                  <a:lnTo>
                    <a:pt x="7012" y="8040"/>
                  </a:lnTo>
                  <a:lnTo>
                    <a:pt x="6993" y="8053"/>
                  </a:lnTo>
                  <a:lnTo>
                    <a:pt x="6974" y="8066"/>
                  </a:lnTo>
                  <a:lnTo>
                    <a:pt x="6955" y="8079"/>
                  </a:lnTo>
                  <a:lnTo>
                    <a:pt x="6934" y="8091"/>
                  </a:lnTo>
                  <a:lnTo>
                    <a:pt x="6914" y="8102"/>
                  </a:lnTo>
                  <a:lnTo>
                    <a:pt x="6893" y="8113"/>
                  </a:lnTo>
                  <a:lnTo>
                    <a:pt x="6873" y="8123"/>
                  </a:lnTo>
                  <a:lnTo>
                    <a:pt x="6852" y="8132"/>
                  </a:lnTo>
                  <a:lnTo>
                    <a:pt x="6831" y="8141"/>
                  </a:lnTo>
                  <a:lnTo>
                    <a:pt x="6809" y="8148"/>
                  </a:lnTo>
                  <a:lnTo>
                    <a:pt x="6787" y="8155"/>
                  </a:lnTo>
                  <a:lnTo>
                    <a:pt x="6766" y="8162"/>
                  </a:lnTo>
                  <a:lnTo>
                    <a:pt x="6744" y="8167"/>
                  </a:lnTo>
                  <a:lnTo>
                    <a:pt x="6723" y="8172"/>
                  </a:lnTo>
                  <a:lnTo>
                    <a:pt x="6701" y="8175"/>
                  </a:lnTo>
                  <a:lnTo>
                    <a:pt x="6680" y="8178"/>
                  </a:lnTo>
                  <a:lnTo>
                    <a:pt x="6658" y="8182"/>
                  </a:lnTo>
                  <a:lnTo>
                    <a:pt x="6635" y="8183"/>
                  </a:lnTo>
                  <a:lnTo>
                    <a:pt x="6614" y="8184"/>
                  </a:lnTo>
                  <a:lnTo>
                    <a:pt x="6592" y="8185"/>
                  </a:lnTo>
                  <a:lnTo>
                    <a:pt x="6570" y="8184"/>
                  </a:lnTo>
                  <a:lnTo>
                    <a:pt x="6549" y="8183"/>
                  </a:lnTo>
                  <a:lnTo>
                    <a:pt x="6527" y="8182"/>
                  </a:lnTo>
                  <a:lnTo>
                    <a:pt x="6504" y="8178"/>
                  </a:lnTo>
                  <a:lnTo>
                    <a:pt x="6483" y="8175"/>
                  </a:lnTo>
                  <a:lnTo>
                    <a:pt x="6461" y="8172"/>
                  </a:lnTo>
                  <a:lnTo>
                    <a:pt x="6439" y="8167"/>
                  </a:lnTo>
                  <a:lnTo>
                    <a:pt x="6418" y="8162"/>
                  </a:lnTo>
                  <a:lnTo>
                    <a:pt x="6397" y="8155"/>
                  </a:lnTo>
                  <a:lnTo>
                    <a:pt x="6375" y="8148"/>
                  </a:lnTo>
                  <a:lnTo>
                    <a:pt x="6353" y="8141"/>
                  </a:lnTo>
                  <a:lnTo>
                    <a:pt x="6332" y="8132"/>
                  </a:lnTo>
                  <a:lnTo>
                    <a:pt x="6311" y="8123"/>
                  </a:lnTo>
                  <a:lnTo>
                    <a:pt x="6291" y="8113"/>
                  </a:lnTo>
                  <a:lnTo>
                    <a:pt x="6270" y="8102"/>
                  </a:lnTo>
                  <a:lnTo>
                    <a:pt x="6249" y="8091"/>
                  </a:lnTo>
                  <a:lnTo>
                    <a:pt x="3295" y="6387"/>
                  </a:lnTo>
                  <a:lnTo>
                    <a:pt x="341" y="4684"/>
                  </a:lnTo>
                  <a:lnTo>
                    <a:pt x="321" y="4672"/>
                  </a:lnTo>
                  <a:lnTo>
                    <a:pt x="302" y="4660"/>
                  </a:lnTo>
                  <a:lnTo>
                    <a:pt x="283" y="4647"/>
                  </a:lnTo>
                  <a:lnTo>
                    <a:pt x="264" y="4633"/>
                  </a:lnTo>
                  <a:lnTo>
                    <a:pt x="246" y="4619"/>
                  </a:lnTo>
                  <a:lnTo>
                    <a:pt x="229" y="4605"/>
                  </a:lnTo>
                  <a:lnTo>
                    <a:pt x="213" y="4590"/>
                  </a:lnTo>
                  <a:lnTo>
                    <a:pt x="196" y="4575"/>
                  </a:lnTo>
                  <a:lnTo>
                    <a:pt x="181" y="4558"/>
                  </a:lnTo>
                  <a:lnTo>
                    <a:pt x="166" y="4543"/>
                  </a:lnTo>
                  <a:lnTo>
                    <a:pt x="152" y="4525"/>
                  </a:lnTo>
                  <a:lnTo>
                    <a:pt x="137" y="4508"/>
                  </a:lnTo>
                  <a:lnTo>
                    <a:pt x="124" y="4490"/>
                  </a:lnTo>
                  <a:lnTo>
                    <a:pt x="112" y="4473"/>
                  </a:lnTo>
                  <a:lnTo>
                    <a:pt x="99" y="4454"/>
                  </a:lnTo>
                  <a:lnTo>
                    <a:pt x="88" y="4435"/>
                  </a:lnTo>
                  <a:lnTo>
                    <a:pt x="78" y="4416"/>
                  </a:lnTo>
                  <a:lnTo>
                    <a:pt x="68" y="4397"/>
                  </a:lnTo>
                  <a:lnTo>
                    <a:pt x="58" y="4377"/>
                  </a:lnTo>
                  <a:lnTo>
                    <a:pt x="50" y="4356"/>
                  </a:lnTo>
                  <a:lnTo>
                    <a:pt x="42" y="4336"/>
                  </a:lnTo>
                  <a:lnTo>
                    <a:pt x="35" y="4315"/>
                  </a:lnTo>
                  <a:lnTo>
                    <a:pt x="28" y="4294"/>
                  </a:lnTo>
                  <a:lnTo>
                    <a:pt x="22" y="4273"/>
                  </a:lnTo>
                  <a:lnTo>
                    <a:pt x="16" y="4251"/>
                  </a:lnTo>
                  <a:lnTo>
                    <a:pt x="12" y="4229"/>
                  </a:lnTo>
                  <a:lnTo>
                    <a:pt x="8" y="4207"/>
                  </a:lnTo>
                  <a:lnTo>
                    <a:pt x="5" y="4184"/>
                  </a:lnTo>
                  <a:lnTo>
                    <a:pt x="3" y="4162"/>
                  </a:lnTo>
                  <a:lnTo>
                    <a:pt x="1" y="4139"/>
                  </a:lnTo>
                  <a:lnTo>
                    <a:pt x="0" y="4116"/>
                  </a:lnTo>
                  <a:lnTo>
                    <a:pt x="0" y="4092"/>
                  </a:lnTo>
                  <a:lnTo>
                    <a:pt x="0" y="4069"/>
                  </a:lnTo>
                  <a:lnTo>
                    <a:pt x="1" y="4046"/>
                  </a:lnTo>
                  <a:lnTo>
                    <a:pt x="3" y="4023"/>
                  </a:lnTo>
                  <a:lnTo>
                    <a:pt x="5" y="3999"/>
                  </a:lnTo>
                  <a:lnTo>
                    <a:pt x="8" y="3977"/>
                  </a:lnTo>
                  <a:lnTo>
                    <a:pt x="12" y="3955"/>
                  </a:lnTo>
                  <a:lnTo>
                    <a:pt x="16" y="3933"/>
                  </a:lnTo>
                  <a:lnTo>
                    <a:pt x="22" y="3912"/>
                  </a:lnTo>
                  <a:lnTo>
                    <a:pt x="28" y="3890"/>
                  </a:lnTo>
                  <a:lnTo>
                    <a:pt x="35" y="3869"/>
                  </a:lnTo>
                  <a:lnTo>
                    <a:pt x="42" y="3847"/>
                  </a:lnTo>
                  <a:lnTo>
                    <a:pt x="50" y="3828"/>
                  </a:lnTo>
                  <a:lnTo>
                    <a:pt x="58" y="3808"/>
                  </a:lnTo>
                  <a:lnTo>
                    <a:pt x="68" y="3788"/>
                  </a:lnTo>
                  <a:lnTo>
                    <a:pt x="78" y="3768"/>
                  </a:lnTo>
                  <a:lnTo>
                    <a:pt x="88" y="3749"/>
                  </a:lnTo>
                  <a:lnTo>
                    <a:pt x="99" y="3730"/>
                  </a:lnTo>
                  <a:lnTo>
                    <a:pt x="112" y="3712"/>
                  </a:lnTo>
                  <a:lnTo>
                    <a:pt x="124" y="3693"/>
                  </a:lnTo>
                  <a:lnTo>
                    <a:pt x="137" y="3677"/>
                  </a:lnTo>
                  <a:lnTo>
                    <a:pt x="152" y="3659"/>
                  </a:lnTo>
                  <a:lnTo>
                    <a:pt x="166" y="3642"/>
                  </a:lnTo>
                  <a:lnTo>
                    <a:pt x="181" y="3626"/>
                  </a:lnTo>
                  <a:lnTo>
                    <a:pt x="196" y="3610"/>
                  </a:lnTo>
                  <a:lnTo>
                    <a:pt x="213" y="3595"/>
                  </a:lnTo>
                  <a:lnTo>
                    <a:pt x="229" y="3579"/>
                  </a:lnTo>
                  <a:lnTo>
                    <a:pt x="246" y="3565"/>
                  </a:lnTo>
                  <a:lnTo>
                    <a:pt x="264" y="3552"/>
                  </a:lnTo>
                  <a:lnTo>
                    <a:pt x="283" y="3537"/>
                  </a:lnTo>
                  <a:lnTo>
                    <a:pt x="302" y="3525"/>
                  </a:lnTo>
                  <a:lnTo>
                    <a:pt x="321" y="3512"/>
                  </a:lnTo>
                  <a:lnTo>
                    <a:pt x="341" y="3499"/>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7" name="Freeform 7"/>
            <p:cNvSpPr/>
            <p:nvPr/>
          </p:nvSpPr>
          <p:spPr bwMode="auto">
            <a:xfrm>
              <a:off x="4570412" y="3099911"/>
              <a:ext cx="1532323" cy="1722601"/>
            </a:xfrm>
            <a:custGeom>
              <a:avLst/>
              <a:gdLst>
                <a:gd name="T0" fmla="*/ 1007 w 7277"/>
                <a:gd name="T1" fmla="*/ 8103 h 8185"/>
                <a:gd name="T2" fmla="*/ 924 w 7277"/>
                <a:gd name="T3" fmla="*/ 8141 h 8185"/>
                <a:gd name="T4" fmla="*/ 837 w 7277"/>
                <a:gd name="T5" fmla="*/ 8167 h 8185"/>
                <a:gd name="T6" fmla="*/ 750 w 7277"/>
                <a:gd name="T7" fmla="*/ 8182 h 8185"/>
                <a:gd name="T8" fmla="*/ 663 w 7277"/>
                <a:gd name="T9" fmla="*/ 8185 h 8185"/>
                <a:gd name="T10" fmla="*/ 576 w 7277"/>
                <a:gd name="T11" fmla="*/ 8176 h 8185"/>
                <a:gd name="T12" fmla="*/ 490 w 7277"/>
                <a:gd name="T13" fmla="*/ 8156 h 8185"/>
                <a:gd name="T14" fmla="*/ 404 w 7277"/>
                <a:gd name="T15" fmla="*/ 8123 h 8185"/>
                <a:gd name="T16" fmla="*/ 322 w 7277"/>
                <a:gd name="T17" fmla="*/ 8080 h 8185"/>
                <a:gd name="T18" fmla="*/ 248 w 7277"/>
                <a:gd name="T19" fmla="*/ 8027 h 8185"/>
                <a:gd name="T20" fmla="*/ 181 w 7277"/>
                <a:gd name="T21" fmla="*/ 7966 h 8185"/>
                <a:gd name="T22" fmla="*/ 125 w 7277"/>
                <a:gd name="T23" fmla="*/ 7897 h 8185"/>
                <a:gd name="T24" fmla="*/ 79 w 7277"/>
                <a:gd name="T25" fmla="*/ 7824 h 8185"/>
                <a:gd name="T26" fmla="*/ 43 w 7277"/>
                <a:gd name="T27" fmla="*/ 7743 h 8185"/>
                <a:gd name="T28" fmla="*/ 18 w 7277"/>
                <a:gd name="T29" fmla="*/ 7659 h 8185"/>
                <a:gd name="T30" fmla="*/ 3 w 7277"/>
                <a:gd name="T31" fmla="*/ 7569 h 8185"/>
                <a:gd name="T32" fmla="*/ 0 w 7277"/>
                <a:gd name="T33" fmla="*/ 4093 h 8185"/>
                <a:gd name="T34" fmla="*/ 3 w 7277"/>
                <a:gd name="T35" fmla="*/ 617 h 8185"/>
                <a:gd name="T36" fmla="*/ 18 w 7277"/>
                <a:gd name="T37" fmla="*/ 528 h 8185"/>
                <a:gd name="T38" fmla="*/ 43 w 7277"/>
                <a:gd name="T39" fmla="*/ 442 h 8185"/>
                <a:gd name="T40" fmla="*/ 79 w 7277"/>
                <a:gd name="T41" fmla="*/ 362 h 8185"/>
                <a:gd name="T42" fmla="*/ 125 w 7277"/>
                <a:gd name="T43" fmla="*/ 288 h 8185"/>
                <a:gd name="T44" fmla="*/ 181 w 7277"/>
                <a:gd name="T45" fmla="*/ 221 h 8185"/>
                <a:gd name="T46" fmla="*/ 248 w 7277"/>
                <a:gd name="T47" fmla="*/ 160 h 8185"/>
                <a:gd name="T48" fmla="*/ 322 w 7277"/>
                <a:gd name="T49" fmla="*/ 106 h 8185"/>
                <a:gd name="T50" fmla="*/ 404 w 7277"/>
                <a:gd name="T51" fmla="*/ 62 h 8185"/>
                <a:gd name="T52" fmla="*/ 490 w 7277"/>
                <a:gd name="T53" fmla="*/ 30 h 8185"/>
                <a:gd name="T54" fmla="*/ 576 w 7277"/>
                <a:gd name="T55" fmla="*/ 10 h 8185"/>
                <a:gd name="T56" fmla="*/ 663 w 7277"/>
                <a:gd name="T57" fmla="*/ 1 h 8185"/>
                <a:gd name="T58" fmla="*/ 750 w 7277"/>
                <a:gd name="T59" fmla="*/ 3 h 8185"/>
                <a:gd name="T60" fmla="*/ 837 w 7277"/>
                <a:gd name="T61" fmla="*/ 19 h 8185"/>
                <a:gd name="T62" fmla="*/ 924 w 7277"/>
                <a:gd name="T63" fmla="*/ 44 h 8185"/>
                <a:gd name="T64" fmla="*/ 1007 w 7277"/>
                <a:gd name="T65" fmla="*/ 83 h 8185"/>
                <a:gd name="T66" fmla="*/ 6956 w 7277"/>
                <a:gd name="T67" fmla="*/ 3513 h 8185"/>
                <a:gd name="T68" fmla="*/ 7031 w 7277"/>
                <a:gd name="T69" fmla="*/ 3566 h 8185"/>
                <a:gd name="T70" fmla="*/ 7096 w 7277"/>
                <a:gd name="T71" fmla="*/ 3627 h 8185"/>
                <a:gd name="T72" fmla="*/ 7153 w 7277"/>
                <a:gd name="T73" fmla="*/ 3695 h 8185"/>
                <a:gd name="T74" fmla="*/ 7199 w 7277"/>
                <a:gd name="T75" fmla="*/ 3769 h 8185"/>
                <a:gd name="T76" fmla="*/ 7235 w 7277"/>
                <a:gd name="T77" fmla="*/ 3849 h 8185"/>
                <a:gd name="T78" fmla="*/ 7261 w 7277"/>
                <a:gd name="T79" fmla="*/ 3934 h 8185"/>
                <a:gd name="T80" fmla="*/ 7274 w 7277"/>
                <a:gd name="T81" fmla="*/ 4024 h 8185"/>
                <a:gd name="T82" fmla="*/ 7277 w 7277"/>
                <a:gd name="T83" fmla="*/ 4116 h 8185"/>
                <a:gd name="T84" fmla="*/ 7269 w 7277"/>
                <a:gd name="T85" fmla="*/ 4208 h 8185"/>
                <a:gd name="T86" fmla="*/ 7249 w 7277"/>
                <a:gd name="T87" fmla="*/ 4295 h 8185"/>
                <a:gd name="T88" fmla="*/ 7219 w 7277"/>
                <a:gd name="T89" fmla="*/ 4377 h 8185"/>
                <a:gd name="T90" fmla="*/ 7178 w 7277"/>
                <a:gd name="T91" fmla="*/ 4455 h 8185"/>
                <a:gd name="T92" fmla="*/ 7125 w 7277"/>
                <a:gd name="T93" fmla="*/ 4526 h 8185"/>
                <a:gd name="T94" fmla="*/ 7064 w 7277"/>
                <a:gd name="T95" fmla="*/ 4590 h 8185"/>
                <a:gd name="T96" fmla="*/ 6994 w 7277"/>
                <a:gd name="T97" fmla="*/ 464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6" y="4686"/>
                  </a:moveTo>
                  <a:lnTo>
                    <a:pt x="3982" y="6388"/>
                  </a:lnTo>
                  <a:lnTo>
                    <a:pt x="1027" y="8091"/>
                  </a:lnTo>
                  <a:lnTo>
                    <a:pt x="1007" y="8103"/>
                  </a:lnTo>
                  <a:lnTo>
                    <a:pt x="986" y="8113"/>
                  </a:lnTo>
                  <a:lnTo>
                    <a:pt x="966" y="8123"/>
                  </a:lnTo>
                  <a:lnTo>
                    <a:pt x="945" y="8133"/>
                  </a:lnTo>
                  <a:lnTo>
                    <a:pt x="924" y="8141"/>
                  </a:lnTo>
                  <a:lnTo>
                    <a:pt x="901" y="8149"/>
                  </a:lnTo>
                  <a:lnTo>
                    <a:pt x="880" y="8156"/>
                  </a:lnTo>
                  <a:lnTo>
                    <a:pt x="859" y="8162"/>
                  </a:lnTo>
                  <a:lnTo>
                    <a:pt x="837" y="8167"/>
                  </a:lnTo>
                  <a:lnTo>
                    <a:pt x="816" y="8172"/>
                  </a:lnTo>
                  <a:lnTo>
                    <a:pt x="794" y="8176"/>
                  </a:lnTo>
                  <a:lnTo>
                    <a:pt x="773" y="8180"/>
                  </a:lnTo>
                  <a:lnTo>
                    <a:pt x="750" y="8182"/>
                  </a:lnTo>
                  <a:lnTo>
                    <a:pt x="728" y="8184"/>
                  </a:lnTo>
                  <a:lnTo>
                    <a:pt x="707" y="8185"/>
                  </a:lnTo>
                  <a:lnTo>
                    <a:pt x="685" y="8185"/>
                  </a:lnTo>
                  <a:lnTo>
                    <a:pt x="663" y="8185"/>
                  </a:lnTo>
                  <a:lnTo>
                    <a:pt x="642" y="8184"/>
                  </a:lnTo>
                  <a:lnTo>
                    <a:pt x="619" y="8182"/>
                  </a:lnTo>
                  <a:lnTo>
                    <a:pt x="597" y="8180"/>
                  </a:lnTo>
                  <a:lnTo>
                    <a:pt x="576" y="8176"/>
                  </a:lnTo>
                  <a:lnTo>
                    <a:pt x="554" y="8172"/>
                  </a:lnTo>
                  <a:lnTo>
                    <a:pt x="532" y="8167"/>
                  </a:lnTo>
                  <a:lnTo>
                    <a:pt x="511" y="8162"/>
                  </a:lnTo>
                  <a:lnTo>
                    <a:pt x="490" y="8156"/>
                  </a:lnTo>
                  <a:lnTo>
                    <a:pt x="467" y="8149"/>
                  </a:lnTo>
                  <a:lnTo>
                    <a:pt x="446" y="8141"/>
                  </a:lnTo>
                  <a:lnTo>
                    <a:pt x="425" y="8133"/>
                  </a:lnTo>
                  <a:lnTo>
                    <a:pt x="404" y="8123"/>
                  </a:lnTo>
                  <a:lnTo>
                    <a:pt x="384" y="8113"/>
                  </a:lnTo>
                  <a:lnTo>
                    <a:pt x="363" y="8103"/>
                  </a:lnTo>
                  <a:lnTo>
                    <a:pt x="343" y="8091"/>
                  </a:lnTo>
                  <a:lnTo>
                    <a:pt x="322" y="8080"/>
                  </a:lnTo>
                  <a:lnTo>
                    <a:pt x="303" y="8067"/>
                  </a:lnTo>
                  <a:lnTo>
                    <a:pt x="284" y="8053"/>
                  </a:lnTo>
                  <a:lnTo>
                    <a:pt x="265" y="8040"/>
                  </a:lnTo>
                  <a:lnTo>
                    <a:pt x="248" y="8027"/>
                  </a:lnTo>
                  <a:lnTo>
                    <a:pt x="230" y="8011"/>
                  </a:lnTo>
                  <a:lnTo>
                    <a:pt x="213" y="7997"/>
                  </a:lnTo>
                  <a:lnTo>
                    <a:pt x="198" y="7981"/>
                  </a:lnTo>
                  <a:lnTo>
                    <a:pt x="181" y="7966"/>
                  </a:lnTo>
                  <a:lnTo>
                    <a:pt x="167" y="7949"/>
                  </a:lnTo>
                  <a:lnTo>
                    <a:pt x="152" y="7932"/>
                  </a:lnTo>
                  <a:lnTo>
                    <a:pt x="139" y="7915"/>
                  </a:lnTo>
                  <a:lnTo>
                    <a:pt x="125" y="7897"/>
                  </a:lnTo>
                  <a:lnTo>
                    <a:pt x="113" y="7879"/>
                  </a:lnTo>
                  <a:lnTo>
                    <a:pt x="101" y="7861"/>
                  </a:lnTo>
                  <a:lnTo>
                    <a:pt x="90" y="7843"/>
                  </a:lnTo>
                  <a:lnTo>
                    <a:pt x="79" y="7824"/>
                  </a:lnTo>
                  <a:lnTo>
                    <a:pt x="69" y="7804"/>
                  </a:lnTo>
                  <a:lnTo>
                    <a:pt x="60" y="7784"/>
                  </a:lnTo>
                  <a:lnTo>
                    <a:pt x="51" y="7764"/>
                  </a:lnTo>
                  <a:lnTo>
                    <a:pt x="43" y="7743"/>
                  </a:lnTo>
                  <a:lnTo>
                    <a:pt x="36" y="7723"/>
                  </a:lnTo>
                  <a:lnTo>
                    <a:pt x="29" y="7702"/>
                  </a:lnTo>
                  <a:lnTo>
                    <a:pt x="23" y="7680"/>
                  </a:lnTo>
                  <a:lnTo>
                    <a:pt x="18" y="7659"/>
                  </a:lnTo>
                  <a:lnTo>
                    <a:pt x="13" y="7636"/>
                  </a:lnTo>
                  <a:lnTo>
                    <a:pt x="9" y="7614"/>
                  </a:lnTo>
                  <a:lnTo>
                    <a:pt x="6" y="7591"/>
                  </a:lnTo>
                  <a:lnTo>
                    <a:pt x="3" y="7569"/>
                  </a:lnTo>
                  <a:lnTo>
                    <a:pt x="1" y="7546"/>
                  </a:lnTo>
                  <a:lnTo>
                    <a:pt x="0" y="7522"/>
                  </a:lnTo>
                  <a:lnTo>
                    <a:pt x="0" y="7499"/>
                  </a:lnTo>
                  <a:lnTo>
                    <a:pt x="0" y="4093"/>
                  </a:lnTo>
                  <a:lnTo>
                    <a:pt x="0" y="687"/>
                  </a:lnTo>
                  <a:lnTo>
                    <a:pt x="0" y="663"/>
                  </a:lnTo>
                  <a:lnTo>
                    <a:pt x="1" y="640"/>
                  </a:lnTo>
                  <a:lnTo>
                    <a:pt x="3" y="617"/>
                  </a:lnTo>
                  <a:lnTo>
                    <a:pt x="6" y="594"/>
                  </a:lnTo>
                  <a:lnTo>
                    <a:pt x="9" y="572"/>
                  </a:lnTo>
                  <a:lnTo>
                    <a:pt x="13" y="550"/>
                  </a:lnTo>
                  <a:lnTo>
                    <a:pt x="18" y="528"/>
                  </a:lnTo>
                  <a:lnTo>
                    <a:pt x="23" y="505"/>
                  </a:lnTo>
                  <a:lnTo>
                    <a:pt x="29" y="484"/>
                  </a:lnTo>
                  <a:lnTo>
                    <a:pt x="36" y="463"/>
                  </a:lnTo>
                  <a:lnTo>
                    <a:pt x="43" y="442"/>
                  </a:lnTo>
                  <a:lnTo>
                    <a:pt x="51" y="422"/>
                  </a:lnTo>
                  <a:lnTo>
                    <a:pt x="60" y="402"/>
                  </a:lnTo>
                  <a:lnTo>
                    <a:pt x="69" y="382"/>
                  </a:lnTo>
                  <a:lnTo>
                    <a:pt x="79" y="362"/>
                  </a:lnTo>
                  <a:lnTo>
                    <a:pt x="90" y="344"/>
                  </a:lnTo>
                  <a:lnTo>
                    <a:pt x="101" y="325"/>
                  </a:lnTo>
                  <a:lnTo>
                    <a:pt x="113" y="306"/>
                  </a:lnTo>
                  <a:lnTo>
                    <a:pt x="125" y="288"/>
                  </a:lnTo>
                  <a:lnTo>
                    <a:pt x="139" y="270"/>
                  </a:lnTo>
                  <a:lnTo>
                    <a:pt x="152" y="254"/>
                  </a:lnTo>
                  <a:lnTo>
                    <a:pt x="167" y="237"/>
                  </a:lnTo>
                  <a:lnTo>
                    <a:pt x="181" y="221"/>
                  </a:lnTo>
                  <a:lnTo>
                    <a:pt x="198" y="205"/>
                  </a:lnTo>
                  <a:lnTo>
                    <a:pt x="213" y="190"/>
                  </a:lnTo>
                  <a:lnTo>
                    <a:pt x="230" y="174"/>
                  </a:lnTo>
                  <a:lnTo>
                    <a:pt x="248" y="160"/>
                  </a:lnTo>
                  <a:lnTo>
                    <a:pt x="265" y="145"/>
                  </a:lnTo>
                  <a:lnTo>
                    <a:pt x="284" y="132"/>
                  </a:lnTo>
                  <a:lnTo>
                    <a:pt x="303" y="119"/>
                  </a:lnTo>
                  <a:lnTo>
                    <a:pt x="322" y="106"/>
                  </a:lnTo>
                  <a:lnTo>
                    <a:pt x="343" y="94"/>
                  </a:lnTo>
                  <a:lnTo>
                    <a:pt x="363" y="83"/>
                  </a:lnTo>
                  <a:lnTo>
                    <a:pt x="384" y="72"/>
                  </a:lnTo>
                  <a:lnTo>
                    <a:pt x="404" y="62"/>
                  </a:lnTo>
                  <a:lnTo>
                    <a:pt x="425" y="53"/>
                  </a:lnTo>
                  <a:lnTo>
                    <a:pt x="446" y="44"/>
                  </a:lnTo>
                  <a:lnTo>
                    <a:pt x="467" y="37"/>
                  </a:lnTo>
                  <a:lnTo>
                    <a:pt x="490" y="30"/>
                  </a:lnTo>
                  <a:lnTo>
                    <a:pt x="511" y="23"/>
                  </a:lnTo>
                  <a:lnTo>
                    <a:pt x="532" y="19"/>
                  </a:lnTo>
                  <a:lnTo>
                    <a:pt x="554" y="13"/>
                  </a:lnTo>
                  <a:lnTo>
                    <a:pt x="576" y="10"/>
                  </a:lnTo>
                  <a:lnTo>
                    <a:pt x="597" y="7"/>
                  </a:lnTo>
                  <a:lnTo>
                    <a:pt x="619" y="3"/>
                  </a:lnTo>
                  <a:lnTo>
                    <a:pt x="642" y="2"/>
                  </a:lnTo>
                  <a:lnTo>
                    <a:pt x="663" y="1"/>
                  </a:lnTo>
                  <a:lnTo>
                    <a:pt x="685" y="0"/>
                  </a:lnTo>
                  <a:lnTo>
                    <a:pt x="707" y="1"/>
                  </a:lnTo>
                  <a:lnTo>
                    <a:pt x="728" y="2"/>
                  </a:lnTo>
                  <a:lnTo>
                    <a:pt x="750" y="3"/>
                  </a:lnTo>
                  <a:lnTo>
                    <a:pt x="773" y="7"/>
                  </a:lnTo>
                  <a:lnTo>
                    <a:pt x="794" y="10"/>
                  </a:lnTo>
                  <a:lnTo>
                    <a:pt x="816" y="13"/>
                  </a:lnTo>
                  <a:lnTo>
                    <a:pt x="837" y="19"/>
                  </a:lnTo>
                  <a:lnTo>
                    <a:pt x="859" y="23"/>
                  </a:lnTo>
                  <a:lnTo>
                    <a:pt x="880" y="30"/>
                  </a:lnTo>
                  <a:lnTo>
                    <a:pt x="901" y="37"/>
                  </a:lnTo>
                  <a:lnTo>
                    <a:pt x="924" y="44"/>
                  </a:lnTo>
                  <a:lnTo>
                    <a:pt x="945" y="53"/>
                  </a:lnTo>
                  <a:lnTo>
                    <a:pt x="966" y="62"/>
                  </a:lnTo>
                  <a:lnTo>
                    <a:pt x="986" y="72"/>
                  </a:lnTo>
                  <a:lnTo>
                    <a:pt x="1007" y="83"/>
                  </a:lnTo>
                  <a:lnTo>
                    <a:pt x="1028" y="94"/>
                  </a:lnTo>
                  <a:lnTo>
                    <a:pt x="3982" y="1798"/>
                  </a:lnTo>
                  <a:lnTo>
                    <a:pt x="6936" y="3501"/>
                  </a:lnTo>
                  <a:lnTo>
                    <a:pt x="6956" y="3513"/>
                  </a:lnTo>
                  <a:lnTo>
                    <a:pt x="6975" y="3525"/>
                  </a:lnTo>
                  <a:lnTo>
                    <a:pt x="6994" y="3538"/>
                  </a:lnTo>
                  <a:lnTo>
                    <a:pt x="7012" y="3552"/>
                  </a:lnTo>
                  <a:lnTo>
                    <a:pt x="7031" y="3566"/>
                  </a:lnTo>
                  <a:lnTo>
                    <a:pt x="7048" y="3580"/>
                  </a:lnTo>
                  <a:lnTo>
                    <a:pt x="7064" y="3595"/>
                  </a:lnTo>
                  <a:lnTo>
                    <a:pt x="7081" y="3610"/>
                  </a:lnTo>
                  <a:lnTo>
                    <a:pt x="7096" y="3627"/>
                  </a:lnTo>
                  <a:lnTo>
                    <a:pt x="7111" y="3644"/>
                  </a:lnTo>
                  <a:lnTo>
                    <a:pt x="7125" y="3660"/>
                  </a:lnTo>
                  <a:lnTo>
                    <a:pt x="7140" y="3677"/>
                  </a:lnTo>
                  <a:lnTo>
                    <a:pt x="7153" y="3695"/>
                  </a:lnTo>
                  <a:lnTo>
                    <a:pt x="7165" y="3712"/>
                  </a:lnTo>
                  <a:lnTo>
                    <a:pt x="7178" y="3731"/>
                  </a:lnTo>
                  <a:lnTo>
                    <a:pt x="7189" y="3750"/>
                  </a:lnTo>
                  <a:lnTo>
                    <a:pt x="7199" y="3769"/>
                  </a:lnTo>
                  <a:lnTo>
                    <a:pt x="7209" y="3788"/>
                  </a:lnTo>
                  <a:lnTo>
                    <a:pt x="7219" y="3808"/>
                  </a:lnTo>
                  <a:lnTo>
                    <a:pt x="7227" y="3829"/>
                  </a:lnTo>
                  <a:lnTo>
                    <a:pt x="7235" y="3849"/>
                  </a:lnTo>
                  <a:lnTo>
                    <a:pt x="7242" y="3870"/>
                  </a:lnTo>
                  <a:lnTo>
                    <a:pt x="7249" y="3891"/>
                  </a:lnTo>
                  <a:lnTo>
                    <a:pt x="7255" y="3912"/>
                  </a:lnTo>
                  <a:lnTo>
                    <a:pt x="7261" y="3934"/>
                  </a:lnTo>
                  <a:lnTo>
                    <a:pt x="7265" y="3956"/>
                  </a:lnTo>
                  <a:lnTo>
                    <a:pt x="7269" y="3978"/>
                  </a:lnTo>
                  <a:lnTo>
                    <a:pt x="7272" y="4001"/>
                  </a:lnTo>
                  <a:lnTo>
                    <a:pt x="7274" y="4024"/>
                  </a:lnTo>
                  <a:lnTo>
                    <a:pt x="7276" y="4046"/>
                  </a:lnTo>
                  <a:lnTo>
                    <a:pt x="7277" y="4069"/>
                  </a:lnTo>
                  <a:lnTo>
                    <a:pt x="7277" y="4093"/>
                  </a:lnTo>
                  <a:lnTo>
                    <a:pt x="7277" y="4116"/>
                  </a:lnTo>
                  <a:lnTo>
                    <a:pt x="7276" y="4139"/>
                  </a:lnTo>
                  <a:lnTo>
                    <a:pt x="7274" y="4162"/>
                  </a:lnTo>
                  <a:lnTo>
                    <a:pt x="7272" y="4186"/>
                  </a:lnTo>
                  <a:lnTo>
                    <a:pt x="7269" y="4208"/>
                  </a:lnTo>
                  <a:lnTo>
                    <a:pt x="7265" y="4230"/>
                  </a:lnTo>
                  <a:lnTo>
                    <a:pt x="7261" y="4252"/>
                  </a:lnTo>
                  <a:lnTo>
                    <a:pt x="7255" y="4273"/>
                  </a:lnTo>
                  <a:lnTo>
                    <a:pt x="7249" y="4295"/>
                  </a:lnTo>
                  <a:lnTo>
                    <a:pt x="7242" y="4316"/>
                  </a:lnTo>
                  <a:lnTo>
                    <a:pt x="7235" y="4338"/>
                  </a:lnTo>
                  <a:lnTo>
                    <a:pt x="7227" y="4357"/>
                  </a:lnTo>
                  <a:lnTo>
                    <a:pt x="7219" y="4377"/>
                  </a:lnTo>
                  <a:lnTo>
                    <a:pt x="7209" y="4397"/>
                  </a:lnTo>
                  <a:lnTo>
                    <a:pt x="7199" y="4417"/>
                  </a:lnTo>
                  <a:lnTo>
                    <a:pt x="7189" y="4436"/>
                  </a:lnTo>
                  <a:lnTo>
                    <a:pt x="7178" y="4455"/>
                  </a:lnTo>
                  <a:lnTo>
                    <a:pt x="7165" y="4473"/>
                  </a:lnTo>
                  <a:lnTo>
                    <a:pt x="7153" y="4492"/>
                  </a:lnTo>
                  <a:lnTo>
                    <a:pt x="7140" y="4509"/>
                  </a:lnTo>
                  <a:lnTo>
                    <a:pt x="7125" y="4526"/>
                  </a:lnTo>
                  <a:lnTo>
                    <a:pt x="7111" y="4543"/>
                  </a:lnTo>
                  <a:lnTo>
                    <a:pt x="7096" y="4559"/>
                  </a:lnTo>
                  <a:lnTo>
                    <a:pt x="7081" y="4575"/>
                  </a:lnTo>
                  <a:lnTo>
                    <a:pt x="7064" y="4590"/>
                  </a:lnTo>
                  <a:lnTo>
                    <a:pt x="7048" y="4606"/>
                  </a:lnTo>
                  <a:lnTo>
                    <a:pt x="7031" y="4620"/>
                  </a:lnTo>
                  <a:lnTo>
                    <a:pt x="7012" y="4633"/>
                  </a:lnTo>
                  <a:lnTo>
                    <a:pt x="6994" y="4648"/>
                  </a:lnTo>
                  <a:lnTo>
                    <a:pt x="6975" y="4660"/>
                  </a:lnTo>
                  <a:lnTo>
                    <a:pt x="6956" y="4673"/>
                  </a:lnTo>
                  <a:lnTo>
                    <a:pt x="6936" y="468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8" name="Freeform 8"/>
            <p:cNvSpPr/>
            <p:nvPr/>
          </p:nvSpPr>
          <p:spPr bwMode="auto">
            <a:xfrm>
              <a:off x="5297844" y="3766724"/>
              <a:ext cx="1532323" cy="1722601"/>
            </a:xfrm>
            <a:custGeom>
              <a:avLst/>
              <a:gdLst>
                <a:gd name="T0" fmla="*/ 6270 w 7277"/>
                <a:gd name="T1" fmla="*/ 83 h 8185"/>
                <a:gd name="T2" fmla="*/ 6354 w 7277"/>
                <a:gd name="T3" fmla="*/ 44 h 8185"/>
                <a:gd name="T4" fmla="*/ 6440 w 7277"/>
                <a:gd name="T5" fmla="*/ 18 h 8185"/>
                <a:gd name="T6" fmla="*/ 6527 w 7277"/>
                <a:gd name="T7" fmla="*/ 3 h 8185"/>
                <a:gd name="T8" fmla="*/ 6615 w 7277"/>
                <a:gd name="T9" fmla="*/ 0 h 8185"/>
                <a:gd name="T10" fmla="*/ 6701 w 7277"/>
                <a:gd name="T11" fmla="*/ 9 h 8185"/>
                <a:gd name="T12" fmla="*/ 6788 w 7277"/>
                <a:gd name="T13" fmla="*/ 30 h 8185"/>
                <a:gd name="T14" fmla="*/ 6873 w 7277"/>
                <a:gd name="T15" fmla="*/ 62 h 8185"/>
                <a:gd name="T16" fmla="*/ 6955 w 7277"/>
                <a:gd name="T17" fmla="*/ 106 h 8185"/>
                <a:gd name="T18" fmla="*/ 7030 w 7277"/>
                <a:gd name="T19" fmla="*/ 159 h 8185"/>
                <a:gd name="T20" fmla="*/ 7096 w 7277"/>
                <a:gd name="T21" fmla="*/ 220 h 8185"/>
                <a:gd name="T22" fmla="*/ 7152 w 7277"/>
                <a:gd name="T23" fmla="*/ 288 h 8185"/>
                <a:gd name="T24" fmla="*/ 7198 w 7277"/>
                <a:gd name="T25" fmla="*/ 362 h 8185"/>
                <a:gd name="T26" fmla="*/ 7234 w 7277"/>
                <a:gd name="T27" fmla="*/ 442 h 8185"/>
                <a:gd name="T28" fmla="*/ 7260 w 7277"/>
                <a:gd name="T29" fmla="*/ 527 h 8185"/>
                <a:gd name="T30" fmla="*/ 7274 w 7277"/>
                <a:gd name="T31" fmla="*/ 616 h 8185"/>
                <a:gd name="T32" fmla="*/ 7277 w 7277"/>
                <a:gd name="T33" fmla="*/ 4092 h 8185"/>
                <a:gd name="T34" fmla="*/ 7274 w 7277"/>
                <a:gd name="T35" fmla="*/ 7569 h 8185"/>
                <a:gd name="T36" fmla="*/ 7260 w 7277"/>
                <a:gd name="T37" fmla="*/ 7657 h 8185"/>
                <a:gd name="T38" fmla="*/ 7234 w 7277"/>
                <a:gd name="T39" fmla="*/ 7743 h 8185"/>
                <a:gd name="T40" fmla="*/ 7198 w 7277"/>
                <a:gd name="T41" fmla="*/ 7823 h 8185"/>
                <a:gd name="T42" fmla="*/ 7152 w 7277"/>
                <a:gd name="T43" fmla="*/ 7897 h 8185"/>
                <a:gd name="T44" fmla="*/ 7096 w 7277"/>
                <a:gd name="T45" fmla="*/ 7964 h 8185"/>
                <a:gd name="T46" fmla="*/ 7030 w 7277"/>
                <a:gd name="T47" fmla="*/ 8025 h 8185"/>
                <a:gd name="T48" fmla="*/ 6955 w 7277"/>
                <a:gd name="T49" fmla="*/ 8079 h 8185"/>
                <a:gd name="T50" fmla="*/ 6873 w 7277"/>
                <a:gd name="T51" fmla="*/ 8123 h 8185"/>
                <a:gd name="T52" fmla="*/ 6788 w 7277"/>
                <a:gd name="T53" fmla="*/ 8155 h 8185"/>
                <a:gd name="T54" fmla="*/ 6701 w 7277"/>
                <a:gd name="T55" fmla="*/ 8176 h 8185"/>
                <a:gd name="T56" fmla="*/ 6615 w 7277"/>
                <a:gd name="T57" fmla="*/ 8185 h 8185"/>
                <a:gd name="T58" fmla="*/ 6527 w 7277"/>
                <a:gd name="T59" fmla="*/ 8182 h 8185"/>
                <a:gd name="T60" fmla="*/ 6440 w 7277"/>
                <a:gd name="T61" fmla="*/ 8167 h 8185"/>
                <a:gd name="T62" fmla="*/ 6354 w 7277"/>
                <a:gd name="T63" fmla="*/ 8141 h 8185"/>
                <a:gd name="T64" fmla="*/ 6270 w 7277"/>
                <a:gd name="T65" fmla="*/ 8102 h 8185"/>
                <a:gd name="T66" fmla="*/ 322 w 7277"/>
                <a:gd name="T67" fmla="*/ 4672 h 8185"/>
                <a:gd name="T68" fmla="*/ 246 w 7277"/>
                <a:gd name="T69" fmla="*/ 4619 h 8185"/>
                <a:gd name="T70" fmla="*/ 181 w 7277"/>
                <a:gd name="T71" fmla="*/ 4559 h 8185"/>
                <a:gd name="T72" fmla="*/ 125 w 7277"/>
                <a:gd name="T73" fmla="*/ 4490 h 8185"/>
                <a:gd name="T74" fmla="*/ 79 w 7277"/>
                <a:gd name="T75" fmla="*/ 4416 h 8185"/>
                <a:gd name="T76" fmla="*/ 42 w 7277"/>
                <a:gd name="T77" fmla="*/ 4336 h 8185"/>
                <a:gd name="T78" fmla="*/ 18 w 7277"/>
                <a:gd name="T79" fmla="*/ 4252 h 8185"/>
                <a:gd name="T80" fmla="*/ 3 w 7277"/>
                <a:gd name="T81" fmla="*/ 4162 h 8185"/>
                <a:gd name="T82" fmla="*/ 0 w 7277"/>
                <a:gd name="T83" fmla="*/ 4069 h 8185"/>
                <a:gd name="T84" fmla="*/ 9 w 7277"/>
                <a:gd name="T85" fmla="*/ 3977 h 8185"/>
                <a:gd name="T86" fmla="*/ 29 w 7277"/>
                <a:gd name="T87" fmla="*/ 3891 h 8185"/>
                <a:gd name="T88" fmla="*/ 59 w 7277"/>
                <a:gd name="T89" fmla="*/ 3808 h 8185"/>
                <a:gd name="T90" fmla="*/ 101 w 7277"/>
                <a:gd name="T91" fmla="*/ 3730 h 8185"/>
                <a:gd name="T92" fmla="*/ 152 w 7277"/>
                <a:gd name="T93" fmla="*/ 3659 h 8185"/>
                <a:gd name="T94" fmla="*/ 213 w 7277"/>
                <a:gd name="T95" fmla="*/ 3595 h 8185"/>
                <a:gd name="T96" fmla="*/ 283 w 7277"/>
                <a:gd name="T97" fmla="*/ 353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2" y="3500"/>
                  </a:moveTo>
                  <a:lnTo>
                    <a:pt x="3296" y="1797"/>
                  </a:lnTo>
                  <a:lnTo>
                    <a:pt x="6251" y="94"/>
                  </a:lnTo>
                  <a:lnTo>
                    <a:pt x="6270" y="83"/>
                  </a:lnTo>
                  <a:lnTo>
                    <a:pt x="6292" y="72"/>
                  </a:lnTo>
                  <a:lnTo>
                    <a:pt x="6312" y="62"/>
                  </a:lnTo>
                  <a:lnTo>
                    <a:pt x="6333" y="53"/>
                  </a:lnTo>
                  <a:lnTo>
                    <a:pt x="6354" y="44"/>
                  </a:lnTo>
                  <a:lnTo>
                    <a:pt x="6376" y="36"/>
                  </a:lnTo>
                  <a:lnTo>
                    <a:pt x="6397" y="30"/>
                  </a:lnTo>
                  <a:lnTo>
                    <a:pt x="6418" y="23"/>
                  </a:lnTo>
                  <a:lnTo>
                    <a:pt x="6440" y="18"/>
                  </a:lnTo>
                  <a:lnTo>
                    <a:pt x="6461" y="13"/>
                  </a:lnTo>
                  <a:lnTo>
                    <a:pt x="6484" y="9"/>
                  </a:lnTo>
                  <a:lnTo>
                    <a:pt x="6505" y="5"/>
                  </a:lnTo>
                  <a:lnTo>
                    <a:pt x="6527" y="3"/>
                  </a:lnTo>
                  <a:lnTo>
                    <a:pt x="6549" y="1"/>
                  </a:lnTo>
                  <a:lnTo>
                    <a:pt x="6570" y="0"/>
                  </a:lnTo>
                  <a:lnTo>
                    <a:pt x="6592" y="0"/>
                  </a:lnTo>
                  <a:lnTo>
                    <a:pt x="6615" y="0"/>
                  </a:lnTo>
                  <a:lnTo>
                    <a:pt x="6637" y="1"/>
                  </a:lnTo>
                  <a:lnTo>
                    <a:pt x="6658" y="3"/>
                  </a:lnTo>
                  <a:lnTo>
                    <a:pt x="6680" y="5"/>
                  </a:lnTo>
                  <a:lnTo>
                    <a:pt x="6701" y="9"/>
                  </a:lnTo>
                  <a:lnTo>
                    <a:pt x="6723" y="13"/>
                  </a:lnTo>
                  <a:lnTo>
                    <a:pt x="6746" y="18"/>
                  </a:lnTo>
                  <a:lnTo>
                    <a:pt x="6767" y="23"/>
                  </a:lnTo>
                  <a:lnTo>
                    <a:pt x="6788" y="30"/>
                  </a:lnTo>
                  <a:lnTo>
                    <a:pt x="6810" y="36"/>
                  </a:lnTo>
                  <a:lnTo>
                    <a:pt x="6831" y="44"/>
                  </a:lnTo>
                  <a:lnTo>
                    <a:pt x="6852" y="53"/>
                  </a:lnTo>
                  <a:lnTo>
                    <a:pt x="6873" y="62"/>
                  </a:lnTo>
                  <a:lnTo>
                    <a:pt x="6893" y="72"/>
                  </a:lnTo>
                  <a:lnTo>
                    <a:pt x="6914" y="83"/>
                  </a:lnTo>
                  <a:lnTo>
                    <a:pt x="6935" y="94"/>
                  </a:lnTo>
                  <a:lnTo>
                    <a:pt x="6955" y="106"/>
                  </a:lnTo>
                  <a:lnTo>
                    <a:pt x="6974" y="118"/>
                  </a:lnTo>
                  <a:lnTo>
                    <a:pt x="6994" y="132"/>
                  </a:lnTo>
                  <a:lnTo>
                    <a:pt x="7012" y="145"/>
                  </a:lnTo>
                  <a:lnTo>
                    <a:pt x="7030" y="159"/>
                  </a:lnTo>
                  <a:lnTo>
                    <a:pt x="7048" y="174"/>
                  </a:lnTo>
                  <a:lnTo>
                    <a:pt x="7064" y="188"/>
                  </a:lnTo>
                  <a:lnTo>
                    <a:pt x="7081" y="204"/>
                  </a:lnTo>
                  <a:lnTo>
                    <a:pt x="7096" y="220"/>
                  </a:lnTo>
                  <a:lnTo>
                    <a:pt x="7111" y="236"/>
                  </a:lnTo>
                  <a:lnTo>
                    <a:pt x="7125" y="253"/>
                  </a:lnTo>
                  <a:lnTo>
                    <a:pt x="7139" y="270"/>
                  </a:lnTo>
                  <a:lnTo>
                    <a:pt x="7152" y="288"/>
                  </a:lnTo>
                  <a:lnTo>
                    <a:pt x="7165" y="306"/>
                  </a:lnTo>
                  <a:lnTo>
                    <a:pt x="7176" y="325"/>
                  </a:lnTo>
                  <a:lnTo>
                    <a:pt x="7187" y="343"/>
                  </a:lnTo>
                  <a:lnTo>
                    <a:pt x="7198" y="362"/>
                  </a:lnTo>
                  <a:lnTo>
                    <a:pt x="7208" y="381"/>
                  </a:lnTo>
                  <a:lnTo>
                    <a:pt x="7217" y="401"/>
                  </a:lnTo>
                  <a:lnTo>
                    <a:pt x="7226" y="421"/>
                  </a:lnTo>
                  <a:lnTo>
                    <a:pt x="7234" y="442"/>
                  </a:lnTo>
                  <a:lnTo>
                    <a:pt x="7242" y="463"/>
                  </a:lnTo>
                  <a:lnTo>
                    <a:pt x="7248" y="484"/>
                  </a:lnTo>
                  <a:lnTo>
                    <a:pt x="7254" y="505"/>
                  </a:lnTo>
                  <a:lnTo>
                    <a:pt x="7260" y="527"/>
                  </a:lnTo>
                  <a:lnTo>
                    <a:pt x="7264" y="549"/>
                  </a:lnTo>
                  <a:lnTo>
                    <a:pt x="7268" y="572"/>
                  </a:lnTo>
                  <a:lnTo>
                    <a:pt x="7272" y="594"/>
                  </a:lnTo>
                  <a:lnTo>
                    <a:pt x="7274" y="616"/>
                  </a:lnTo>
                  <a:lnTo>
                    <a:pt x="7276" y="639"/>
                  </a:lnTo>
                  <a:lnTo>
                    <a:pt x="7277" y="663"/>
                  </a:lnTo>
                  <a:lnTo>
                    <a:pt x="7277" y="686"/>
                  </a:lnTo>
                  <a:lnTo>
                    <a:pt x="7277" y="4092"/>
                  </a:lnTo>
                  <a:lnTo>
                    <a:pt x="7277" y="7499"/>
                  </a:lnTo>
                  <a:lnTo>
                    <a:pt x="7277" y="7522"/>
                  </a:lnTo>
                  <a:lnTo>
                    <a:pt x="7276" y="7545"/>
                  </a:lnTo>
                  <a:lnTo>
                    <a:pt x="7274" y="7569"/>
                  </a:lnTo>
                  <a:lnTo>
                    <a:pt x="7272" y="7591"/>
                  </a:lnTo>
                  <a:lnTo>
                    <a:pt x="7268" y="7613"/>
                  </a:lnTo>
                  <a:lnTo>
                    <a:pt x="7264" y="7635"/>
                  </a:lnTo>
                  <a:lnTo>
                    <a:pt x="7260" y="7657"/>
                  </a:lnTo>
                  <a:lnTo>
                    <a:pt x="7254" y="7680"/>
                  </a:lnTo>
                  <a:lnTo>
                    <a:pt x="7248" y="7701"/>
                  </a:lnTo>
                  <a:lnTo>
                    <a:pt x="7242" y="7722"/>
                  </a:lnTo>
                  <a:lnTo>
                    <a:pt x="7234" y="7743"/>
                  </a:lnTo>
                  <a:lnTo>
                    <a:pt x="7226" y="7764"/>
                  </a:lnTo>
                  <a:lnTo>
                    <a:pt x="7217" y="7784"/>
                  </a:lnTo>
                  <a:lnTo>
                    <a:pt x="7208" y="7804"/>
                  </a:lnTo>
                  <a:lnTo>
                    <a:pt x="7198" y="7823"/>
                  </a:lnTo>
                  <a:lnTo>
                    <a:pt x="7187" y="7841"/>
                  </a:lnTo>
                  <a:lnTo>
                    <a:pt x="7176" y="7860"/>
                  </a:lnTo>
                  <a:lnTo>
                    <a:pt x="7165" y="7879"/>
                  </a:lnTo>
                  <a:lnTo>
                    <a:pt x="7152" y="7897"/>
                  </a:lnTo>
                  <a:lnTo>
                    <a:pt x="7139" y="7915"/>
                  </a:lnTo>
                  <a:lnTo>
                    <a:pt x="7125" y="7931"/>
                  </a:lnTo>
                  <a:lnTo>
                    <a:pt x="7111" y="7949"/>
                  </a:lnTo>
                  <a:lnTo>
                    <a:pt x="7096" y="7964"/>
                  </a:lnTo>
                  <a:lnTo>
                    <a:pt x="7081" y="7981"/>
                  </a:lnTo>
                  <a:lnTo>
                    <a:pt x="7064" y="7997"/>
                  </a:lnTo>
                  <a:lnTo>
                    <a:pt x="7048" y="8011"/>
                  </a:lnTo>
                  <a:lnTo>
                    <a:pt x="7030" y="8025"/>
                  </a:lnTo>
                  <a:lnTo>
                    <a:pt x="7012" y="8040"/>
                  </a:lnTo>
                  <a:lnTo>
                    <a:pt x="6994" y="8053"/>
                  </a:lnTo>
                  <a:lnTo>
                    <a:pt x="6974" y="8066"/>
                  </a:lnTo>
                  <a:lnTo>
                    <a:pt x="6955" y="8079"/>
                  </a:lnTo>
                  <a:lnTo>
                    <a:pt x="6935" y="8091"/>
                  </a:lnTo>
                  <a:lnTo>
                    <a:pt x="6914" y="8102"/>
                  </a:lnTo>
                  <a:lnTo>
                    <a:pt x="6893" y="8113"/>
                  </a:lnTo>
                  <a:lnTo>
                    <a:pt x="6873" y="8123"/>
                  </a:lnTo>
                  <a:lnTo>
                    <a:pt x="6852" y="8132"/>
                  </a:lnTo>
                  <a:lnTo>
                    <a:pt x="6831" y="8141"/>
                  </a:lnTo>
                  <a:lnTo>
                    <a:pt x="6810" y="8148"/>
                  </a:lnTo>
                  <a:lnTo>
                    <a:pt x="6788" y="8155"/>
                  </a:lnTo>
                  <a:lnTo>
                    <a:pt x="6767" y="8162"/>
                  </a:lnTo>
                  <a:lnTo>
                    <a:pt x="6746" y="8167"/>
                  </a:lnTo>
                  <a:lnTo>
                    <a:pt x="6723" y="8172"/>
                  </a:lnTo>
                  <a:lnTo>
                    <a:pt x="6701" y="8176"/>
                  </a:lnTo>
                  <a:lnTo>
                    <a:pt x="6680" y="8179"/>
                  </a:lnTo>
                  <a:lnTo>
                    <a:pt x="6658" y="8182"/>
                  </a:lnTo>
                  <a:lnTo>
                    <a:pt x="6637" y="8184"/>
                  </a:lnTo>
                  <a:lnTo>
                    <a:pt x="6615" y="8185"/>
                  </a:lnTo>
                  <a:lnTo>
                    <a:pt x="6592" y="8185"/>
                  </a:lnTo>
                  <a:lnTo>
                    <a:pt x="6570" y="8185"/>
                  </a:lnTo>
                  <a:lnTo>
                    <a:pt x="6549" y="8184"/>
                  </a:lnTo>
                  <a:lnTo>
                    <a:pt x="6527" y="8182"/>
                  </a:lnTo>
                  <a:lnTo>
                    <a:pt x="6505" y="8179"/>
                  </a:lnTo>
                  <a:lnTo>
                    <a:pt x="6484" y="8176"/>
                  </a:lnTo>
                  <a:lnTo>
                    <a:pt x="6461" y="8172"/>
                  </a:lnTo>
                  <a:lnTo>
                    <a:pt x="6440" y="8167"/>
                  </a:lnTo>
                  <a:lnTo>
                    <a:pt x="6418" y="8162"/>
                  </a:lnTo>
                  <a:lnTo>
                    <a:pt x="6397" y="8155"/>
                  </a:lnTo>
                  <a:lnTo>
                    <a:pt x="6376" y="8148"/>
                  </a:lnTo>
                  <a:lnTo>
                    <a:pt x="6354" y="8141"/>
                  </a:lnTo>
                  <a:lnTo>
                    <a:pt x="6333" y="8132"/>
                  </a:lnTo>
                  <a:lnTo>
                    <a:pt x="6312" y="8123"/>
                  </a:lnTo>
                  <a:lnTo>
                    <a:pt x="6292" y="8113"/>
                  </a:lnTo>
                  <a:lnTo>
                    <a:pt x="6270" y="8102"/>
                  </a:lnTo>
                  <a:lnTo>
                    <a:pt x="6251" y="8091"/>
                  </a:lnTo>
                  <a:lnTo>
                    <a:pt x="3296" y="6388"/>
                  </a:lnTo>
                  <a:lnTo>
                    <a:pt x="342" y="4684"/>
                  </a:lnTo>
                  <a:lnTo>
                    <a:pt x="322" y="4672"/>
                  </a:lnTo>
                  <a:lnTo>
                    <a:pt x="302" y="4660"/>
                  </a:lnTo>
                  <a:lnTo>
                    <a:pt x="283" y="4647"/>
                  </a:lnTo>
                  <a:lnTo>
                    <a:pt x="265" y="4633"/>
                  </a:lnTo>
                  <a:lnTo>
                    <a:pt x="246" y="4619"/>
                  </a:lnTo>
                  <a:lnTo>
                    <a:pt x="230" y="4605"/>
                  </a:lnTo>
                  <a:lnTo>
                    <a:pt x="213" y="4590"/>
                  </a:lnTo>
                  <a:lnTo>
                    <a:pt x="196" y="4575"/>
                  </a:lnTo>
                  <a:lnTo>
                    <a:pt x="181" y="4559"/>
                  </a:lnTo>
                  <a:lnTo>
                    <a:pt x="166" y="4542"/>
                  </a:lnTo>
                  <a:lnTo>
                    <a:pt x="152" y="4526"/>
                  </a:lnTo>
                  <a:lnTo>
                    <a:pt x="138" y="4508"/>
                  </a:lnTo>
                  <a:lnTo>
                    <a:pt x="125" y="4490"/>
                  </a:lnTo>
                  <a:lnTo>
                    <a:pt x="112" y="4473"/>
                  </a:lnTo>
                  <a:lnTo>
                    <a:pt x="101" y="4455"/>
                  </a:lnTo>
                  <a:lnTo>
                    <a:pt x="89" y="4436"/>
                  </a:lnTo>
                  <a:lnTo>
                    <a:pt x="79" y="4416"/>
                  </a:lnTo>
                  <a:lnTo>
                    <a:pt x="69" y="4397"/>
                  </a:lnTo>
                  <a:lnTo>
                    <a:pt x="59" y="4377"/>
                  </a:lnTo>
                  <a:lnTo>
                    <a:pt x="51" y="4357"/>
                  </a:lnTo>
                  <a:lnTo>
                    <a:pt x="42" y="4336"/>
                  </a:lnTo>
                  <a:lnTo>
                    <a:pt x="35" y="4315"/>
                  </a:lnTo>
                  <a:lnTo>
                    <a:pt x="29" y="4294"/>
                  </a:lnTo>
                  <a:lnTo>
                    <a:pt x="22" y="4273"/>
                  </a:lnTo>
                  <a:lnTo>
                    <a:pt x="18" y="4252"/>
                  </a:lnTo>
                  <a:lnTo>
                    <a:pt x="12" y="4230"/>
                  </a:lnTo>
                  <a:lnTo>
                    <a:pt x="9" y="4208"/>
                  </a:lnTo>
                  <a:lnTo>
                    <a:pt x="5" y="4184"/>
                  </a:lnTo>
                  <a:lnTo>
                    <a:pt x="3" y="4162"/>
                  </a:lnTo>
                  <a:lnTo>
                    <a:pt x="1" y="4139"/>
                  </a:lnTo>
                  <a:lnTo>
                    <a:pt x="0" y="4116"/>
                  </a:lnTo>
                  <a:lnTo>
                    <a:pt x="0" y="4092"/>
                  </a:lnTo>
                  <a:lnTo>
                    <a:pt x="0" y="4069"/>
                  </a:lnTo>
                  <a:lnTo>
                    <a:pt x="1" y="4046"/>
                  </a:lnTo>
                  <a:lnTo>
                    <a:pt x="3" y="4023"/>
                  </a:lnTo>
                  <a:lnTo>
                    <a:pt x="5" y="4000"/>
                  </a:lnTo>
                  <a:lnTo>
                    <a:pt x="9" y="3977"/>
                  </a:lnTo>
                  <a:lnTo>
                    <a:pt x="12" y="3955"/>
                  </a:lnTo>
                  <a:lnTo>
                    <a:pt x="18" y="3933"/>
                  </a:lnTo>
                  <a:lnTo>
                    <a:pt x="22" y="3912"/>
                  </a:lnTo>
                  <a:lnTo>
                    <a:pt x="29" y="3891"/>
                  </a:lnTo>
                  <a:lnTo>
                    <a:pt x="35" y="3869"/>
                  </a:lnTo>
                  <a:lnTo>
                    <a:pt x="42" y="3849"/>
                  </a:lnTo>
                  <a:lnTo>
                    <a:pt x="51" y="3827"/>
                  </a:lnTo>
                  <a:lnTo>
                    <a:pt x="59" y="3808"/>
                  </a:lnTo>
                  <a:lnTo>
                    <a:pt x="69" y="3788"/>
                  </a:lnTo>
                  <a:lnTo>
                    <a:pt x="79" y="3769"/>
                  </a:lnTo>
                  <a:lnTo>
                    <a:pt x="89" y="3749"/>
                  </a:lnTo>
                  <a:lnTo>
                    <a:pt x="101" y="3730"/>
                  </a:lnTo>
                  <a:lnTo>
                    <a:pt x="112" y="3712"/>
                  </a:lnTo>
                  <a:lnTo>
                    <a:pt x="125" y="3694"/>
                  </a:lnTo>
                  <a:lnTo>
                    <a:pt x="138" y="3677"/>
                  </a:lnTo>
                  <a:lnTo>
                    <a:pt x="152" y="3659"/>
                  </a:lnTo>
                  <a:lnTo>
                    <a:pt x="166" y="3642"/>
                  </a:lnTo>
                  <a:lnTo>
                    <a:pt x="181" y="3626"/>
                  </a:lnTo>
                  <a:lnTo>
                    <a:pt x="196" y="3610"/>
                  </a:lnTo>
                  <a:lnTo>
                    <a:pt x="213" y="3595"/>
                  </a:lnTo>
                  <a:lnTo>
                    <a:pt x="230" y="3580"/>
                  </a:lnTo>
                  <a:lnTo>
                    <a:pt x="246" y="3566"/>
                  </a:lnTo>
                  <a:lnTo>
                    <a:pt x="265" y="3551"/>
                  </a:lnTo>
                  <a:lnTo>
                    <a:pt x="283" y="3538"/>
                  </a:lnTo>
                  <a:lnTo>
                    <a:pt x="302" y="3525"/>
                  </a:lnTo>
                  <a:lnTo>
                    <a:pt x="322" y="3512"/>
                  </a:lnTo>
                  <a:lnTo>
                    <a:pt x="342" y="350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9" name="Oval 1"/>
            <p:cNvSpPr/>
            <p:nvPr/>
          </p:nvSpPr>
          <p:spPr>
            <a:xfrm>
              <a:off x="5810406" y="2452937"/>
              <a:ext cx="315125" cy="329089"/>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0" name="Oval 22"/>
            <p:cNvSpPr/>
            <p:nvPr/>
          </p:nvSpPr>
          <p:spPr>
            <a:xfrm>
              <a:off x="6837189" y="3104228"/>
              <a:ext cx="315045" cy="329089"/>
            </a:xfrm>
            <a:custGeom>
              <a:avLst/>
              <a:gdLst>
                <a:gd name="connsiteX0" fmla="*/ 256978 w 514056"/>
                <a:gd name="connsiteY0" fmla="*/ 195458 h 536971"/>
                <a:gd name="connsiteX1" fmla="*/ 172648 w 514056"/>
                <a:gd name="connsiteY1" fmla="*/ 279865 h 536971"/>
                <a:gd name="connsiteX2" fmla="*/ 256978 w 514056"/>
                <a:gd name="connsiteY2" fmla="*/ 364178 h 536971"/>
                <a:gd name="connsiteX3" fmla="*/ 341307 w 514056"/>
                <a:gd name="connsiteY3" fmla="*/ 279818 h 536971"/>
                <a:gd name="connsiteX4" fmla="*/ 256978 w 514056"/>
                <a:gd name="connsiteY4" fmla="*/ 195458 h 536971"/>
                <a:gd name="connsiteX5" fmla="*/ 256978 w 514056"/>
                <a:gd name="connsiteY5" fmla="*/ 163085 h 536971"/>
                <a:gd name="connsiteX6" fmla="*/ 373687 w 514056"/>
                <a:gd name="connsiteY6" fmla="*/ 279818 h 536971"/>
                <a:gd name="connsiteX7" fmla="*/ 256978 w 514056"/>
                <a:gd name="connsiteY7" fmla="*/ 396503 h 536971"/>
                <a:gd name="connsiteX8" fmla="*/ 140269 w 514056"/>
                <a:gd name="connsiteY8" fmla="*/ 279818 h 536971"/>
                <a:gd name="connsiteX9" fmla="*/ 256978 w 514056"/>
                <a:gd name="connsiteY9" fmla="*/ 163085 h 536971"/>
                <a:gd name="connsiteX10" fmla="*/ 122050 w 514056"/>
                <a:gd name="connsiteY10" fmla="*/ 32287 h 536971"/>
                <a:gd name="connsiteX11" fmla="*/ 32381 w 514056"/>
                <a:gd name="connsiteY11" fmla="*/ 122004 h 536971"/>
                <a:gd name="connsiteX12" fmla="*/ 32381 w 514056"/>
                <a:gd name="connsiteY12" fmla="*/ 414872 h 536971"/>
                <a:gd name="connsiteX13" fmla="*/ 122050 w 514056"/>
                <a:gd name="connsiteY13" fmla="*/ 504589 h 536971"/>
                <a:gd name="connsiteX14" fmla="*/ 391959 w 514056"/>
                <a:gd name="connsiteY14" fmla="*/ 504589 h 536971"/>
                <a:gd name="connsiteX15" fmla="*/ 481675 w 514056"/>
                <a:gd name="connsiteY15" fmla="*/ 414872 h 536971"/>
                <a:gd name="connsiteX16" fmla="*/ 481675 w 514056"/>
                <a:gd name="connsiteY16" fmla="*/ 122004 h 536971"/>
                <a:gd name="connsiteX17" fmla="*/ 391959 w 514056"/>
                <a:gd name="connsiteY17" fmla="*/ 32287 h 536971"/>
                <a:gd name="connsiteX18" fmla="*/ 122050 w 514056"/>
                <a:gd name="connsiteY18" fmla="*/ 0 h 536971"/>
                <a:gd name="connsiteX19" fmla="*/ 391959 w 514056"/>
                <a:gd name="connsiteY19" fmla="*/ 0 h 536971"/>
                <a:gd name="connsiteX20" fmla="*/ 514056 w 514056"/>
                <a:gd name="connsiteY20" fmla="*/ 122004 h 536971"/>
                <a:gd name="connsiteX21" fmla="*/ 514056 w 514056"/>
                <a:gd name="connsiteY21" fmla="*/ 414872 h 536971"/>
                <a:gd name="connsiteX22" fmla="*/ 391959 w 514056"/>
                <a:gd name="connsiteY22" fmla="*/ 536971 h 536971"/>
                <a:gd name="connsiteX23" fmla="*/ 122050 w 514056"/>
                <a:gd name="connsiteY23" fmla="*/ 536971 h 536971"/>
                <a:gd name="connsiteX24" fmla="*/ 0 w 514056"/>
                <a:gd name="connsiteY24" fmla="*/ 414872 h 536971"/>
                <a:gd name="connsiteX25" fmla="*/ 0 w 514056"/>
                <a:gd name="connsiteY25" fmla="*/ 122004 h 536971"/>
                <a:gd name="connsiteX26" fmla="*/ 122050 w 514056"/>
                <a:gd name="connsiteY26" fmla="*/ 0 h 53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056" h="536971">
                  <a:moveTo>
                    <a:pt x="256978" y="195458"/>
                  </a:moveTo>
                  <a:cubicBezTo>
                    <a:pt x="210504" y="195458"/>
                    <a:pt x="172648" y="233353"/>
                    <a:pt x="172648" y="279865"/>
                  </a:cubicBezTo>
                  <a:cubicBezTo>
                    <a:pt x="172648" y="326330"/>
                    <a:pt x="210504" y="364178"/>
                    <a:pt x="256978" y="364178"/>
                  </a:cubicBezTo>
                  <a:cubicBezTo>
                    <a:pt x="303452" y="364178"/>
                    <a:pt x="341307" y="326282"/>
                    <a:pt x="341307" y="279818"/>
                  </a:cubicBezTo>
                  <a:cubicBezTo>
                    <a:pt x="341307" y="233306"/>
                    <a:pt x="303452" y="195458"/>
                    <a:pt x="256978" y="195458"/>
                  </a:cubicBezTo>
                  <a:close/>
                  <a:moveTo>
                    <a:pt x="256978" y="163085"/>
                  </a:moveTo>
                  <a:cubicBezTo>
                    <a:pt x="321308" y="163085"/>
                    <a:pt x="373687" y="215453"/>
                    <a:pt x="373687" y="279818"/>
                  </a:cubicBezTo>
                  <a:cubicBezTo>
                    <a:pt x="373687" y="344135"/>
                    <a:pt x="321308" y="396503"/>
                    <a:pt x="256978" y="396503"/>
                  </a:cubicBezTo>
                  <a:cubicBezTo>
                    <a:pt x="192648" y="396503"/>
                    <a:pt x="140269" y="344135"/>
                    <a:pt x="140269" y="279818"/>
                  </a:cubicBezTo>
                  <a:cubicBezTo>
                    <a:pt x="140269" y="215453"/>
                    <a:pt x="192648" y="163085"/>
                    <a:pt x="256978" y="163085"/>
                  </a:cubicBezTo>
                  <a:close/>
                  <a:moveTo>
                    <a:pt x="122050" y="32287"/>
                  </a:moveTo>
                  <a:cubicBezTo>
                    <a:pt x="72620" y="32287"/>
                    <a:pt x="32381" y="72526"/>
                    <a:pt x="32381" y="122004"/>
                  </a:cubicBezTo>
                  <a:lnTo>
                    <a:pt x="32381" y="414872"/>
                  </a:lnTo>
                  <a:cubicBezTo>
                    <a:pt x="32381" y="464349"/>
                    <a:pt x="72620" y="504589"/>
                    <a:pt x="122050" y="504589"/>
                  </a:cubicBezTo>
                  <a:lnTo>
                    <a:pt x="391959" y="504589"/>
                  </a:lnTo>
                  <a:cubicBezTo>
                    <a:pt x="441436" y="504589"/>
                    <a:pt x="481675" y="464349"/>
                    <a:pt x="481675" y="414872"/>
                  </a:cubicBezTo>
                  <a:lnTo>
                    <a:pt x="481675" y="122004"/>
                  </a:lnTo>
                  <a:cubicBezTo>
                    <a:pt x="481675" y="72526"/>
                    <a:pt x="441436" y="32287"/>
                    <a:pt x="391959" y="32287"/>
                  </a:cubicBezTo>
                  <a:close/>
                  <a:moveTo>
                    <a:pt x="122050" y="0"/>
                  </a:moveTo>
                  <a:lnTo>
                    <a:pt x="391959" y="0"/>
                  </a:lnTo>
                  <a:cubicBezTo>
                    <a:pt x="459293" y="0"/>
                    <a:pt x="514056" y="54764"/>
                    <a:pt x="514056" y="122004"/>
                  </a:cubicBezTo>
                  <a:lnTo>
                    <a:pt x="514056" y="414872"/>
                  </a:lnTo>
                  <a:cubicBezTo>
                    <a:pt x="514056" y="482207"/>
                    <a:pt x="459293" y="536971"/>
                    <a:pt x="391959" y="536971"/>
                  </a:cubicBezTo>
                  <a:lnTo>
                    <a:pt x="122050" y="536971"/>
                  </a:lnTo>
                  <a:cubicBezTo>
                    <a:pt x="54763" y="536971"/>
                    <a:pt x="0" y="482207"/>
                    <a:pt x="0" y="414872"/>
                  </a:cubicBezTo>
                  <a:lnTo>
                    <a:pt x="0" y="122004"/>
                  </a:lnTo>
                  <a:cubicBezTo>
                    <a:pt x="0" y="54764"/>
                    <a:pt x="54763" y="0"/>
                    <a:pt x="122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3"/>
            <p:cNvSpPr/>
            <p:nvPr/>
          </p:nvSpPr>
          <p:spPr>
            <a:xfrm>
              <a:off x="5026096" y="3776249"/>
              <a:ext cx="297445" cy="329089"/>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2" name="Oval 24"/>
            <p:cNvSpPr/>
            <p:nvPr/>
          </p:nvSpPr>
          <p:spPr>
            <a:xfrm>
              <a:off x="6026604" y="4468980"/>
              <a:ext cx="329089" cy="318092"/>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pic>
        <p:nvPicPr>
          <p:cNvPr id="2" name="图形 1"/>
          <p:cNvPicPr>
            <a:picLocks noChangeAspect="1"/>
          </p:cNvPicPr>
          <p:nvPr/>
        </p:nvPicPr>
        <p:blipFill>
          <a:blip r:embed="rId1"/>
          <a:stretch>
            <a:fillRect/>
          </a:stretch>
        </p:blipFill>
        <p:spPr>
          <a:xfrm>
            <a:off x="439002" y="4497995"/>
            <a:ext cx="1431585" cy="2071230"/>
          </a:xfrm>
          <a:prstGeom prst="rect">
            <a:avLst/>
          </a:prstGeom>
        </p:spPr>
      </p:pic>
      <p:sp>
        <p:nvSpPr>
          <p:cNvPr id="3" name="Text Box 2"/>
          <p:cNvSpPr txBox="1"/>
          <p:nvPr/>
        </p:nvSpPr>
        <p:spPr>
          <a:xfrm>
            <a:off x="4755515" y="1408430"/>
            <a:ext cx="5869305" cy="398780"/>
          </a:xfrm>
          <a:prstGeom prst="rect">
            <a:avLst/>
          </a:prstGeom>
          <a:noFill/>
        </p:spPr>
        <p:txBody>
          <a:bodyPr wrap="square" rtlCol="0">
            <a:spAutoFit/>
          </a:bodyPr>
          <a:lstStyle/>
          <a:p>
            <a:pPr indent="0">
              <a:buNone/>
            </a:pPr>
            <a:r>
              <a:rPr lang="vi-VN" altLang="en-US" sz="2000" b="1">
                <a:latin typeface="Times New Roman" panose="02020603050405020304" charset="0"/>
                <a:cs typeface="Times New Roman" panose="02020603050405020304" charset="0"/>
              </a:rPr>
              <a:t>Có </a:t>
            </a:r>
            <a:r>
              <a:rPr lang="en-US" sz="2000" b="1">
                <a:latin typeface="Times New Roman" panose="02020603050405020304" charset="0"/>
                <a:cs typeface="Times New Roman" panose="02020603050405020304" charset="0"/>
              </a:rPr>
              <a:t>thể áp dụng cắt tỉa Alpha Beta vào NegaMax.</a:t>
            </a:r>
            <a:r>
              <a:rPr lang="vi-VN" altLang="en-US" sz="2000" b="1">
                <a:latin typeface="Times New Roman" panose="02020603050405020304" charset="0"/>
                <a:cs typeface="Times New Roman" panose="02020603050405020304" charset="0"/>
              </a:rPr>
              <a:t>:</a:t>
            </a:r>
            <a:endParaRPr lang="vi-VN" altLang="en-US" sz="2000" b="1">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2"/>
          <a:stretch>
            <a:fillRect/>
          </a:stretch>
        </p:blipFill>
        <p:spPr>
          <a:xfrm>
            <a:off x="3807460" y="1893570"/>
            <a:ext cx="7781925" cy="4098290"/>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7739"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stretch>
            <a:fillRect/>
          </a:stretch>
        </p:blipFill>
        <p:spPr>
          <a:xfrm>
            <a:off x="8642396" y="4533900"/>
            <a:ext cx="3558840" cy="2336800"/>
          </a:xfrm>
          <a:prstGeom prst="rect">
            <a:avLst/>
          </a:prstGeom>
        </p:spPr>
      </p:pic>
      <p:pic>
        <p:nvPicPr>
          <p:cNvPr id="6" name="图形 5"/>
          <p:cNvPicPr>
            <a:picLocks noChangeAspect="1"/>
          </p:cNvPicPr>
          <p:nvPr/>
        </p:nvPicPr>
        <p:blipFill>
          <a:blip r:embed="rId2"/>
          <a:stretch>
            <a:fillRect/>
          </a:stretch>
        </p:blipFill>
        <p:spPr>
          <a:xfrm>
            <a:off x="11315411" y="161925"/>
            <a:ext cx="885825" cy="3267075"/>
          </a:xfrm>
          <a:prstGeom prst="rect">
            <a:avLst/>
          </a:prstGeom>
        </p:spPr>
      </p:pic>
      <p:pic>
        <p:nvPicPr>
          <p:cNvPr id="8" name="图形 7"/>
          <p:cNvPicPr>
            <a:picLocks noChangeAspect="1"/>
          </p:cNvPicPr>
          <p:nvPr/>
        </p:nvPicPr>
        <p:blipFill>
          <a:blip r:embed="rId3"/>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10" name="图形 9"/>
          <p:cNvPicPr>
            <a:picLocks noChangeAspect="1"/>
          </p:cNvPicPr>
          <p:nvPr/>
        </p:nvPicPr>
        <p:blipFill>
          <a:blip r:embed="rId4"/>
          <a:stretch>
            <a:fillRect/>
          </a:stretch>
        </p:blipFill>
        <p:spPr>
          <a:xfrm>
            <a:off x="754577" y="168275"/>
            <a:ext cx="427879" cy="796925"/>
          </a:xfrm>
          <a:prstGeom prst="rect">
            <a:avLst/>
          </a:prstGeom>
        </p:spPr>
      </p:pic>
      <p:cxnSp>
        <p:nvCxnSpPr>
          <p:cNvPr id="28" name="直接连接符 27"/>
          <p:cNvCxnSpPr/>
          <p:nvPr/>
        </p:nvCxnSpPr>
        <p:spPr>
          <a:xfrm>
            <a:off x="200165" y="6175805"/>
            <a:ext cx="11774121" cy="0"/>
          </a:xfrm>
          <a:prstGeom prst="line">
            <a:avLst/>
          </a:prstGeom>
          <a:ln w="19050">
            <a:solidFill>
              <a:srgbClr val="686874"/>
            </a:solidFill>
          </a:ln>
        </p:spPr>
        <p:style>
          <a:lnRef idx="1">
            <a:schemeClr val="accent1"/>
          </a:lnRef>
          <a:fillRef idx="0">
            <a:schemeClr val="accent1"/>
          </a:fillRef>
          <a:effectRef idx="0">
            <a:schemeClr val="accent1"/>
          </a:effectRef>
          <a:fontRef idx="minor">
            <a:schemeClr val="tx1"/>
          </a:fontRef>
        </p:style>
      </p:cxnSp>
      <p:pic>
        <p:nvPicPr>
          <p:cNvPr id="2" name="图形 1"/>
          <p:cNvPicPr>
            <a:picLocks noChangeAspect="1"/>
          </p:cNvPicPr>
          <p:nvPr/>
        </p:nvPicPr>
        <p:blipFill>
          <a:blip r:embed="rId5"/>
          <a:stretch>
            <a:fillRect/>
          </a:stretch>
        </p:blipFill>
        <p:spPr>
          <a:xfrm>
            <a:off x="10567481" y="681474"/>
            <a:ext cx="869942" cy="674955"/>
          </a:xfrm>
          <a:prstGeom prst="rect">
            <a:avLst/>
          </a:prstGeom>
        </p:spPr>
      </p:pic>
      <p:pic>
        <p:nvPicPr>
          <p:cNvPr id="4" name="图形 3"/>
          <p:cNvPicPr>
            <a:picLocks noChangeAspect="1"/>
          </p:cNvPicPr>
          <p:nvPr/>
        </p:nvPicPr>
        <p:blipFill>
          <a:blip r:embed="rId6"/>
          <a:stretch>
            <a:fillRect/>
          </a:stretch>
        </p:blipFill>
        <p:spPr>
          <a:xfrm>
            <a:off x="464014" y="4415399"/>
            <a:ext cx="713680" cy="1761245"/>
          </a:xfrm>
          <a:prstGeom prst="rect">
            <a:avLst/>
          </a:prstGeom>
        </p:spPr>
      </p:pic>
      <p:grpSp>
        <p:nvGrpSpPr>
          <p:cNvPr id="31" name="组合 30"/>
          <p:cNvGrpSpPr/>
          <p:nvPr/>
        </p:nvGrpSpPr>
        <p:grpSpPr>
          <a:xfrm>
            <a:off x="6337593" y="1059653"/>
            <a:ext cx="3183092" cy="1511966"/>
            <a:chOff x="6679773" y="1152951"/>
            <a:chExt cx="3183092" cy="1511966"/>
          </a:xfrm>
        </p:grpSpPr>
        <p:pic>
          <p:nvPicPr>
            <p:cNvPr id="35" name="图形 34"/>
            <p:cNvPicPr>
              <a:picLocks noChangeAspect="1"/>
            </p:cNvPicPr>
            <p:nvPr/>
          </p:nvPicPr>
          <p:blipFill>
            <a:blip r:embed="rId7"/>
            <a:stretch>
              <a:fillRect/>
            </a:stretch>
          </p:blipFill>
          <p:spPr>
            <a:xfrm>
              <a:off x="7527071" y="1152951"/>
              <a:ext cx="2335794" cy="1511966"/>
            </a:xfrm>
            <a:prstGeom prst="rect">
              <a:avLst/>
            </a:prstGeom>
          </p:spPr>
        </p:pic>
        <p:sp>
          <p:nvSpPr>
            <p:cNvPr id="37" name="矩形 36"/>
            <p:cNvSpPr/>
            <p:nvPr/>
          </p:nvSpPr>
          <p:spPr>
            <a:xfrm>
              <a:off x="7761301" y="1849573"/>
              <a:ext cx="1800493" cy="369332"/>
            </a:xfrm>
            <a:prstGeom prst="rect">
              <a:avLst/>
            </a:prstGeom>
          </p:spPr>
          <p:txBody>
            <a:bodyPr wrap="none">
              <a:spAutoFit/>
            </a:bodyPr>
            <a:lstStyle/>
            <a:p>
              <a:pPr algn="ctr"/>
              <a:r>
                <a:rPr lang="zh-CN" altLang="en-US" dirty="0">
                  <a:solidFill>
                    <a:schemeClr val="accent2"/>
                  </a:solidFill>
                  <a:latin typeface="+mj-lt"/>
                  <a:cs typeface="Roboto Black" panose="02000000000000000000" charset="0"/>
                </a:rPr>
                <a:t>Thesis Defense</a:t>
              </a:r>
              <a:endParaRPr lang="zh-CN" altLang="en-US" dirty="0">
                <a:solidFill>
                  <a:schemeClr val="accent2"/>
                </a:solidFill>
                <a:latin typeface="+mj-lt"/>
                <a:cs typeface="Roboto Black" panose="02000000000000000000" charset="0"/>
              </a:endParaRPr>
            </a:p>
          </p:txBody>
        </p:sp>
        <p:sp>
          <p:nvSpPr>
            <p:cNvPr id="38" name="Oval 19"/>
            <p:cNvSpPr/>
            <p:nvPr/>
          </p:nvSpPr>
          <p:spPr>
            <a:xfrm>
              <a:off x="7843964" y="1421680"/>
              <a:ext cx="400555" cy="343226"/>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39" name="矩形 38"/>
            <p:cNvSpPr/>
            <p:nvPr/>
          </p:nvSpPr>
          <p:spPr>
            <a:xfrm>
              <a:off x="8244519" y="1258823"/>
              <a:ext cx="1526750" cy="646331"/>
            </a:xfrm>
            <a:prstGeom prst="rect">
              <a:avLst/>
            </a:prstGeom>
          </p:spPr>
          <p:txBody>
            <a:bodyPr wrap="square">
              <a:spAutoFit/>
            </a:bodyPr>
            <a:lstStyle/>
            <a:p>
              <a:r>
                <a:rPr lang="en-US" altLang="zh-CN" sz="3600" dirty="0" err="1">
                  <a:solidFill>
                    <a:schemeClr val="accent2"/>
                  </a:solidFill>
                  <a:latin typeface="+mj-lt"/>
                  <a:cs typeface="Roboto Black" panose="02000000000000000000" charset="0"/>
                </a:rPr>
                <a:t>20XX</a:t>
              </a:r>
              <a:endParaRPr lang="zh-CN" altLang="en-US" sz="3600" dirty="0">
                <a:solidFill>
                  <a:schemeClr val="accent2"/>
                </a:solidFill>
                <a:latin typeface="+mj-lt"/>
                <a:cs typeface="Roboto Black" panose="02000000000000000000" charset="0"/>
              </a:endParaRPr>
            </a:p>
          </p:txBody>
        </p:sp>
        <p:pic>
          <p:nvPicPr>
            <p:cNvPr id="40" name="图形 39"/>
            <p:cNvPicPr>
              <a:picLocks noChangeAspect="1"/>
            </p:cNvPicPr>
            <p:nvPr/>
          </p:nvPicPr>
          <p:blipFill>
            <a:blip r:embed="rId8"/>
            <a:stretch>
              <a:fillRect/>
            </a:stretch>
          </p:blipFill>
          <p:spPr>
            <a:xfrm>
              <a:off x="6679773" y="1612638"/>
              <a:ext cx="629836" cy="1018458"/>
            </a:xfrm>
            <a:prstGeom prst="rect">
              <a:avLst/>
            </a:prstGeom>
          </p:spPr>
        </p:pic>
      </p:grpSp>
      <p:grpSp>
        <p:nvGrpSpPr>
          <p:cNvPr id="44" name="组合 43"/>
          <p:cNvGrpSpPr/>
          <p:nvPr/>
        </p:nvGrpSpPr>
        <p:grpSpPr>
          <a:xfrm>
            <a:off x="1265045" y="1636431"/>
            <a:ext cx="713680" cy="713680"/>
            <a:chOff x="1505412" y="1891149"/>
            <a:chExt cx="469900" cy="469900"/>
          </a:xfrm>
        </p:grpSpPr>
        <p:sp>
          <p:nvSpPr>
            <p:cNvPr id="41" name="椭圆 40"/>
            <p:cNvSpPr/>
            <p:nvPr/>
          </p:nvSpPr>
          <p:spPr>
            <a:xfrm>
              <a:off x="1505412" y="1891149"/>
              <a:ext cx="469900" cy="469900"/>
            </a:xfrm>
            <a:prstGeom prst="ellipse">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Black" panose="02000000000000000000" charset="0"/>
              </a:endParaRPr>
            </a:p>
          </p:txBody>
        </p:sp>
        <p:sp>
          <p:nvSpPr>
            <p:cNvPr id="42" name="Oval 21"/>
            <p:cNvSpPr/>
            <p:nvPr/>
          </p:nvSpPr>
          <p:spPr>
            <a:xfrm>
              <a:off x="1602539" y="2008002"/>
              <a:ext cx="275647" cy="236194"/>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sp>
        <p:nvSpPr>
          <p:cNvPr id="43" name="矩形 42"/>
          <p:cNvSpPr/>
          <p:nvPr/>
        </p:nvSpPr>
        <p:spPr>
          <a:xfrm>
            <a:off x="2100398" y="1531606"/>
            <a:ext cx="3572096" cy="923330"/>
          </a:xfrm>
          <a:prstGeom prst="rect">
            <a:avLst/>
          </a:prstGeom>
        </p:spPr>
        <p:txBody>
          <a:bodyPr wrap="square">
            <a:spAutoFit/>
          </a:bodyPr>
          <a:lstStyle/>
          <a:p>
            <a:r>
              <a:rPr lang="en-US" altLang="zh-CN" sz="5400" dirty="0">
                <a:solidFill>
                  <a:srgbClr val="FF897D"/>
                </a:solidFill>
                <a:latin typeface="+mj-ea"/>
                <a:ea typeface="+mj-ea"/>
                <a:cs typeface="Roboto Black" panose="02000000000000000000" charset="0"/>
              </a:rPr>
              <a:t>Part 02</a:t>
            </a:r>
            <a:endParaRPr lang="zh-CN" altLang="en-US" sz="5400" dirty="0">
              <a:solidFill>
                <a:srgbClr val="FF897D"/>
              </a:solidFill>
              <a:latin typeface="+mj-ea"/>
              <a:ea typeface="+mj-ea"/>
              <a:cs typeface="Roboto Black" panose="02000000000000000000" charset="0"/>
            </a:endParaRPr>
          </a:p>
        </p:txBody>
      </p:sp>
      <p:sp>
        <p:nvSpPr>
          <p:cNvPr id="45" name="矩形 44"/>
          <p:cNvSpPr/>
          <p:nvPr/>
        </p:nvSpPr>
        <p:spPr>
          <a:xfrm>
            <a:off x="1182457" y="2645576"/>
            <a:ext cx="4608868" cy="2308324"/>
          </a:xfrm>
          <a:prstGeom prst="rect">
            <a:avLst/>
          </a:prstGeom>
        </p:spPr>
        <p:txBody>
          <a:bodyPr wrap="square">
            <a:spAutoFit/>
          </a:bodyPr>
          <a:lstStyle/>
          <a:p>
            <a:pPr algn="ctr"/>
            <a:r>
              <a:rPr lang="vi-VN" altLang="en-US" sz="4800" dirty="0">
                <a:solidFill>
                  <a:srgbClr val="8266F2"/>
                </a:solidFill>
                <a:latin typeface="+mj-ea"/>
                <a:ea typeface="+mj-ea"/>
                <a:cs typeface="Manrope SemiBold" charset="0"/>
                <a:sym typeface="+mn-ea"/>
              </a:rPr>
              <a:t>ỨNG DỤNG GIẢI THUẬT</a:t>
            </a:r>
            <a:r>
              <a:rPr lang="en-US" altLang="vi-VN" sz="4800" dirty="0">
                <a:solidFill>
                  <a:srgbClr val="8266F2"/>
                </a:solidFill>
                <a:latin typeface="+mj-ea"/>
                <a:ea typeface="+mj-ea"/>
                <a:cs typeface="Manrope SemiBold" charset="0"/>
                <a:sym typeface="+mn-ea"/>
              </a:rPr>
              <a:t> VÀO TRÒ CHƠI</a:t>
            </a:r>
            <a:endParaRPr lang="en-US" altLang="vi-VN" sz="4800" dirty="0">
              <a:solidFill>
                <a:srgbClr val="8266F2"/>
              </a:solidFill>
              <a:latin typeface="+mj-ea"/>
              <a:ea typeface="+mj-ea"/>
              <a:cs typeface="Manrope SemiBold" charset="0"/>
              <a:sym typeface="+mn-ea"/>
            </a:endParaRPr>
          </a:p>
        </p:txBody>
      </p:sp>
      <p:grpSp>
        <p:nvGrpSpPr>
          <p:cNvPr id="50" name="组合 49"/>
          <p:cNvGrpSpPr/>
          <p:nvPr/>
        </p:nvGrpSpPr>
        <p:grpSpPr>
          <a:xfrm>
            <a:off x="6014777" y="1625600"/>
            <a:ext cx="5447470" cy="4618333"/>
            <a:chOff x="5869112" y="1625600"/>
            <a:chExt cx="5447470" cy="4618333"/>
          </a:xfrm>
        </p:grpSpPr>
        <p:pic>
          <p:nvPicPr>
            <p:cNvPr id="51" name="图形 50"/>
            <p:cNvPicPr>
              <a:picLocks noChangeAspect="1"/>
            </p:cNvPicPr>
            <p:nvPr/>
          </p:nvPicPr>
          <p:blipFill>
            <a:blip r:embed="rId9"/>
            <a:stretch>
              <a:fillRect/>
            </a:stretch>
          </p:blipFill>
          <p:spPr>
            <a:xfrm>
              <a:off x="8642396" y="1625600"/>
              <a:ext cx="2674186" cy="4534053"/>
            </a:xfrm>
            <a:prstGeom prst="rect">
              <a:avLst/>
            </a:prstGeom>
          </p:spPr>
        </p:pic>
        <p:pic>
          <p:nvPicPr>
            <p:cNvPr id="52" name="图形 51"/>
            <p:cNvPicPr>
              <a:picLocks noChangeAspect="1"/>
            </p:cNvPicPr>
            <p:nvPr/>
          </p:nvPicPr>
          <p:blipFill>
            <a:blip r:embed="rId10"/>
            <a:stretch>
              <a:fillRect/>
            </a:stretch>
          </p:blipFill>
          <p:spPr>
            <a:xfrm>
              <a:off x="5869112" y="3303773"/>
              <a:ext cx="3158425" cy="2940160"/>
            </a:xfrm>
            <a:prstGeom prst="rect">
              <a:avLst/>
            </a:prstGeom>
          </p:spPr>
        </p:pic>
      </p:grpSp>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a:t>
            </a:r>
            <a:r>
              <a:rPr lang="en-US" altLang="en-US" sz="4000" dirty="0">
                <a:solidFill>
                  <a:srgbClr val="FF9675"/>
                </a:solidFill>
                <a:latin typeface="+mj-ea"/>
                <a:ea typeface="+mj-ea"/>
                <a:cs typeface="Roboto Black" panose="02000000000000000000" charset="0"/>
              </a:rPr>
              <a:t>2</a:t>
            </a:r>
            <a:endParaRPr lang="vi-VN" altLang="en-US" sz="4000" dirty="0">
              <a:solidFill>
                <a:srgbClr val="FF9675"/>
              </a:solidFill>
              <a:latin typeface="+mj-ea"/>
              <a:ea typeface="+mj-ea"/>
              <a:cs typeface="Roboto Black" panose="02000000000000000000" charset="0"/>
            </a:endParaRPr>
          </a:p>
        </p:txBody>
      </p:sp>
      <p:sp>
        <p:nvSpPr>
          <p:cNvPr id="32" name="矩形 31"/>
          <p:cNvSpPr/>
          <p:nvPr/>
        </p:nvSpPr>
        <p:spPr>
          <a:xfrm>
            <a:off x="896938" y="715007"/>
            <a:ext cx="4556723" cy="368300"/>
          </a:xfrm>
          <a:prstGeom prst="rect">
            <a:avLst/>
          </a:prstGeom>
        </p:spPr>
        <p:txBody>
          <a:bodyPr wrap="square">
            <a:spAutoFit/>
          </a:bodyPr>
          <a:lstStyle/>
          <a:p>
            <a:pPr algn="ctr"/>
            <a:r>
              <a:rPr lang="vi-VN" altLang="en-US" sz="1800" dirty="0">
                <a:solidFill>
                  <a:srgbClr val="8266F2"/>
                </a:solidFill>
                <a:latin typeface="+mj-ea"/>
                <a:ea typeface="+mj-ea"/>
                <a:cs typeface="Manrope SemiBold" charset="0"/>
                <a:sym typeface="+mn-ea"/>
              </a:rPr>
              <a:t>ỨNG DỤNG GIẢI THUẬT</a:t>
            </a:r>
            <a:r>
              <a:rPr lang="en-US" altLang="vi-VN" sz="1800" dirty="0">
                <a:solidFill>
                  <a:srgbClr val="8266F2"/>
                </a:solidFill>
                <a:latin typeface="+mj-ea"/>
                <a:ea typeface="+mj-ea"/>
                <a:cs typeface="Manrope SemiBold" charset="0"/>
                <a:sym typeface="+mn-ea"/>
              </a:rPr>
              <a:t> VÀO TRÒ CHƠI</a:t>
            </a:r>
            <a:endParaRPr lang="en-US" altLang="vi-VN" sz="1800" dirty="0">
              <a:solidFill>
                <a:srgbClr val="8266F2"/>
              </a:solidFill>
              <a:latin typeface="+mj-ea"/>
              <a:ea typeface="+mj-ea"/>
              <a:cs typeface="Manrope SemiBold" charset="0"/>
              <a:sym typeface="+mn-ea"/>
            </a:endParaRPr>
          </a:p>
        </p:txBody>
      </p:sp>
      <p:grpSp>
        <p:nvGrpSpPr>
          <p:cNvPr id="4" name="组合 3"/>
          <p:cNvGrpSpPr/>
          <p:nvPr/>
        </p:nvGrpSpPr>
        <p:grpSpPr>
          <a:xfrm>
            <a:off x="316038" y="1150392"/>
            <a:ext cx="3051175" cy="3733143"/>
            <a:chOff x="4570412" y="1756182"/>
            <a:chExt cx="3051175" cy="3733143"/>
          </a:xfrm>
        </p:grpSpPr>
        <p:sp>
          <p:nvSpPr>
            <p:cNvPr id="5" name="Freeform 5"/>
            <p:cNvSpPr/>
            <p:nvPr/>
          </p:nvSpPr>
          <p:spPr bwMode="auto">
            <a:xfrm>
              <a:off x="5361832" y="1756182"/>
              <a:ext cx="1532323" cy="1722601"/>
            </a:xfrm>
            <a:custGeom>
              <a:avLst/>
              <a:gdLst>
                <a:gd name="T0" fmla="*/ 1007 w 7277"/>
                <a:gd name="T1" fmla="*/ 8102 h 8185"/>
                <a:gd name="T2" fmla="*/ 923 w 7277"/>
                <a:gd name="T3" fmla="*/ 8141 h 8185"/>
                <a:gd name="T4" fmla="*/ 837 w 7277"/>
                <a:gd name="T5" fmla="*/ 8167 h 8185"/>
                <a:gd name="T6" fmla="*/ 750 w 7277"/>
                <a:gd name="T7" fmla="*/ 8182 h 8185"/>
                <a:gd name="T8" fmla="*/ 662 w 7277"/>
                <a:gd name="T9" fmla="*/ 8185 h 8185"/>
                <a:gd name="T10" fmla="*/ 575 w 7277"/>
                <a:gd name="T11" fmla="*/ 8176 h 8185"/>
                <a:gd name="T12" fmla="*/ 489 w 7277"/>
                <a:gd name="T13" fmla="*/ 8155 h 8185"/>
                <a:gd name="T14" fmla="*/ 404 w 7277"/>
                <a:gd name="T15" fmla="*/ 8123 h 8185"/>
                <a:gd name="T16" fmla="*/ 322 w 7277"/>
                <a:gd name="T17" fmla="*/ 8079 h 8185"/>
                <a:gd name="T18" fmla="*/ 247 w 7277"/>
                <a:gd name="T19" fmla="*/ 8026 h 8185"/>
                <a:gd name="T20" fmla="*/ 181 w 7277"/>
                <a:gd name="T21" fmla="*/ 7965 h 8185"/>
                <a:gd name="T22" fmla="*/ 125 w 7277"/>
                <a:gd name="T23" fmla="*/ 7897 h 8185"/>
                <a:gd name="T24" fmla="*/ 79 w 7277"/>
                <a:gd name="T25" fmla="*/ 7823 h 8185"/>
                <a:gd name="T26" fmla="*/ 43 w 7277"/>
                <a:gd name="T27" fmla="*/ 7743 h 8185"/>
                <a:gd name="T28" fmla="*/ 17 w 7277"/>
                <a:gd name="T29" fmla="*/ 7658 h 8185"/>
                <a:gd name="T30" fmla="*/ 3 w 7277"/>
                <a:gd name="T31" fmla="*/ 7569 h 8185"/>
                <a:gd name="T32" fmla="*/ 0 w 7277"/>
                <a:gd name="T33" fmla="*/ 4093 h 8185"/>
                <a:gd name="T34" fmla="*/ 3 w 7277"/>
                <a:gd name="T35" fmla="*/ 616 h 8185"/>
                <a:gd name="T36" fmla="*/ 17 w 7277"/>
                <a:gd name="T37" fmla="*/ 528 h 8185"/>
                <a:gd name="T38" fmla="*/ 43 w 7277"/>
                <a:gd name="T39" fmla="*/ 442 h 8185"/>
                <a:gd name="T40" fmla="*/ 79 w 7277"/>
                <a:gd name="T41" fmla="*/ 362 h 8185"/>
                <a:gd name="T42" fmla="*/ 125 w 7277"/>
                <a:gd name="T43" fmla="*/ 288 h 8185"/>
                <a:gd name="T44" fmla="*/ 181 w 7277"/>
                <a:gd name="T45" fmla="*/ 221 h 8185"/>
                <a:gd name="T46" fmla="*/ 247 w 7277"/>
                <a:gd name="T47" fmla="*/ 160 h 8185"/>
                <a:gd name="T48" fmla="*/ 322 w 7277"/>
                <a:gd name="T49" fmla="*/ 106 h 8185"/>
                <a:gd name="T50" fmla="*/ 404 w 7277"/>
                <a:gd name="T51" fmla="*/ 62 h 8185"/>
                <a:gd name="T52" fmla="*/ 489 w 7277"/>
                <a:gd name="T53" fmla="*/ 30 h 8185"/>
                <a:gd name="T54" fmla="*/ 575 w 7277"/>
                <a:gd name="T55" fmla="*/ 9 h 8185"/>
                <a:gd name="T56" fmla="*/ 662 w 7277"/>
                <a:gd name="T57" fmla="*/ 0 h 8185"/>
                <a:gd name="T58" fmla="*/ 750 w 7277"/>
                <a:gd name="T59" fmla="*/ 3 h 8185"/>
                <a:gd name="T60" fmla="*/ 837 w 7277"/>
                <a:gd name="T61" fmla="*/ 18 h 8185"/>
                <a:gd name="T62" fmla="*/ 923 w 7277"/>
                <a:gd name="T63" fmla="*/ 44 h 8185"/>
                <a:gd name="T64" fmla="*/ 1007 w 7277"/>
                <a:gd name="T65" fmla="*/ 83 h 8185"/>
                <a:gd name="T66" fmla="*/ 6955 w 7277"/>
                <a:gd name="T67" fmla="*/ 3513 h 8185"/>
                <a:gd name="T68" fmla="*/ 7030 w 7277"/>
                <a:gd name="T69" fmla="*/ 3566 h 8185"/>
                <a:gd name="T70" fmla="*/ 7096 w 7277"/>
                <a:gd name="T71" fmla="*/ 3627 h 8185"/>
                <a:gd name="T72" fmla="*/ 7152 w 7277"/>
                <a:gd name="T73" fmla="*/ 3695 h 8185"/>
                <a:gd name="T74" fmla="*/ 7198 w 7277"/>
                <a:gd name="T75" fmla="*/ 3769 h 8185"/>
                <a:gd name="T76" fmla="*/ 7235 w 7277"/>
                <a:gd name="T77" fmla="*/ 3849 h 8185"/>
                <a:gd name="T78" fmla="*/ 7259 w 7277"/>
                <a:gd name="T79" fmla="*/ 3934 h 8185"/>
                <a:gd name="T80" fmla="*/ 7274 w 7277"/>
                <a:gd name="T81" fmla="*/ 4023 h 8185"/>
                <a:gd name="T82" fmla="*/ 7277 w 7277"/>
                <a:gd name="T83" fmla="*/ 4116 h 8185"/>
                <a:gd name="T84" fmla="*/ 7268 w 7277"/>
                <a:gd name="T85" fmla="*/ 4208 h 8185"/>
                <a:gd name="T86" fmla="*/ 7248 w 7277"/>
                <a:gd name="T87" fmla="*/ 4295 h 8185"/>
                <a:gd name="T88" fmla="*/ 7218 w 7277"/>
                <a:gd name="T89" fmla="*/ 4377 h 8185"/>
                <a:gd name="T90" fmla="*/ 7176 w 7277"/>
                <a:gd name="T91" fmla="*/ 4455 h 8185"/>
                <a:gd name="T92" fmla="*/ 7125 w 7277"/>
                <a:gd name="T93" fmla="*/ 4526 h 8185"/>
                <a:gd name="T94" fmla="*/ 7064 w 7277"/>
                <a:gd name="T95" fmla="*/ 4590 h 8185"/>
                <a:gd name="T96" fmla="*/ 6994 w 7277"/>
                <a:gd name="T97" fmla="*/ 464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5" y="4685"/>
                  </a:moveTo>
                  <a:lnTo>
                    <a:pt x="3981" y="6388"/>
                  </a:lnTo>
                  <a:lnTo>
                    <a:pt x="1026" y="8091"/>
                  </a:lnTo>
                  <a:lnTo>
                    <a:pt x="1007" y="8102"/>
                  </a:lnTo>
                  <a:lnTo>
                    <a:pt x="985" y="8113"/>
                  </a:lnTo>
                  <a:lnTo>
                    <a:pt x="964" y="8123"/>
                  </a:lnTo>
                  <a:lnTo>
                    <a:pt x="944" y="8132"/>
                  </a:lnTo>
                  <a:lnTo>
                    <a:pt x="923" y="8141"/>
                  </a:lnTo>
                  <a:lnTo>
                    <a:pt x="901" y="8149"/>
                  </a:lnTo>
                  <a:lnTo>
                    <a:pt x="880" y="8155"/>
                  </a:lnTo>
                  <a:lnTo>
                    <a:pt x="859" y="8162"/>
                  </a:lnTo>
                  <a:lnTo>
                    <a:pt x="837" y="8167"/>
                  </a:lnTo>
                  <a:lnTo>
                    <a:pt x="816" y="8172"/>
                  </a:lnTo>
                  <a:lnTo>
                    <a:pt x="793" y="8176"/>
                  </a:lnTo>
                  <a:lnTo>
                    <a:pt x="772" y="8180"/>
                  </a:lnTo>
                  <a:lnTo>
                    <a:pt x="750" y="8182"/>
                  </a:lnTo>
                  <a:lnTo>
                    <a:pt x="728" y="8184"/>
                  </a:lnTo>
                  <a:lnTo>
                    <a:pt x="707" y="8185"/>
                  </a:lnTo>
                  <a:lnTo>
                    <a:pt x="685" y="8185"/>
                  </a:lnTo>
                  <a:lnTo>
                    <a:pt x="662" y="8185"/>
                  </a:lnTo>
                  <a:lnTo>
                    <a:pt x="640" y="8184"/>
                  </a:lnTo>
                  <a:lnTo>
                    <a:pt x="619" y="8182"/>
                  </a:lnTo>
                  <a:lnTo>
                    <a:pt x="597" y="8180"/>
                  </a:lnTo>
                  <a:lnTo>
                    <a:pt x="575" y="8176"/>
                  </a:lnTo>
                  <a:lnTo>
                    <a:pt x="554" y="8172"/>
                  </a:lnTo>
                  <a:lnTo>
                    <a:pt x="531" y="8167"/>
                  </a:lnTo>
                  <a:lnTo>
                    <a:pt x="510" y="8162"/>
                  </a:lnTo>
                  <a:lnTo>
                    <a:pt x="489" y="8155"/>
                  </a:lnTo>
                  <a:lnTo>
                    <a:pt x="467" y="8149"/>
                  </a:lnTo>
                  <a:lnTo>
                    <a:pt x="446" y="8141"/>
                  </a:lnTo>
                  <a:lnTo>
                    <a:pt x="425" y="8132"/>
                  </a:lnTo>
                  <a:lnTo>
                    <a:pt x="404" y="8123"/>
                  </a:lnTo>
                  <a:lnTo>
                    <a:pt x="383" y="8113"/>
                  </a:lnTo>
                  <a:lnTo>
                    <a:pt x="363" y="8102"/>
                  </a:lnTo>
                  <a:lnTo>
                    <a:pt x="342" y="8091"/>
                  </a:lnTo>
                  <a:lnTo>
                    <a:pt x="322" y="8079"/>
                  </a:lnTo>
                  <a:lnTo>
                    <a:pt x="303" y="8067"/>
                  </a:lnTo>
                  <a:lnTo>
                    <a:pt x="283" y="8053"/>
                  </a:lnTo>
                  <a:lnTo>
                    <a:pt x="265" y="8040"/>
                  </a:lnTo>
                  <a:lnTo>
                    <a:pt x="247" y="8026"/>
                  </a:lnTo>
                  <a:lnTo>
                    <a:pt x="229" y="8011"/>
                  </a:lnTo>
                  <a:lnTo>
                    <a:pt x="213" y="7997"/>
                  </a:lnTo>
                  <a:lnTo>
                    <a:pt x="196" y="7981"/>
                  </a:lnTo>
                  <a:lnTo>
                    <a:pt x="181" y="7965"/>
                  </a:lnTo>
                  <a:lnTo>
                    <a:pt x="166" y="7949"/>
                  </a:lnTo>
                  <a:lnTo>
                    <a:pt x="152" y="7932"/>
                  </a:lnTo>
                  <a:lnTo>
                    <a:pt x="138" y="7915"/>
                  </a:lnTo>
                  <a:lnTo>
                    <a:pt x="125" y="7897"/>
                  </a:lnTo>
                  <a:lnTo>
                    <a:pt x="112" y="7879"/>
                  </a:lnTo>
                  <a:lnTo>
                    <a:pt x="101" y="7860"/>
                  </a:lnTo>
                  <a:lnTo>
                    <a:pt x="90" y="7842"/>
                  </a:lnTo>
                  <a:lnTo>
                    <a:pt x="79" y="7823"/>
                  </a:lnTo>
                  <a:lnTo>
                    <a:pt x="69" y="7804"/>
                  </a:lnTo>
                  <a:lnTo>
                    <a:pt x="60" y="7784"/>
                  </a:lnTo>
                  <a:lnTo>
                    <a:pt x="51" y="7764"/>
                  </a:lnTo>
                  <a:lnTo>
                    <a:pt x="43" y="7743"/>
                  </a:lnTo>
                  <a:lnTo>
                    <a:pt x="35" y="7722"/>
                  </a:lnTo>
                  <a:lnTo>
                    <a:pt x="29" y="7701"/>
                  </a:lnTo>
                  <a:lnTo>
                    <a:pt x="22" y="7680"/>
                  </a:lnTo>
                  <a:lnTo>
                    <a:pt x="17" y="7658"/>
                  </a:lnTo>
                  <a:lnTo>
                    <a:pt x="13" y="7636"/>
                  </a:lnTo>
                  <a:lnTo>
                    <a:pt x="9" y="7614"/>
                  </a:lnTo>
                  <a:lnTo>
                    <a:pt x="5" y="7591"/>
                  </a:lnTo>
                  <a:lnTo>
                    <a:pt x="3" y="7569"/>
                  </a:lnTo>
                  <a:lnTo>
                    <a:pt x="1" y="7546"/>
                  </a:lnTo>
                  <a:lnTo>
                    <a:pt x="0" y="7522"/>
                  </a:lnTo>
                  <a:lnTo>
                    <a:pt x="0" y="7499"/>
                  </a:lnTo>
                  <a:lnTo>
                    <a:pt x="0" y="4093"/>
                  </a:lnTo>
                  <a:lnTo>
                    <a:pt x="0" y="686"/>
                  </a:lnTo>
                  <a:lnTo>
                    <a:pt x="0" y="663"/>
                  </a:lnTo>
                  <a:lnTo>
                    <a:pt x="1" y="640"/>
                  </a:lnTo>
                  <a:lnTo>
                    <a:pt x="3" y="616"/>
                  </a:lnTo>
                  <a:lnTo>
                    <a:pt x="5" y="594"/>
                  </a:lnTo>
                  <a:lnTo>
                    <a:pt x="9" y="572"/>
                  </a:lnTo>
                  <a:lnTo>
                    <a:pt x="13" y="550"/>
                  </a:lnTo>
                  <a:lnTo>
                    <a:pt x="17" y="528"/>
                  </a:lnTo>
                  <a:lnTo>
                    <a:pt x="22" y="505"/>
                  </a:lnTo>
                  <a:lnTo>
                    <a:pt x="29" y="484"/>
                  </a:lnTo>
                  <a:lnTo>
                    <a:pt x="35" y="463"/>
                  </a:lnTo>
                  <a:lnTo>
                    <a:pt x="43" y="442"/>
                  </a:lnTo>
                  <a:lnTo>
                    <a:pt x="51" y="422"/>
                  </a:lnTo>
                  <a:lnTo>
                    <a:pt x="60" y="401"/>
                  </a:lnTo>
                  <a:lnTo>
                    <a:pt x="69" y="381"/>
                  </a:lnTo>
                  <a:lnTo>
                    <a:pt x="79" y="362"/>
                  </a:lnTo>
                  <a:lnTo>
                    <a:pt x="90" y="344"/>
                  </a:lnTo>
                  <a:lnTo>
                    <a:pt x="101" y="325"/>
                  </a:lnTo>
                  <a:lnTo>
                    <a:pt x="112" y="306"/>
                  </a:lnTo>
                  <a:lnTo>
                    <a:pt x="125" y="288"/>
                  </a:lnTo>
                  <a:lnTo>
                    <a:pt x="138" y="270"/>
                  </a:lnTo>
                  <a:lnTo>
                    <a:pt x="152" y="254"/>
                  </a:lnTo>
                  <a:lnTo>
                    <a:pt x="166" y="236"/>
                  </a:lnTo>
                  <a:lnTo>
                    <a:pt x="181" y="221"/>
                  </a:lnTo>
                  <a:lnTo>
                    <a:pt x="196" y="204"/>
                  </a:lnTo>
                  <a:lnTo>
                    <a:pt x="213" y="188"/>
                  </a:lnTo>
                  <a:lnTo>
                    <a:pt x="229" y="174"/>
                  </a:lnTo>
                  <a:lnTo>
                    <a:pt x="247" y="160"/>
                  </a:lnTo>
                  <a:lnTo>
                    <a:pt x="265" y="145"/>
                  </a:lnTo>
                  <a:lnTo>
                    <a:pt x="283" y="132"/>
                  </a:lnTo>
                  <a:lnTo>
                    <a:pt x="303" y="119"/>
                  </a:lnTo>
                  <a:lnTo>
                    <a:pt x="322" y="106"/>
                  </a:lnTo>
                  <a:lnTo>
                    <a:pt x="342" y="94"/>
                  </a:lnTo>
                  <a:lnTo>
                    <a:pt x="363" y="83"/>
                  </a:lnTo>
                  <a:lnTo>
                    <a:pt x="383" y="72"/>
                  </a:lnTo>
                  <a:lnTo>
                    <a:pt x="404" y="62"/>
                  </a:lnTo>
                  <a:lnTo>
                    <a:pt x="425" y="53"/>
                  </a:lnTo>
                  <a:lnTo>
                    <a:pt x="446" y="44"/>
                  </a:lnTo>
                  <a:lnTo>
                    <a:pt x="467" y="37"/>
                  </a:lnTo>
                  <a:lnTo>
                    <a:pt x="489" y="30"/>
                  </a:lnTo>
                  <a:lnTo>
                    <a:pt x="510" y="23"/>
                  </a:lnTo>
                  <a:lnTo>
                    <a:pt x="531" y="18"/>
                  </a:lnTo>
                  <a:lnTo>
                    <a:pt x="554" y="13"/>
                  </a:lnTo>
                  <a:lnTo>
                    <a:pt x="575" y="9"/>
                  </a:lnTo>
                  <a:lnTo>
                    <a:pt x="597" y="6"/>
                  </a:lnTo>
                  <a:lnTo>
                    <a:pt x="619" y="3"/>
                  </a:lnTo>
                  <a:lnTo>
                    <a:pt x="640" y="1"/>
                  </a:lnTo>
                  <a:lnTo>
                    <a:pt x="662" y="0"/>
                  </a:lnTo>
                  <a:lnTo>
                    <a:pt x="685" y="0"/>
                  </a:lnTo>
                  <a:lnTo>
                    <a:pt x="707" y="0"/>
                  </a:lnTo>
                  <a:lnTo>
                    <a:pt x="728" y="1"/>
                  </a:lnTo>
                  <a:lnTo>
                    <a:pt x="750" y="3"/>
                  </a:lnTo>
                  <a:lnTo>
                    <a:pt x="772" y="6"/>
                  </a:lnTo>
                  <a:lnTo>
                    <a:pt x="793" y="9"/>
                  </a:lnTo>
                  <a:lnTo>
                    <a:pt x="816" y="13"/>
                  </a:lnTo>
                  <a:lnTo>
                    <a:pt x="837" y="18"/>
                  </a:lnTo>
                  <a:lnTo>
                    <a:pt x="859" y="23"/>
                  </a:lnTo>
                  <a:lnTo>
                    <a:pt x="880" y="30"/>
                  </a:lnTo>
                  <a:lnTo>
                    <a:pt x="901" y="37"/>
                  </a:lnTo>
                  <a:lnTo>
                    <a:pt x="923" y="44"/>
                  </a:lnTo>
                  <a:lnTo>
                    <a:pt x="944" y="53"/>
                  </a:lnTo>
                  <a:lnTo>
                    <a:pt x="964" y="62"/>
                  </a:lnTo>
                  <a:lnTo>
                    <a:pt x="985" y="72"/>
                  </a:lnTo>
                  <a:lnTo>
                    <a:pt x="1007" y="83"/>
                  </a:lnTo>
                  <a:lnTo>
                    <a:pt x="1026" y="94"/>
                  </a:lnTo>
                  <a:lnTo>
                    <a:pt x="3981" y="1797"/>
                  </a:lnTo>
                  <a:lnTo>
                    <a:pt x="6935" y="3501"/>
                  </a:lnTo>
                  <a:lnTo>
                    <a:pt x="6955" y="3513"/>
                  </a:lnTo>
                  <a:lnTo>
                    <a:pt x="6975" y="3525"/>
                  </a:lnTo>
                  <a:lnTo>
                    <a:pt x="6994" y="3538"/>
                  </a:lnTo>
                  <a:lnTo>
                    <a:pt x="7012" y="3552"/>
                  </a:lnTo>
                  <a:lnTo>
                    <a:pt x="7030" y="3566"/>
                  </a:lnTo>
                  <a:lnTo>
                    <a:pt x="7047" y="3580"/>
                  </a:lnTo>
                  <a:lnTo>
                    <a:pt x="7064" y="3595"/>
                  </a:lnTo>
                  <a:lnTo>
                    <a:pt x="7081" y="3610"/>
                  </a:lnTo>
                  <a:lnTo>
                    <a:pt x="7096" y="3627"/>
                  </a:lnTo>
                  <a:lnTo>
                    <a:pt x="7111" y="3643"/>
                  </a:lnTo>
                  <a:lnTo>
                    <a:pt x="7125" y="3659"/>
                  </a:lnTo>
                  <a:lnTo>
                    <a:pt x="7139" y="3677"/>
                  </a:lnTo>
                  <a:lnTo>
                    <a:pt x="7152" y="3695"/>
                  </a:lnTo>
                  <a:lnTo>
                    <a:pt x="7165" y="3712"/>
                  </a:lnTo>
                  <a:lnTo>
                    <a:pt x="7176" y="3731"/>
                  </a:lnTo>
                  <a:lnTo>
                    <a:pt x="7188" y="3749"/>
                  </a:lnTo>
                  <a:lnTo>
                    <a:pt x="7198" y="3769"/>
                  </a:lnTo>
                  <a:lnTo>
                    <a:pt x="7208" y="3788"/>
                  </a:lnTo>
                  <a:lnTo>
                    <a:pt x="7218" y="3808"/>
                  </a:lnTo>
                  <a:lnTo>
                    <a:pt x="7226" y="3828"/>
                  </a:lnTo>
                  <a:lnTo>
                    <a:pt x="7235" y="3849"/>
                  </a:lnTo>
                  <a:lnTo>
                    <a:pt x="7242" y="3870"/>
                  </a:lnTo>
                  <a:lnTo>
                    <a:pt x="7248" y="3891"/>
                  </a:lnTo>
                  <a:lnTo>
                    <a:pt x="7255" y="3912"/>
                  </a:lnTo>
                  <a:lnTo>
                    <a:pt x="7259" y="3934"/>
                  </a:lnTo>
                  <a:lnTo>
                    <a:pt x="7265" y="3955"/>
                  </a:lnTo>
                  <a:lnTo>
                    <a:pt x="7268" y="3977"/>
                  </a:lnTo>
                  <a:lnTo>
                    <a:pt x="7272" y="4001"/>
                  </a:lnTo>
                  <a:lnTo>
                    <a:pt x="7274" y="4023"/>
                  </a:lnTo>
                  <a:lnTo>
                    <a:pt x="7276" y="4046"/>
                  </a:lnTo>
                  <a:lnTo>
                    <a:pt x="7277" y="4069"/>
                  </a:lnTo>
                  <a:lnTo>
                    <a:pt x="7277" y="4093"/>
                  </a:lnTo>
                  <a:lnTo>
                    <a:pt x="7277" y="4116"/>
                  </a:lnTo>
                  <a:lnTo>
                    <a:pt x="7276" y="4139"/>
                  </a:lnTo>
                  <a:lnTo>
                    <a:pt x="7274" y="4162"/>
                  </a:lnTo>
                  <a:lnTo>
                    <a:pt x="7272" y="4185"/>
                  </a:lnTo>
                  <a:lnTo>
                    <a:pt x="7268" y="4208"/>
                  </a:lnTo>
                  <a:lnTo>
                    <a:pt x="7265" y="4230"/>
                  </a:lnTo>
                  <a:lnTo>
                    <a:pt x="7259" y="4252"/>
                  </a:lnTo>
                  <a:lnTo>
                    <a:pt x="7255" y="4273"/>
                  </a:lnTo>
                  <a:lnTo>
                    <a:pt x="7248" y="4295"/>
                  </a:lnTo>
                  <a:lnTo>
                    <a:pt x="7242" y="4316"/>
                  </a:lnTo>
                  <a:lnTo>
                    <a:pt x="7235" y="4336"/>
                  </a:lnTo>
                  <a:lnTo>
                    <a:pt x="7226" y="4358"/>
                  </a:lnTo>
                  <a:lnTo>
                    <a:pt x="7218" y="4377"/>
                  </a:lnTo>
                  <a:lnTo>
                    <a:pt x="7208" y="4397"/>
                  </a:lnTo>
                  <a:lnTo>
                    <a:pt x="7198" y="4416"/>
                  </a:lnTo>
                  <a:lnTo>
                    <a:pt x="7188" y="4436"/>
                  </a:lnTo>
                  <a:lnTo>
                    <a:pt x="7176" y="4455"/>
                  </a:lnTo>
                  <a:lnTo>
                    <a:pt x="7165" y="4473"/>
                  </a:lnTo>
                  <a:lnTo>
                    <a:pt x="7152" y="4491"/>
                  </a:lnTo>
                  <a:lnTo>
                    <a:pt x="7139" y="4508"/>
                  </a:lnTo>
                  <a:lnTo>
                    <a:pt x="7125" y="4526"/>
                  </a:lnTo>
                  <a:lnTo>
                    <a:pt x="7111" y="4543"/>
                  </a:lnTo>
                  <a:lnTo>
                    <a:pt x="7096" y="4559"/>
                  </a:lnTo>
                  <a:lnTo>
                    <a:pt x="7081" y="4575"/>
                  </a:lnTo>
                  <a:lnTo>
                    <a:pt x="7064" y="4590"/>
                  </a:lnTo>
                  <a:lnTo>
                    <a:pt x="7047" y="4605"/>
                  </a:lnTo>
                  <a:lnTo>
                    <a:pt x="7030" y="4620"/>
                  </a:lnTo>
                  <a:lnTo>
                    <a:pt x="7012" y="4634"/>
                  </a:lnTo>
                  <a:lnTo>
                    <a:pt x="6994" y="4647"/>
                  </a:lnTo>
                  <a:lnTo>
                    <a:pt x="6975" y="4660"/>
                  </a:lnTo>
                  <a:lnTo>
                    <a:pt x="6955" y="4673"/>
                  </a:lnTo>
                  <a:lnTo>
                    <a:pt x="6935" y="4685"/>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6" name="Freeform 6"/>
            <p:cNvSpPr/>
            <p:nvPr/>
          </p:nvSpPr>
          <p:spPr bwMode="auto">
            <a:xfrm>
              <a:off x="6089264" y="2422995"/>
              <a:ext cx="1532323" cy="1722601"/>
            </a:xfrm>
            <a:custGeom>
              <a:avLst/>
              <a:gdLst>
                <a:gd name="T0" fmla="*/ 6270 w 7277"/>
                <a:gd name="T1" fmla="*/ 82 h 8185"/>
                <a:gd name="T2" fmla="*/ 6353 w 7277"/>
                <a:gd name="T3" fmla="*/ 44 h 8185"/>
                <a:gd name="T4" fmla="*/ 6439 w 7277"/>
                <a:gd name="T5" fmla="*/ 18 h 8185"/>
                <a:gd name="T6" fmla="*/ 6527 w 7277"/>
                <a:gd name="T7" fmla="*/ 3 h 8185"/>
                <a:gd name="T8" fmla="*/ 6614 w 7277"/>
                <a:gd name="T9" fmla="*/ 0 h 8185"/>
                <a:gd name="T10" fmla="*/ 6701 w 7277"/>
                <a:gd name="T11" fmla="*/ 9 h 8185"/>
                <a:gd name="T12" fmla="*/ 6787 w 7277"/>
                <a:gd name="T13" fmla="*/ 30 h 8185"/>
                <a:gd name="T14" fmla="*/ 6873 w 7277"/>
                <a:gd name="T15" fmla="*/ 62 h 8185"/>
                <a:gd name="T16" fmla="*/ 6955 w 7277"/>
                <a:gd name="T17" fmla="*/ 105 h 8185"/>
                <a:gd name="T18" fmla="*/ 7029 w 7277"/>
                <a:gd name="T19" fmla="*/ 158 h 8185"/>
                <a:gd name="T20" fmla="*/ 7095 w 7277"/>
                <a:gd name="T21" fmla="*/ 219 h 8185"/>
                <a:gd name="T22" fmla="*/ 7152 w 7277"/>
                <a:gd name="T23" fmla="*/ 288 h 8185"/>
                <a:gd name="T24" fmla="*/ 7198 w 7277"/>
                <a:gd name="T25" fmla="*/ 362 h 8185"/>
                <a:gd name="T26" fmla="*/ 7234 w 7277"/>
                <a:gd name="T27" fmla="*/ 442 h 8185"/>
                <a:gd name="T28" fmla="*/ 7259 w 7277"/>
                <a:gd name="T29" fmla="*/ 526 h 8185"/>
                <a:gd name="T30" fmla="*/ 7274 w 7277"/>
                <a:gd name="T31" fmla="*/ 616 h 8185"/>
                <a:gd name="T32" fmla="*/ 7277 w 7277"/>
                <a:gd name="T33" fmla="*/ 4092 h 8185"/>
                <a:gd name="T34" fmla="*/ 7274 w 7277"/>
                <a:gd name="T35" fmla="*/ 7568 h 8185"/>
                <a:gd name="T36" fmla="*/ 7259 w 7277"/>
                <a:gd name="T37" fmla="*/ 7657 h 8185"/>
                <a:gd name="T38" fmla="*/ 7234 w 7277"/>
                <a:gd name="T39" fmla="*/ 7743 h 8185"/>
                <a:gd name="T40" fmla="*/ 7198 w 7277"/>
                <a:gd name="T41" fmla="*/ 7823 h 8185"/>
                <a:gd name="T42" fmla="*/ 7152 w 7277"/>
                <a:gd name="T43" fmla="*/ 7897 h 8185"/>
                <a:gd name="T44" fmla="*/ 7095 w 7277"/>
                <a:gd name="T45" fmla="*/ 7964 h 8185"/>
                <a:gd name="T46" fmla="*/ 7029 w 7277"/>
                <a:gd name="T47" fmla="*/ 8025 h 8185"/>
                <a:gd name="T48" fmla="*/ 6955 w 7277"/>
                <a:gd name="T49" fmla="*/ 8079 h 8185"/>
                <a:gd name="T50" fmla="*/ 6873 w 7277"/>
                <a:gd name="T51" fmla="*/ 8123 h 8185"/>
                <a:gd name="T52" fmla="*/ 6787 w 7277"/>
                <a:gd name="T53" fmla="*/ 8155 h 8185"/>
                <a:gd name="T54" fmla="*/ 6701 w 7277"/>
                <a:gd name="T55" fmla="*/ 8175 h 8185"/>
                <a:gd name="T56" fmla="*/ 6614 w 7277"/>
                <a:gd name="T57" fmla="*/ 8184 h 8185"/>
                <a:gd name="T58" fmla="*/ 6527 w 7277"/>
                <a:gd name="T59" fmla="*/ 8182 h 8185"/>
                <a:gd name="T60" fmla="*/ 6439 w 7277"/>
                <a:gd name="T61" fmla="*/ 8167 h 8185"/>
                <a:gd name="T62" fmla="*/ 6353 w 7277"/>
                <a:gd name="T63" fmla="*/ 8141 h 8185"/>
                <a:gd name="T64" fmla="*/ 6270 w 7277"/>
                <a:gd name="T65" fmla="*/ 8102 h 8185"/>
                <a:gd name="T66" fmla="*/ 321 w 7277"/>
                <a:gd name="T67" fmla="*/ 4672 h 8185"/>
                <a:gd name="T68" fmla="*/ 246 w 7277"/>
                <a:gd name="T69" fmla="*/ 4619 h 8185"/>
                <a:gd name="T70" fmla="*/ 181 w 7277"/>
                <a:gd name="T71" fmla="*/ 4558 h 8185"/>
                <a:gd name="T72" fmla="*/ 124 w 7277"/>
                <a:gd name="T73" fmla="*/ 4490 h 8185"/>
                <a:gd name="T74" fmla="*/ 78 w 7277"/>
                <a:gd name="T75" fmla="*/ 4416 h 8185"/>
                <a:gd name="T76" fmla="*/ 42 w 7277"/>
                <a:gd name="T77" fmla="*/ 4336 h 8185"/>
                <a:gd name="T78" fmla="*/ 16 w 7277"/>
                <a:gd name="T79" fmla="*/ 4251 h 8185"/>
                <a:gd name="T80" fmla="*/ 3 w 7277"/>
                <a:gd name="T81" fmla="*/ 4162 h 8185"/>
                <a:gd name="T82" fmla="*/ 0 w 7277"/>
                <a:gd name="T83" fmla="*/ 4069 h 8185"/>
                <a:gd name="T84" fmla="*/ 8 w 7277"/>
                <a:gd name="T85" fmla="*/ 3977 h 8185"/>
                <a:gd name="T86" fmla="*/ 28 w 7277"/>
                <a:gd name="T87" fmla="*/ 3890 h 8185"/>
                <a:gd name="T88" fmla="*/ 58 w 7277"/>
                <a:gd name="T89" fmla="*/ 3808 h 8185"/>
                <a:gd name="T90" fmla="*/ 99 w 7277"/>
                <a:gd name="T91" fmla="*/ 3730 h 8185"/>
                <a:gd name="T92" fmla="*/ 152 w 7277"/>
                <a:gd name="T93" fmla="*/ 3659 h 8185"/>
                <a:gd name="T94" fmla="*/ 213 w 7277"/>
                <a:gd name="T95" fmla="*/ 3595 h 8185"/>
                <a:gd name="T96" fmla="*/ 283 w 7277"/>
                <a:gd name="T97" fmla="*/ 353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1" y="3499"/>
                  </a:moveTo>
                  <a:lnTo>
                    <a:pt x="3295" y="1797"/>
                  </a:lnTo>
                  <a:lnTo>
                    <a:pt x="6250" y="94"/>
                  </a:lnTo>
                  <a:lnTo>
                    <a:pt x="6270" y="82"/>
                  </a:lnTo>
                  <a:lnTo>
                    <a:pt x="6291" y="72"/>
                  </a:lnTo>
                  <a:lnTo>
                    <a:pt x="6311" y="62"/>
                  </a:lnTo>
                  <a:lnTo>
                    <a:pt x="6332" y="52"/>
                  </a:lnTo>
                  <a:lnTo>
                    <a:pt x="6353" y="44"/>
                  </a:lnTo>
                  <a:lnTo>
                    <a:pt x="6375" y="36"/>
                  </a:lnTo>
                  <a:lnTo>
                    <a:pt x="6397" y="30"/>
                  </a:lnTo>
                  <a:lnTo>
                    <a:pt x="6418" y="23"/>
                  </a:lnTo>
                  <a:lnTo>
                    <a:pt x="6439" y="18"/>
                  </a:lnTo>
                  <a:lnTo>
                    <a:pt x="6461" y="13"/>
                  </a:lnTo>
                  <a:lnTo>
                    <a:pt x="6483" y="9"/>
                  </a:lnTo>
                  <a:lnTo>
                    <a:pt x="6504" y="5"/>
                  </a:lnTo>
                  <a:lnTo>
                    <a:pt x="6527" y="3"/>
                  </a:lnTo>
                  <a:lnTo>
                    <a:pt x="6549" y="1"/>
                  </a:lnTo>
                  <a:lnTo>
                    <a:pt x="6570" y="0"/>
                  </a:lnTo>
                  <a:lnTo>
                    <a:pt x="6592" y="0"/>
                  </a:lnTo>
                  <a:lnTo>
                    <a:pt x="6614" y="0"/>
                  </a:lnTo>
                  <a:lnTo>
                    <a:pt x="6635" y="1"/>
                  </a:lnTo>
                  <a:lnTo>
                    <a:pt x="6658" y="3"/>
                  </a:lnTo>
                  <a:lnTo>
                    <a:pt x="6680" y="5"/>
                  </a:lnTo>
                  <a:lnTo>
                    <a:pt x="6701" y="9"/>
                  </a:lnTo>
                  <a:lnTo>
                    <a:pt x="6723" y="13"/>
                  </a:lnTo>
                  <a:lnTo>
                    <a:pt x="6744" y="18"/>
                  </a:lnTo>
                  <a:lnTo>
                    <a:pt x="6766" y="23"/>
                  </a:lnTo>
                  <a:lnTo>
                    <a:pt x="6787" y="30"/>
                  </a:lnTo>
                  <a:lnTo>
                    <a:pt x="6809" y="36"/>
                  </a:lnTo>
                  <a:lnTo>
                    <a:pt x="6831" y="44"/>
                  </a:lnTo>
                  <a:lnTo>
                    <a:pt x="6852" y="52"/>
                  </a:lnTo>
                  <a:lnTo>
                    <a:pt x="6873" y="62"/>
                  </a:lnTo>
                  <a:lnTo>
                    <a:pt x="6893" y="72"/>
                  </a:lnTo>
                  <a:lnTo>
                    <a:pt x="6914" y="82"/>
                  </a:lnTo>
                  <a:lnTo>
                    <a:pt x="6934" y="94"/>
                  </a:lnTo>
                  <a:lnTo>
                    <a:pt x="6955" y="105"/>
                  </a:lnTo>
                  <a:lnTo>
                    <a:pt x="6974" y="118"/>
                  </a:lnTo>
                  <a:lnTo>
                    <a:pt x="6993" y="132"/>
                  </a:lnTo>
                  <a:lnTo>
                    <a:pt x="7012" y="145"/>
                  </a:lnTo>
                  <a:lnTo>
                    <a:pt x="7029" y="158"/>
                  </a:lnTo>
                  <a:lnTo>
                    <a:pt x="7047" y="174"/>
                  </a:lnTo>
                  <a:lnTo>
                    <a:pt x="7064" y="188"/>
                  </a:lnTo>
                  <a:lnTo>
                    <a:pt x="7079" y="204"/>
                  </a:lnTo>
                  <a:lnTo>
                    <a:pt x="7095" y="219"/>
                  </a:lnTo>
                  <a:lnTo>
                    <a:pt x="7110" y="236"/>
                  </a:lnTo>
                  <a:lnTo>
                    <a:pt x="7125" y="253"/>
                  </a:lnTo>
                  <a:lnTo>
                    <a:pt x="7138" y="270"/>
                  </a:lnTo>
                  <a:lnTo>
                    <a:pt x="7152" y="288"/>
                  </a:lnTo>
                  <a:lnTo>
                    <a:pt x="7164" y="306"/>
                  </a:lnTo>
                  <a:lnTo>
                    <a:pt x="7176" y="324"/>
                  </a:lnTo>
                  <a:lnTo>
                    <a:pt x="7187" y="342"/>
                  </a:lnTo>
                  <a:lnTo>
                    <a:pt x="7198" y="362"/>
                  </a:lnTo>
                  <a:lnTo>
                    <a:pt x="7208" y="381"/>
                  </a:lnTo>
                  <a:lnTo>
                    <a:pt x="7217" y="401"/>
                  </a:lnTo>
                  <a:lnTo>
                    <a:pt x="7226" y="421"/>
                  </a:lnTo>
                  <a:lnTo>
                    <a:pt x="7234" y="442"/>
                  </a:lnTo>
                  <a:lnTo>
                    <a:pt x="7241" y="462"/>
                  </a:lnTo>
                  <a:lnTo>
                    <a:pt x="7248" y="483"/>
                  </a:lnTo>
                  <a:lnTo>
                    <a:pt x="7254" y="505"/>
                  </a:lnTo>
                  <a:lnTo>
                    <a:pt x="7259" y="526"/>
                  </a:lnTo>
                  <a:lnTo>
                    <a:pt x="7264" y="549"/>
                  </a:lnTo>
                  <a:lnTo>
                    <a:pt x="7268" y="571"/>
                  </a:lnTo>
                  <a:lnTo>
                    <a:pt x="7271" y="594"/>
                  </a:lnTo>
                  <a:lnTo>
                    <a:pt x="7274" y="616"/>
                  </a:lnTo>
                  <a:lnTo>
                    <a:pt x="7276" y="639"/>
                  </a:lnTo>
                  <a:lnTo>
                    <a:pt x="7277" y="663"/>
                  </a:lnTo>
                  <a:lnTo>
                    <a:pt x="7277" y="686"/>
                  </a:lnTo>
                  <a:lnTo>
                    <a:pt x="7277" y="4092"/>
                  </a:lnTo>
                  <a:lnTo>
                    <a:pt x="7277" y="7498"/>
                  </a:lnTo>
                  <a:lnTo>
                    <a:pt x="7277" y="7522"/>
                  </a:lnTo>
                  <a:lnTo>
                    <a:pt x="7276" y="7545"/>
                  </a:lnTo>
                  <a:lnTo>
                    <a:pt x="7274" y="7568"/>
                  </a:lnTo>
                  <a:lnTo>
                    <a:pt x="7271" y="7591"/>
                  </a:lnTo>
                  <a:lnTo>
                    <a:pt x="7268" y="7613"/>
                  </a:lnTo>
                  <a:lnTo>
                    <a:pt x="7264" y="7635"/>
                  </a:lnTo>
                  <a:lnTo>
                    <a:pt x="7259" y="7657"/>
                  </a:lnTo>
                  <a:lnTo>
                    <a:pt x="7254" y="7680"/>
                  </a:lnTo>
                  <a:lnTo>
                    <a:pt x="7248" y="7701"/>
                  </a:lnTo>
                  <a:lnTo>
                    <a:pt x="7241" y="7722"/>
                  </a:lnTo>
                  <a:lnTo>
                    <a:pt x="7234" y="7743"/>
                  </a:lnTo>
                  <a:lnTo>
                    <a:pt x="7226" y="7763"/>
                  </a:lnTo>
                  <a:lnTo>
                    <a:pt x="7217" y="7783"/>
                  </a:lnTo>
                  <a:lnTo>
                    <a:pt x="7208" y="7803"/>
                  </a:lnTo>
                  <a:lnTo>
                    <a:pt x="7198" y="7823"/>
                  </a:lnTo>
                  <a:lnTo>
                    <a:pt x="7187" y="7841"/>
                  </a:lnTo>
                  <a:lnTo>
                    <a:pt x="7176" y="7860"/>
                  </a:lnTo>
                  <a:lnTo>
                    <a:pt x="7164" y="7879"/>
                  </a:lnTo>
                  <a:lnTo>
                    <a:pt x="7152" y="7897"/>
                  </a:lnTo>
                  <a:lnTo>
                    <a:pt x="7138" y="7915"/>
                  </a:lnTo>
                  <a:lnTo>
                    <a:pt x="7125" y="7931"/>
                  </a:lnTo>
                  <a:lnTo>
                    <a:pt x="7110" y="7948"/>
                  </a:lnTo>
                  <a:lnTo>
                    <a:pt x="7095" y="7964"/>
                  </a:lnTo>
                  <a:lnTo>
                    <a:pt x="7079" y="7980"/>
                  </a:lnTo>
                  <a:lnTo>
                    <a:pt x="7064" y="7995"/>
                  </a:lnTo>
                  <a:lnTo>
                    <a:pt x="7047" y="8011"/>
                  </a:lnTo>
                  <a:lnTo>
                    <a:pt x="7029" y="8025"/>
                  </a:lnTo>
                  <a:lnTo>
                    <a:pt x="7012" y="8040"/>
                  </a:lnTo>
                  <a:lnTo>
                    <a:pt x="6993" y="8053"/>
                  </a:lnTo>
                  <a:lnTo>
                    <a:pt x="6974" y="8066"/>
                  </a:lnTo>
                  <a:lnTo>
                    <a:pt x="6955" y="8079"/>
                  </a:lnTo>
                  <a:lnTo>
                    <a:pt x="6934" y="8091"/>
                  </a:lnTo>
                  <a:lnTo>
                    <a:pt x="6914" y="8102"/>
                  </a:lnTo>
                  <a:lnTo>
                    <a:pt x="6893" y="8113"/>
                  </a:lnTo>
                  <a:lnTo>
                    <a:pt x="6873" y="8123"/>
                  </a:lnTo>
                  <a:lnTo>
                    <a:pt x="6852" y="8132"/>
                  </a:lnTo>
                  <a:lnTo>
                    <a:pt x="6831" y="8141"/>
                  </a:lnTo>
                  <a:lnTo>
                    <a:pt x="6809" y="8148"/>
                  </a:lnTo>
                  <a:lnTo>
                    <a:pt x="6787" y="8155"/>
                  </a:lnTo>
                  <a:lnTo>
                    <a:pt x="6766" y="8162"/>
                  </a:lnTo>
                  <a:lnTo>
                    <a:pt x="6744" y="8167"/>
                  </a:lnTo>
                  <a:lnTo>
                    <a:pt x="6723" y="8172"/>
                  </a:lnTo>
                  <a:lnTo>
                    <a:pt x="6701" y="8175"/>
                  </a:lnTo>
                  <a:lnTo>
                    <a:pt x="6680" y="8178"/>
                  </a:lnTo>
                  <a:lnTo>
                    <a:pt x="6658" y="8182"/>
                  </a:lnTo>
                  <a:lnTo>
                    <a:pt x="6635" y="8183"/>
                  </a:lnTo>
                  <a:lnTo>
                    <a:pt x="6614" y="8184"/>
                  </a:lnTo>
                  <a:lnTo>
                    <a:pt x="6592" y="8185"/>
                  </a:lnTo>
                  <a:lnTo>
                    <a:pt x="6570" y="8184"/>
                  </a:lnTo>
                  <a:lnTo>
                    <a:pt x="6549" y="8183"/>
                  </a:lnTo>
                  <a:lnTo>
                    <a:pt x="6527" y="8182"/>
                  </a:lnTo>
                  <a:lnTo>
                    <a:pt x="6504" y="8178"/>
                  </a:lnTo>
                  <a:lnTo>
                    <a:pt x="6483" y="8175"/>
                  </a:lnTo>
                  <a:lnTo>
                    <a:pt x="6461" y="8172"/>
                  </a:lnTo>
                  <a:lnTo>
                    <a:pt x="6439" y="8167"/>
                  </a:lnTo>
                  <a:lnTo>
                    <a:pt x="6418" y="8162"/>
                  </a:lnTo>
                  <a:lnTo>
                    <a:pt x="6397" y="8155"/>
                  </a:lnTo>
                  <a:lnTo>
                    <a:pt x="6375" y="8148"/>
                  </a:lnTo>
                  <a:lnTo>
                    <a:pt x="6353" y="8141"/>
                  </a:lnTo>
                  <a:lnTo>
                    <a:pt x="6332" y="8132"/>
                  </a:lnTo>
                  <a:lnTo>
                    <a:pt x="6311" y="8123"/>
                  </a:lnTo>
                  <a:lnTo>
                    <a:pt x="6291" y="8113"/>
                  </a:lnTo>
                  <a:lnTo>
                    <a:pt x="6270" y="8102"/>
                  </a:lnTo>
                  <a:lnTo>
                    <a:pt x="6249" y="8091"/>
                  </a:lnTo>
                  <a:lnTo>
                    <a:pt x="3295" y="6387"/>
                  </a:lnTo>
                  <a:lnTo>
                    <a:pt x="341" y="4684"/>
                  </a:lnTo>
                  <a:lnTo>
                    <a:pt x="321" y="4672"/>
                  </a:lnTo>
                  <a:lnTo>
                    <a:pt x="302" y="4660"/>
                  </a:lnTo>
                  <a:lnTo>
                    <a:pt x="283" y="4647"/>
                  </a:lnTo>
                  <a:lnTo>
                    <a:pt x="264" y="4633"/>
                  </a:lnTo>
                  <a:lnTo>
                    <a:pt x="246" y="4619"/>
                  </a:lnTo>
                  <a:lnTo>
                    <a:pt x="229" y="4605"/>
                  </a:lnTo>
                  <a:lnTo>
                    <a:pt x="213" y="4590"/>
                  </a:lnTo>
                  <a:lnTo>
                    <a:pt x="196" y="4575"/>
                  </a:lnTo>
                  <a:lnTo>
                    <a:pt x="181" y="4558"/>
                  </a:lnTo>
                  <a:lnTo>
                    <a:pt x="166" y="4543"/>
                  </a:lnTo>
                  <a:lnTo>
                    <a:pt x="152" y="4525"/>
                  </a:lnTo>
                  <a:lnTo>
                    <a:pt x="137" y="4508"/>
                  </a:lnTo>
                  <a:lnTo>
                    <a:pt x="124" y="4490"/>
                  </a:lnTo>
                  <a:lnTo>
                    <a:pt x="112" y="4473"/>
                  </a:lnTo>
                  <a:lnTo>
                    <a:pt x="99" y="4454"/>
                  </a:lnTo>
                  <a:lnTo>
                    <a:pt x="88" y="4435"/>
                  </a:lnTo>
                  <a:lnTo>
                    <a:pt x="78" y="4416"/>
                  </a:lnTo>
                  <a:lnTo>
                    <a:pt x="68" y="4397"/>
                  </a:lnTo>
                  <a:lnTo>
                    <a:pt x="58" y="4377"/>
                  </a:lnTo>
                  <a:lnTo>
                    <a:pt x="50" y="4356"/>
                  </a:lnTo>
                  <a:lnTo>
                    <a:pt x="42" y="4336"/>
                  </a:lnTo>
                  <a:lnTo>
                    <a:pt x="35" y="4315"/>
                  </a:lnTo>
                  <a:lnTo>
                    <a:pt x="28" y="4294"/>
                  </a:lnTo>
                  <a:lnTo>
                    <a:pt x="22" y="4273"/>
                  </a:lnTo>
                  <a:lnTo>
                    <a:pt x="16" y="4251"/>
                  </a:lnTo>
                  <a:lnTo>
                    <a:pt x="12" y="4229"/>
                  </a:lnTo>
                  <a:lnTo>
                    <a:pt x="8" y="4207"/>
                  </a:lnTo>
                  <a:lnTo>
                    <a:pt x="5" y="4184"/>
                  </a:lnTo>
                  <a:lnTo>
                    <a:pt x="3" y="4162"/>
                  </a:lnTo>
                  <a:lnTo>
                    <a:pt x="1" y="4139"/>
                  </a:lnTo>
                  <a:lnTo>
                    <a:pt x="0" y="4116"/>
                  </a:lnTo>
                  <a:lnTo>
                    <a:pt x="0" y="4092"/>
                  </a:lnTo>
                  <a:lnTo>
                    <a:pt x="0" y="4069"/>
                  </a:lnTo>
                  <a:lnTo>
                    <a:pt x="1" y="4046"/>
                  </a:lnTo>
                  <a:lnTo>
                    <a:pt x="3" y="4023"/>
                  </a:lnTo>
                  <a:lnTo>
                    <a:pt x="5" y="3999"/>
                  </a:lnTo>
                  <a:lnTo>
                    <a:pt x="8" y="3977"/>
                  </a:lnTo>
                  <a:lnTo>
                    <a:pt x="12" y="3955"/>
                  </a:lnTo>
                  <a:lnTo>
                    <a:pt x="16" y="3933"/>
                  </a:lnTo>
                  <a:lnTo>
                    <a:pt x="22" y="3912"/>
                  </a:lnTo>
                  <a:lnTo>
                    <a:pt x="28" y="3890"/>
                  </a:lnTo>
                  <a:lnTo>
                    <a:pt x="35" y="3869"/>
                  </a:lnTo>
                  <a:lnTo>
                    <a:pt x="42" y="3847"/>
                  </a:lnTo>
                  <a:lnTo>
                    <a:pt x="50" y="3828"/>
                  </a:lnTo>
                  <a:lnTo>
                    <a:pt x="58" y="3808"/>
                  </a:lnTo>
                  <a:lnTo>
                    <a:pt x="68" y="3788"/>
                  </a:lnTo>
                  <a:lnTo>
                    <a:pt x="78" y="3768"/>
                  </a:lnTo>
                  <a:lnTo>
                    <a:pt x="88" y="3749"/>
                  </a:lnTo>
                  <a:lnTo>
                    <a:pt x="99" y="3730"/>
                  </a:lnTo>
                  <a:lnTo>
                    <a:pt x="112" y="3712"/>
                  </a:lnTo>
                  <a:lnTo>
                    <a:pt x="124" y="3693"/>
                  </a:lnTo>
                  <a:lnTo>
                    <a:pt x="137" y="3677"/>
                  </a:lnTo>
                  <a:lnTo>
                    <a:pt x="152" y="3659"/>
                  </a:lnTo>
                  <a:lnTo>
                    <a:pt x="166" y="3642"/>
                  </a:lnTo>
                  <a:lnTo>
                    <a:pt x="181" y="3626"/>
                  </a:lnTo>
                  <a:lnTo>
                    <a:pt x="196" y="3610"/>
                  </a:lnTo>
                  <a:lnTo>
                    <a:pt x="213" y="3595"/>
                  </a:lnTo>
                  <a:lnTo>
                    <a:pt x="229" y="3579"/>
                  </a:lnTo>
                  <a:lnTo>
                    <a:pt x="246" y="3565"/>
                  </a:lnTo>
                  <a:lnTo>
                    <a:pt x="264" y="3552"/>
                  </a:lnTo>
                  <a:lnTo>
                    <a:pt x="283" y="3537"/>
                  </a:lnTo>
                  <a:lnTo>
                    <a:pt x="302" y="3525"/>
                  </a:lnTo>
                  <a:lnTo>
                    <a:pt x="321" y="3512"/>
                  </a:lnTo>
                  <a:lnTo>
                    <a:pt x="341" y="3499"/>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7" name="Freeform 7"/>
            <p:cNvSpPr/>
            <p:nvPr/>
          </p:nvSpPr>
          <p:spPr bwMode="auto">
            <a:xfrm>
              <a:off x="4570412" y="3099911"/>
              <a:ext cx="1532323" cy="1722601"/>
            </a:xfrm>
            <a:custGeom>
              <a:avLst/>
              <a:gdLst>
                <a:gd name="T0" fmla="*/ 1007 w 7277"/>
                <a:gd name="T1" fmla="*/ 8103 h 8185"/>
                <a:gd name="T2" fmla="*/ 924 w 7277"/>
                <a:gd name="T3" fmla="*/ 8141 h 8185"/>
                <a:gd name="T4" fmla="*/ 837 w 7277"/>
                <a:gd name="T5" fmla="*/ 8167 h 8185"/>
                <a:gd name="T6" fmla="*/ 750 w 7277"/>
                <a:gd name="T7" fmla="*/ 8182 h 8185"/>
                <a:gd name="T8" fmla="*/ 663 w 7277"/>
                <a:gd name="T9" fmla="*/ 8185 h 8185"/>
                <a:gd name="T10" fmla="*/ 576 w 7277"/>
                <a:gd name="T11" fmla="*/ 8176 h 8185"/>
                <a:gd name="T12" fmla="*/ 490 w 7277"/>
                <a:gd name="T13" fmla="*/ 8156 h 8185"/>
                <a:gd name="T14" fmla="*/ 404 w 7277"/>
                <a:gd name="T15" fmla="*/ 8123 h 8185"/>
                <a:gd name="T16" fmla="*/ 322 w 7277"/>
                <a:gd name="T17" fmla="*/ 8080 h 8185"/>
                <a:gd name="T18" fmla="*/ 248 w 7277"/>
                <a:gd name="T19" fmla="*/ 8027 h 8185"/>
                <a:gd name="T20" fmla="*/ 181 w 7277"/>
                <a:gd name="T21" fmla="*/ 7966 h 8185"/>
                <a:gd name="T22" fmla="*/ 125 w 7277"/>
                <a:gd name="T23" fmla="*/ 7897 h 8185"/>
                <a:gd name="T24" fmla="*/ 79 w 7277"/>
                <a:gd name="T25" fmla="*/ 7824 h 8185"/>
                <a:gd name="T26" fmla="*/ 43 w 7277"/>
                <a:gd name="T27" fmla="*/ 7743 h 8185"/>
                <a:gd name="T28" fmla="*/ 18 w 7277"/>
                <a:gd name="T29" fmla="*/ 7659 h 8185"/>
                <a:gd name="T30" fmla="*/ 3 w 7277"/>
                <a:gd name="T31" fmla="*/ 7569 h 8185"/>
                <a:gd name="T32" fmla="*/ 0 w 7277"/>
                <a:gd name="T33" fmla="*/ 4093 h 8185"/>
                <a:gd name="T34" fmla="*/ 3 w 7277"/>
                <a:gd name="T35" fmla="*/ 617 h 8185"/>
                <a:gd name="T36" fmla="*/ 18 w 7277"/>
                <a:gd name="T37" fmla="*/ 528 h 8185"/>
                <a:gd name="T38" fmla="*/ 43 w 7277"/>
                <a:gd name="T39" fmla="*/ 442 h 8185"/>
                <a:gd name="T40" fmla="*/ 79 w 7277"/>
                <a:gd name="T41" fmla="*/ 362 h 8185"/>
                <a:gd name="T42" fmla="*/ 125 w 7277"/>
                <a:gd name="T43" fmla="*/ 288 h 8185"/>
                <a:gd name="T44" fmla="*/ 181 w 7277"/>
                <a:gd name="T45" fmla="*/ 221 h 8185"/>
                <a:gd name="T46" fmla="*/ 248 w 7277"/>
                <a:gd name="T47" fmla="*/ 160 h 8185"/>
                <a:gd name="T48" fmla="*/ 322 w 7277"/>
                <a:gd name="T49" fmla="*/ 106 h 8185"/>
                <a:gd name="T50" fmla="*/ 404 w 7277"/>
                <a:gd name="T51" fmla="*/ 62 h 8185"/>
                <a:gd name="T52" fmla="*/ 490 w 7277"/>
                <a:gd name="T53" fmla="*/ 30 h 8185"/>
                <a:gd name="T54" fmla="*/ 576 w 7277"/>
                <a:gd name="T55" fmla="*/ 10 h 8185"/>
                <a:gd name="T56" fmla="*/ 663 w 7277"/>
                <a:gd name="T57" fmla="*/ 1 h 8185"/>
                <a:gd name="T58" fmla="*/ 750 w 7277"/>
                <a:gd name="T59" fmla="*/ 3 h 8185"/>
                <a:gd name="T60" fmla="*/ 837 w 7277"/>
                <a:gd name="T61" fmla="*/ 19 h 8185"/>
                <a:gd name="T62" fmla="*/ 924 w 7277"/>
                <a:gd name="T63" fmla="*/ 44 h 8185"/>
                <a:gd name="T64" fmla="*/ 1007 w 7277"/>
                <a:gd name="T65" fmla="*/ 83 h 8185"/>
                <a:gd name="T66" fmla="*/ 6956 w 7277"/>
                <a:gd name="T67" fmla="*/ 3513 h 8185"/>
                <a:gd name="T68" fmla="*/ 7031 w 7277"/>
                <a:gd name="T69" fmla="*/ 3566 h 8185"/>
                <a:gd name="T70" fmla="*/ 7096 w 7277"/>
                <a:gd name="T71" fmla="*/ 3627 h 8185"/>
                <a:gd name="T72" fmla="*/ 7153 w 7277"/>
                <a:gd name="T73" fmla="*/ 3695 h 8185"/>
                <a:gd name="T74" fmla="*/ 7199 w 7277"/>
                <a:gd name="T75" fmla="*/ 3769 h 8185"/>
                <a:gd name="T76" fmla="*/ 7235 w 7277"/>
                <a:gd name="T77" fmla="*/ 3849 h 8185"/>
                <a:gd name="T78" fmla="*/ 7261 w 7277"/>
                <a:gd name="T79" fmla="*/ 3934 h 8185"/>
                <a:gd name="T80" fmla="*/ 7274 w 7277"/>
                <a:gd name="T81" fmla="*/ 4024 h 8185"/>
                <a:gd name="T82" fmla="*/ 7277 w 7277"/>
                <a:gd name="T83" fmla="*/ 4116 h 8185"/>
                <a:gd name="T84" fmla="*/ 7269 w 7277"/>
                <a:gd name="T85" fmla="*/ 4208 h 8185"/>
                <a:gd name="T86" fmla="*/ 7249 w 7277"/>
                <a:gd name="T87" fmla="*/ 4295 h 8185"/>
                <a:gd name="T88" fmla="*/ 7219 w 7277"/>
                <a:gd name="T89" fmla="*/ 4377 h 8185"/>
                <a:gd name="T90" fmla="*/ 7178 w 7277"/>
                <a:gd name="T91" fmla="*/ 4455 h 8185"/>
                <a:gd name="T92" fmla="*/ 7125 w 7277"/>
                <a:gd name="T93" fmla="*/ 4526 h 8185"/>
                <a:gd name="T94" fmla="*/ 7064 w 7277"/>
                <a:gd name="T95" fmla="*/ 4590 h 8185"/>
                <a:gd name="T96" fmla="*/ 6994 w 7277"/>
                <a:gd name="T97" fmla="*/ 464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6" y="4686"/>
                  </a:moveTo>
                  <a:lnTo>
                    <a:pt x="3982" y="6388"/>
                  </a:lnTo>
                  <a:lnTo>
                    <a:pt x="1027" y="8091"/>
                  </a:lnTo>
                  <a:lnTo>
                    <a:pt x="1007" y="8103"/>
                  </a:lnTo>
                  <a:lnTo>
                    <a:pt x="986" y="8113"/>
                  </a:lnTo>
                  <a:lnTo>
                    <a:pt x="966" y="8123"/>
                  </a:lnTo>
                  <a:lnTo>
                    <a:pt x="945" y="8133"/>
                  </a:lnTo>
                  <a:lnTo>
                    <a:pt x="924" y="8141"/>
                  </a:lnTo>
                  <a:lnTo>
                    <a:pt x="901" y="8149"/>
                  </a:lnTo>
                  <a:lnTo>
                    <a:pt x="880" y="8156"/>
                  </a:lnTo>
                  <a:lnTo>
                    <a:pt x="859" y="8162"/>
                  </a:lnTo>
                  <a:lnTo>
                    <a:pt x="837" y="8167"/>
                  </a:lnTo>
                  <a:lnTo>
                    <a:pt x="816" y="8172"/>
                  </a:lnTo>
                  <a:lnTo>
                    <a:pt x="794" y="8176"/>
                  </a:lnTo>
                  <a:lnTo>
                    <a:pt x="773" y="8180"/>
                  </a:lnTo>
                  <a:lnTo>
                    <a:pt x="750" y="8182"/>
                  </a:lnTo>
                  <a:lnTo>
                    <a:pt x="728" y="8184"/>
                  </a:lnTo>
                  <a:lnTo>
                    <a:pt x="707" y="8185"/>
                  </a:lnTo>
                  <a:lnTo>
                    <a:pt x="685" y="8185"/>
                  </a:lnTo>
                  <a:lnTo>
                    <a:pt x="663" y="8185"/>
                  </a:lnTo>
                  <a:lnTo>
                    <a:pt x="642" y="8184"/>
                  </a:lnTo>
                  <a:lnTo>
                    <a:pt x="619" y="8182"/>
                  </a:lnTo>
                  <a:lnTo>
                    <a:pt x="597" y="8180"/>
                  </a:lnTo>
                  <a:lnTo>
                    <a:pt x="576" y="8176"/>
                  </a:lnTo>
                  <a:lnTo>
                    <a:pt x="554" y="8172"/>
                  </a:lnTo>
                  <a:lnTo>
                    <a:pt x="532" y="8167"/>
                  </a:lnTo>
                  <a:lnTo>
                    <a:pt x="511" y="8162"/>
                  </a:lnTo>
                  <a:lnTo>
                    <a:pt x="490" y="8156"/>
                  </a:lnTo>
                  <a:lnTo>
                    <a:pt x="467" y="8149"/>
                  </a:lnTo>
                  <a:lnTo>
                    <a:pt x="446" y="8141"/>
                  </a:lnTo>
                  <a:lnTo>
                    <a:pt x="425" y="8133"/>
                  </a:lnTo>
                  <a:lnTo>
                    <a:pt x="404" y="8123"/>
                  </a:lnTo>
                  <a:lnTo>
                    <a:pt x="384" y="8113"/>
                  </a:lnTo>
                  <a:lnTo>
                    <a:pt x="363" y="8103"/>
                  </a:lnTo>
                  <a:lnTo>
                    <a:pt x="343" y="8091"/>
                  </a:lnTo>
                  <a:lnTo>
                    <a:pt x="322" y="8080"/>
                  </a:lnTo>
                  <a:lnTo>
                    <a:pt x="303" y="8067"/>
                  </a:lnTo>
                  <a:lnTo>
                    <a:pt x="284" y="8053"/>
                  </a:lnTo>
                  <a:lnTo>
                    <a:pt x="265" y="8040"/>
                  </a:lnTo>
                  <a:lnTo>
                    <a:pt x="248" y="8027"/>
                  </a:lnTo>
                  <a:lnTo>
                    <a:pt x="230" y="8011"/>
                  </a:lnTo>
                  <a:lnTo>
                    <a:pt x="213" y="7997"/>
                  </a:lnTo>
                  <a:lnTo>
                    <a:pt x="198" y="7981"/>
                  </a:lnTo>
                  <a:lnTo>
                    <a:pt x="181" y="7966"/>
                  </a:lnTo>
                  <a:lnTo>
                    <a:pt x="167" y="7949"/>
                  </a:lnTo>
                  <a:lnTo>
                    <a:pt x="152" y="7932"/>
                  </a:lnTo>
                  <a:lnTo>
                    <a:pt x="139" y="7915"/>
                  </a:lnTo>
                  <a:lnTo>
                    <a:pt x="125" y="7897"/>
                  </a:lnTo>
                  <a:lnTo>
                    <a:pt x="113" y="7879"/>
                  </a:lnTo>
                  <a:lnTo>
                    <a:pt x="101" y="7861"/>
                  </a:lnTo>
                  <a:lnTo>
                    <a:pt x="90" y="7843"/>
                  </a:lnTo>
                  <a:lnTo>
                    <a:pt x="79" y="7824"/>
                  </a:lnTo>
                  <a:lnTo>
                    <a:pt x="69" y="7804"/>
                  </a:lnTo>
                  <a:lnTo>
                    <a:pt x="60" y="7784"/>
                  </a:lnTo>
                  <a:lnTo>
                    <a:pt x="51" y="7764"/>
                  </a:lnTo>
                  <a:lnTo>
                    <a:pt x="43" y="7743"/>
                  </a:lnTo>
                  <a:lnTo>
                    <a:pt x="36" y="7723"/>
                  </a:lnTo>
                  <a:lnTo>
                    <a:pt x="29" y="7702"/>
                  </a:lnTo>
                  <a:lnTo>
                    <a:pt x="23" y="7680"/>
                  </a:lnTo>
                  <a:lnTo>
                    <a:pt x="18" y="7659"/>
                  </a:lnTo>
                  <a:lnTo>
                    <a:pt x="13" y="7636"/>
                  </a:lnTo>
                  <a:lnTo>
                    <a:pt x="9" y="7614"/>
                  </a:lnTo>
                  <a:lnTo>
                    <a:pt x="6" y="7591"/>
                  </a:lnTo>
                  <a:lnTo>
                    <a:pt x="3" y="7569"/>
                  </a:lnTo>
                  <a:lnTo>
                    <a:pt x="1" y="7546"/>
                  </a:lnTo>
                  <a:lnTo>
                    <a:pt x="0" y="7522"/>
                  </a:lnTo>
                  <a:lnTo>
                    <a:pt x="0" y="7499"/>
                  </a:lnTo>
                  <a:lnTo>
                    <a:pt x="0" y="4093"/>
                  </a:lnTo>
                  <a:lnTo>
                    <a:pt x="0" y="687"/>
                  </a:lnTo>
                  <a:lnTo>
                    <a:pt x="0" y="663"/>
                  </a:lnTo>
                  <a:lnTo>
                    <a:pt x="1" y="640"/>
                  </a:lnTo>
                  <a:lnTo>
                    <a:pt x="3" y="617"/>
                  </a:lnTo>
                  <a:lnTo>
                    <a:pt x="6" y="594"/>
                  </a:lnTo>
                  <a:lnTo>
                    <a:pt x="9" y="572"/>
                  </a:lnTo>
                  <a:lnTo>
                    <a:pt x="13" y="550"/>
                  </a:lnTo>
                  <a:lnTo>
                    <a:pt x="18" y="528"/>
                  </a:lnTo>
                  <a:lnTo>
                    <a:pt x="23" y="505"/>
                  </a:lnTo>
                  <a:lnTo>
                    <a:pt x="29" y="484"/>
                  </a:lnTo>
                  <a:lnTo>
                    <a:pt x="36" y="463"/>
                  </a:lnTo>
                  <a:lnTo>
                    <a:pt x="43" y="442"/>
                  </a:lnTo>
                  <a:lnTo>
                    <a:pt x="51" y="422"/>
                  </a:lnTo>
                  <a:lnTo>
                    <a:pt x="60" y="402"/>
                  </a:lnTo>
                  <a:lnTo>
                    <a:pt x="69" y="382"/>
                  </a:lnTo>
                  <a:lnTo>
                    <a:pt x="79" y="362"/>
                  </a:lnTo>
                  <a:lnTo>
                    <a:pt x="90" y="344"/>
                  </a:lnTo>
                  <a:lnTo>
                    <a:pt x="101" y="325"/>
                  </a:lnTo>
                  <a:lnTo>
                    <a:pt x="113" y="306"/>
                  </a:lnTo>
                  <a:lnTo>
                    <a:pt x="125" y="288"/>
                  </a:lnTo>
                  <a:lnTo>
                    <a:pt x="139" y="270"/>
                  </a:lnTo>
                  <a:lnTo>
                    <a:pt x="152" y="254"/>
                  </a:lnTo>
                  <a:lnTo>
                    <a:pt x="167" y="237"/>
                  </a:lnTo>
                  <a:lnTo>
                    <a:pt x="181" y="221"/>
                  </a:lnTo>
                  <a:lnTo>
                    <a:pt x="198" y="205"/>
                  </a:lnTo>
                  <a:lnTo>
                    <a:pt x="213" y="190"/>
                  </a:lnTo>
                  <a:lnTo>
                    <a:pt x="230" y="174"/>
                  </a:lnTo>
                  <a:lnTo>
                    <a:pt x="248" y="160"/>
                  </a:lnTo>
                  <a:lnTo>
                    <a:pt x="265" y="145"/>
                  </a:lnTo>
                  <a:lnTo>
                    <a:pt x="284" y="132"/>
                  </a:lnTo>
                  <a:lnTo>
                    <a:pt x="303" y="119"/>
                  </a:lnTo>
                  <a:lnTo>
                    <a:pt x="322" y="106"/>
                  </a:lnTo>
                  <a:lnTo>
                    <a:pt x="343" y="94"/>
                  </a:lnTo>
                  <a:lnTo>
                    <a:pt x="363" y="83"/>
                  </a:lnTo>
                  <a:lnTo>
                    <a:pt x="384" y="72"/>
                  </a:lnTo>
                  <a:lnTo>
                    <a:pt x="404" y="62"/>
                  </a:lnTo>
                  <a:lnTo>
                    <a:pt x="425" y="53"/>
                  </a:lnTo>
                  <a:lnTo>
                    <a:pt x="446" y="44"/>
                  </a:lnTo>
                  <a:lnTo>
                    <a:pt x="467" y="37"/>
                  </a:lnTo>
                  <a:lnTo>
                    <a:pt x="490" y="30"/>
                  </a:lnTo>
                  <a:lnTo>
                    <a:pt x="511" y="23"/>
                  </a:lnTo>
                  <a:lnTo>
                    <a:pt x="532" y="19"/>
                  </a:lnTo>
                  <a:lnTo>
                    <a:pt x="554" y="13"/>
                  </a:lnTo>
                  <a:lnTo>
                    <a:pt x="576" y="10"/>
                  </a:lnTo>
                  <a:lnTo>
                    <a:pt x="597" y="7"/>
                  </a:lnTo>
                  <a:lnTo>
                    <a:pt x="619" y="3"/>
                  </a:lnTo>
                  <a:lnTo>
                    <a:pt x="642" y="2"/>
                  </a:lnTo>
                  <a:lnTo>
                    <a:pt x="663" y="1"/>
                  </a:lnTo>
                  <a:lnTo>
                    <a:pt x="685" y="0"/>
                  </a:lnTo>
                  <a:lnTo>
                    <a:pt x="707" y="1"/>
                  </a:lnTo>
                  <a:lnTo>
                    <a:pt x="728" y="2"/>
                  </a:lnTo>
                  <a:lnTo>
                    <a:pt x="750" y="3"/>
                  </a:lnTo>
                  <a:lnTo>
                    <a:pt x="773" y="7"/>
                  </a:lnTo>
                  <a:lnTo>
                    <a:pt x="794" y="10"/>
                  </a:lnTo>
                  <a:lnTo>
                    <a:pt x="816" y="13"/>
                  </a:lnTo>
                  <a:lnTo>
                    <a:pt x="837" y="19"/>
                  </a:lnTo>
                  <a:lnTo>
                    <a:pt x="859" y="23"/>
                  </a:lnTo>
                  <a:lnTo>
                    <a:pt x="880" y="30"/>
                  </a:lnTo>
                  <a:lnTo>
                    <a:pt x="901" y="37"/>
                  </a:lnTo>
                  <a:lnTo>
                    <a:pt x="924" y="44"/>
                  </a:lnTo>
                  <a:lnTo>
                    <a:pt x="945" y="53"/>
                  </a:lnTo>
                  <a:lnTo>
                    <a:pt x="966" y="62"/>
                  </a:lnTo>
                  <a:lnTo>
                    <a:pt x="986" y="72"/>
                  </a:lnTo>
                  <a:lnTo>
                    <a:pt x="1007" y="83"/>
                  </a:lnTo>
                  <a:lnTo>
                    <a:pt x="1028" y="94"/>
                  </a:lnTo>
                  <a:lnTo>
                    <a:pt x="3982" y="1798"/>
                  </a:lnTo>
                  <a:lnTo>
                    <a:pt x="6936" y="3501"/>
                  </a:lnTo>
                  <a:lnTo>
                    <a:pt x="6956" y="3513"/>
                  </a:lnTo>
                  <a:lnTo>
                    <a:pt x="6975" y="3525"/>
                  </a:lnTo>
                  <a:lnTo>
                    <a:pt x="6994" y="3538"/>
                  </a:lnTo>
                  <a:lnTo>
                    <a:pt x="7012" y="3552"/>
                  </a:lnTo>
                  <a:lnTo>
                    <a:pt x="7031" y="3566"/>
                  </a:lnTo>
                  <a:lnTo>
                    <a:pt x="7048" y="3580"/>
                  </a:lnTo>
                  <a:lnTo>
                    <a:pt x="7064" y="3595"/>
                  </a:lnTo>
                  <a:lnTo>
                    <a:pt x="7081" y="3610"/>
                  </a:lnTo>
                  <a:lnTo>
                    <a:pt x="7096" y="3627"/>
                  </a:lnTo>
                  <a:lnTo>
                    <a:pt x="7111" y="3644"/>
                  </a:lnTo>
                  <a:lnTo>
                    <a:pt x="7125" y="3660"/>
                  </a:lnTo>
                  <a:lnTo>
                    <a:pt x="7140" y="3677"/>
                  </a:lnTo>
                  <a:lnTo>
                    <a:pt x="7153" y="3695"/>
                  </a:lnTo>
                  <a:lnTo>
                    <a:pt x="7165" y="3712"/>
                  </a:lnTo>
                  <a:lnTo>
                    <a:pt x="7178" y="3731"/>
                  </a:lnTo>
                  <a:lnTo>
                    <a:pt x="7189" y="3750"/>
                  </a:lnTo>
                  <a:lnTo>
                    <a:pt x="7199" y="3769"/>
                  </a:lnTo>
                  <a:lnTo>
                    <a:pt x="7209" y="3788"/>
                  </a:lnTo>
                  <a:lnTo>
                    <a:pt x="7219" y="3808"/>
                  </a:lnTo>
                  <a:lnTo>
                    <a:pt x="7227" y="3829"/>
                  </a:lnTo>
                  <a:lnTo>
                    <a:pt x="7235" y="3849"/>
                  </a:lnTo>
                  <a:lnTo>
                    <a:pt x="7242" y="3870"/>
                  </a:lnTo>
                  <a:lnTo>
                    <a:pt x="7249" y="3891"/>
                  </a:lnTo>
                  <a:lnTo>
                    <a:pt x="7255" y="3912"/>
                  </a:lnTo>
                  <a:lnTo>
                    <a:pt x="7261" y="3934"/>
                  </a:lnTo>
                  <a:lnTo>
                    <a:pt x="7265" y="3956"/>
                  </a:lnTo>
                  <a:lnTo>
                    <a:pt x="7269" y="3978"/>
                  </a:lnTo>
                  <a:lnTo>
                    <a:pt x="7272" y="4001"/>
                  </a:lnTo>
                  <a:lnTo>
                    <a:pt x="7274" y="4024"/>
                  </a:lnTo>
                  <a:lnTo>
                    <a:pt x="7276" y="4046"/>
                  </a:lnTo>
                  <a:lnTo>
                    <a:pt x="7277" y="4069"/>
                  </a:lnTo>
                  <a:lnTo>
                    <a:pt x="7277" y="4093"/>
                  </a:lnTo>
                  <a:lnTo>
                    <a:pt x="7277" y="4116"/>
                  </a:lnTo>
                  <a:lnTo>
                    <a:pt x="7276" y="4139"/>
                  </a:lnTo>
                  <a:lnTo>
                    <a:pt x="7274" y="4162"/>
                  </a:lnTo>
                  <a:lnTo>
                    <a:pt x="7272" y="4186"/>
                  </a:lnTo>
                  <a:lnTo>
                    <a:pt x="7269" y="4208"/>
                  </a:lnTo>
                  <a:lnTo>
                    <a:pt x="7265" y="4230"/>
                  </a:lnTo>
                  <a:lnTo>
                    <a:pt x="7261" y="4252"/>
                  </a:lnTo>
                  <a:lnTo>
                    <a:pt x="7255" y="4273"/>
                  </a:lnTo>
                  <a:lnTo>
                    <a:pt x="7249" y="4295"/>
                  </a:lnTo>
                  <a:lnTo>
                    <a:pt x="7242" y="4316"/>
                  </a:lnTo>
                  <a:lnTo>
                    <a:pt x="7235" y="4338"/>
                  </a:lnTo>
                  <a:lnTo>
                    <a:pt x="7227" y="4357"/>
                  </a:lnTo>
                  <a:lnTo>
                    <a:pt x="7219" y="4377"/>
                  </a:lnTo>
                  <a:lnTo>
                    <a:pt x="7209" y="4397"/>
                  </a:lnTo>
                  <a:lnTo>
                    <a:pt x="7199" y="4417"/>
                  </a:lnTo>
                  <a:lnTo>
                    <a:pt x="7189" y="4436"/>
                  </a:lnTo>
                  <a:lnTo>
                    <a:pt x="7178" y="4455"/>
                  </a:lnTo>
                  <a:lnTo>
                    <a:pt x="7165" y="4473"/>
                  </a:lnTo>
                  <a:lnTo>
                    <a:pt x="7153" y="4492"/>
                  </a:lnTo>
                  <a:lnTo>
                    <a:pt x="7140" y="4509"/>
                  </a:lnTo>
                  <a:lnTo>
                    <a:pt x="7125" y="4526"/>
                  </a:lnTo>
                  <a:lnTo>
                    <a:pt x="7111" y="4543"/>
                  </a:lnTo>
                  <a:lnTo>
                    <a:pt x="7096" y="4559"/>
                  </a:lnTo>
                  <a:lnTo>
                    <a:pt x="7081" y="4575"/>
                  </a:lnTo>
                  <a:lnTo>
                    <a:pt x="7064" y="4590"/>
                  </a:lnTo>
                  <a:lnTo>
                    <a:pt x="7048" y="4606"/>
                  </a:lnTo>
                  <a:lnTo>
                    <a:pt x="7031" y="4620"/>
                  </a:lnTo>
                  <a:lnTo>
                    <a:pt x="7012" y="4633"/>
                  </a:lnTo>
                  <a:lnTo>
                    <a:pt x="6994" y="4648"/>
                  </a:lnTo>
                  <a:lnTo>
                    <a:pt x="6975" y="4660"/>
                  </a:lnTo>
                  <a:lnTo>
                    <a:pt x="6956" y="4673"/>
                  </a:lnTo>
                  <a:lnTo>
                    <a:pt x="6936" y="468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8" name="Freeform 8"/>
            <p:cNvSpPr/>
            <p:nvPr/>
          </p:nvSpPr>
          <p:spPr bwMode="auto">
            <a:xfrm>
              <a:off x="5297844" y="3766724"/>
              <a:ext cx="1532323" cy="1722601"/>
            </a:xfrm>
            <a:custGeom>
              <a:avLst/>
              <a:gdLst>
                <a:gd name="T0" fmla="*/ 6270 w 7277"/>
                <a:gd name="T1" fmla="*/ 83 h 8185"/>
                <a:gd name="T2" fmla="*/ 6354 w 7277"/>
                <a:gd name="T3" fmla="*/ 44 h 8185"/>
                <a:gd name="T4" fmla="*/ 6440 w 7277"/>
                <a:gd name="T5" fmla="*/ 18 h 8185"/>
                <a:gd name="T6" fmla="*/ 6527 w 7277"/>
                <a:gd name="T7" fmla="*/ 3 h 8185"/>
                <a:gd name="T8" fmla="*/ 6615 w 7277"/>
                <a:gd name="T9" fmla="*/ 0 h 8185"/>
                <a:gd name="T10" fmla="*/ 6701 w 7277"/>
                <a:gd name="T11" fmla="*/ 9 h 8185"/>
                <a:gd name="T12" fmla="*/ 6788 w 7277"/>
                <a:gd name="T13" fmla="*/ 30 h 8185"/>
                <a:gd name="T14" fmla="*/ 6873 w 7277"/>
                <a:gd name="T15" fmla="*/ 62 h 8185"/>
                <a:gd name="T16" fmla="*/ 6955 w 7277"/>
                <a:gd name="T17" fmla="*/ 106 h 8185"/>
                <a:gd name="T18" fmla="*/ 7030 w 7277"/>
                <a:gd name="T19" fmla="*/ 159 h 8185"/>
                <a:gd name="T20" fmla="*/ 7096 w 7277"/>
                <a:gd name="T21" fmla="*/ 220 h 8185"/>
                <a:gd name="T22" fmla="*/ 7152 w 7277"/>
                <a:gd name="T23" fmla="*/ 288 h 8185"/>
                <a:gd name="T24" fmla="*/ 7198 w 7277"/>
                <a:gd name="T25" fmla="*/ 362 h 8185"/>
                <a:gd name="T26" fmla="*/ 7234 w 7277"/>
                <a:gd name="T27" fmla="*/ 442 h 8185"/>
                <a:gd name="T28" fmla="*/ 7260 w 7277"/>
                <a:gd name="T29" fmla="*/ 527 h 8185"/>
                <a:gd name="T30" fmla="*/ 7274 w 7277"/>
                <a:gd name="T31" fmla="*/ 616 h 8185"/>
                <a:gd name="T32" fmla="*/ 7277 w 7277"/>
                <a:gd name="T33" fmla="*/ 4092 h 8185"/>
                <a:gd name="T34" fmla="*/ 7274 w 7277"/>
                <a:gd name="T35" fmla="*/ 7569 h 8185"/>
                <a:gd name="T36" fmla="*/ 7260 w 7277"/>
                <a:gd name="T37" fmla="*/ 7657 h 8185"/>
                <a:gd name="T38" fmla="*/ 7234 w 7277"/>
                <a:gd name="T39" fmla="*/ 7743 h 8185"/>
                <a:gd name="T40" fmla="*/ 7198 w 7277"/>
                <a:gd name="T41" fmla="*/ 7823 h 8185"/>
                <a:gd name="T42" fmla="*/ 7152 w 7277"/>
                <a:gd name="T43" fmla="*/ 7897 h 8185"/>
                <a:gd name="T44" fmla="*/ 7096 w 7277"/>
                <a:gd name="T45" fmla="*/ 7964 h 8185"/>
                <a:gd name="T46" fmla="*/ 7030 w 7277"/>
                <a:gd name="T47" fmla="*/ 8025 h 8185"/>
                <a:gd name="T48" fmla="*/ 6955 w 7277"/>
                <a:gd name="T49" fmla="*/ 8079 h 8185"/>
                <a:gd name="T50" fmla="*/ 6873 w 7277"/>
                <a:gd name="T51" fmla="*/ 8123 h 8185"/>
                <a:gd name="T52" fmla="*/ 6788 w 7277"/>
                <a:gd name="T53" fmla="*/ 8155 h 8185"/>
                <a:gd name="T54" fmla="*/ 6701 w 7277"/>
                <a:gd name="T55" fmla="*/ 8176 h 8185"/>
                <a:gd name="T56" fmla="*/ 6615 w 7277"/>
                <a:gd name="T57" fmla="*/ 8185 h 8185"/>
                <a:gd name="T58" fmla="*/ 6527 w 7277"/>
                <a:gd name="T59" fmla="*/ 8182 h 8185"/>
                <a:gd name="T60" fmla="*/ 6440 w 7277"/>
                <a:gd name="T61" fmla="*/ 8167 h 8185"/>
                <a:gd name="T62" fmla="*/ 6354 w 7277"/>
                <a:gd name="T63" fmla="*/ 8141 h 8185"/>
                <a:gd name="T64" fmla="*/ 6270 w 7277"/>
                <a:gd name="T65" fmla="*/ 8102 h 8185"/>
                <a:gd name="T66" fmla="*/ 322 w 7277"/>
                <a:gd name="T67" fmla="*/ 4672 h 8185"/>
                <a:gd name="T68" fmla="*/ 246 w 7277"/>
                <a:gd name="T69" fmla="*/ 4619 h 8185"/>
                <a:gd name="T70" fmla="*/ 181 w 7277"/>
                <a:gd name="T71" fmla="*/ 4559 h 8185"/>
                <a:gd name="T72" fmla="*/ 125 w 7277"/>
                <a:gd name="T73" fmla="*/ 4490 h 8185"/>
                <a:gd name="T74" fmla="*/ 79 w 7277"/>
                <a:gd name="T75" fmla="*/ 4416 h 8185"/>
                <a:gd name="T76" fmla="*/ 42 w 7277"/>
                <a:gd name="T77" fmla="*/ 4336 h 8185"/>
                <a:gd name="T78" fmla="*/ 18 w 7277"/>
                <a:gd name="T79" fmla="*/ 4252 h 8185"/>
                <a:gd name="T80" fmla="*/ 3 w 7277"/>
                <a:gd name="T81" fmla="*/ 4162 h 8185"/>
                <a:gd name="T82" fmla="*/ 0 w 7277"/>
                <a:gd name="T83" fmla="*/ 4069 h 8185"/>
                <a:gd name="T84" fmla="*/ 9 w 7277"/>
                <a:gd name="T85" fmla="*/ 3977 h 8185"/>
                <a:gd name="T86" fmla="*/ 29 w 7277"/>
                <a:gd name="T87" fmla="*/ 3891 h 8185"/>
                <a:gd name="T88" fmla="*/ 59 w 7277"/>
                <a:gd name="T89" fmla="*/ 3808 h 8185"/>
                <a:gd name="T90" fmla="*/ 101 w 7277"/>
                <a:gd name="T91" fmla="*/ 3730 h 8185"/>
                <a:gd name="T92" fmla="*/ 152 w 7277"/>
                <a:gd name="T93" fmla="*/ 3659 h 8185"/>
                <a:gd name="T94" fmla="*/ 213 w 7277"/>
                <a:gd name="T95" fmla="*/ 3595 h 8185"/>
                <a:gd name="T96" fmla="*/ 283 w 7277"/>
                <a:gd name="T97" fmla="*/ 353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2" y="3500"/>
                  </a:moveTo>
                  <a:lnTo>
                    <a:pt x="3296" y="1797"/>
                  </a:lnTo>
                  <a:lnTo>
                    <a:pt x="6251" y="94"/>
                  </a:lnTo>
                  <a:lnTo>
                    <a:pt x="6270" y="83"/>
                  </a:lnTo>
                  <a:lnTo>
                    <a:pt x="6292" y="72"/>
                  </a:lnTo>
                  <a:lnTo>
                    <a:pt x="6312" y="62"/>
                  </a:lnTo>
                  <a:lnTo>
                    <a:pt x="6333" y="53"/>
                  </a:lnTo>
                  <a:lnTo>
                    <a:pt x="6354" y="44"/>
                  </a:lnTo>
                  <a:lnTo>
                    <a:pt x="6376" y="36"/>
                  </a:lnTo>
                  <a:lnTo>
                    <a:pt x="6397" y="30"/>
                  </a:lnTo>
                  <a:lnTo>
                    <a:pt x="6418" y="23"/>
                  </a:lnTo>
                  <a:lnTo>
                    <a:pt x="6440" y="18"/>
                  </a:lnTo>
                  <a:lnTo>
                    <a:pt x="6461" y="13"/>
                  </a:lnTo>
                  <a:lnTo>
                    <a:pt x="6484" y="9"/>
                  </a:lnTo>
                  <a:lnTo>
                    <a:pt x="6505" y="5"/>
                  </a:lnTo>
                  <a:lnTo>
                    <a:pt x="6527" y="3"/>
                  </a:lnTo>
                  <a:lnTo>
                    <a:pt x="6549" y="1"/>
                  </a:lnTo>
                  <a:lnTo>
                    <a:pt x="6570" y="0"/>
                  </a:lnTo>
                  <a:lnTo>
                    <a:pt x="6592" y="0"/>
                  </a:lnTo>
                  <a:lnTo>
                    <a:pt x="6615" y="0"/>
                  </a:lnTo>
                  <a:lnTo>
                    <a:pt x="6637" y="1"/>
                  </a:lnTo>
                  <a:lnTo>
                    <a:pt x="6658" y="3"/>
                  </a:lnTo>
                  <a:lnTo>
                    <a:pt x="6680" y="5"/>
                  </a:lnTo>
                  <a:lnTo>
                    <a:pt x="6701" y="9"/>
                  </a:lnTo>
                  <a:lnTo>
                    <a:pt x="6723" y="13"/>
                  </a:lnTo>
                  <a:lnTo>
                    <a:pt x="6746" y="18"/>
                  </a:lnTo>
                  <a:lnTo>
                    <a:pt x="6767" y="23"/>
                  </a:lnTo>
                  <a:lnTo>
                    <a:pt x="6788" y="30"/>
                  </a:lnTo>
                  <a:lnTo>
                    <a:pt x="6810" y="36"/>
                  </a:lnTo>
                  <a:lnTo>
                    <a:pt x="6831" y="44"/>
                  </a:lnTo>
                  <a:lnTo>
                    <a:pt x="6852" y="53"/>
                  </a:lnTo>
                  <a:lnTo>
                    <a:pt x="6873" y="62"/>
                  </a:lnTo>
                  <a:lnTo>
                    <a:pt x="6893" y="72"/>
                  </a:lnTo>
                  <a:lnTo>
                    <a:pt x="6914" y="83"/>
                  </a:lnTo>
                  <a:lnTo>
                    <a:pt x="6935" y="94"/>
                  </a:lnTo>
                  <a:lnTo>
                    <a:pt x="6955" y="106"/>
                  </a:lnTo>
                  <a:lnTo>
                    <a:pt x="6974" y="118"/>
                  </a:lnTo>
                  <a:lnTo>
                    <a:pt x="6994" y="132"/>
                  </a:lnTo>
                  <a:lnTo>
                    <a:pt x="7012" y="145"/>
                  </a:lnTo>
                  <a:lnTo>
                    <a:pt x="7030" y="159"/>
                  </a:lnTo>
                  <a:lnTo>
                    <a:pt x="7048" y="174"/>
                  </a:lnTo>
                  <a:lnTo>
                    <a:pt x="7064" y="188"/>
                  </a:lnTo>
                  <a:lnTo>
                    <a:pt x="7081" y="204"/>
                  </a:lnTo>
                  <a:lnTo>
                    <a:pt x="7096" y="220"/>
                  </a:lnTo>
                  <a:lnTo>
                    <a:pt x="7111" y="236"/>
                  </a:lnTo>
                  <a:lnTo>
                    <a:pt x="7125" y="253"/>
                  </a:lnTo>
                  <a:lnTo>
                    <a:pt x="7139" y="270"/>
                  </a:lnTo>
                  <a:lnTo>
                    <a:pt x="7152" y="288"/>
                  </a:lnTo>
                  <a:lnTo>
                    <a:pt x="7165" y="306"/>
                  </a:lnTo>
                  <a:lnTo>
                    <a:pt x="7176" y="325"/>
                  </a:lnTo>
                  <a:lnTo>
                    <a:pt x="7187" y="343"/>
                  </a:lnTo>
                  <a:lnTo>
                    <a:pt x="7198" y="362"/>
                  </a:lnTo>
                  <a:lnTo>
                    <a:pt x="7208" y="381"/>
                  </a:lnTo>
                  <a:lnTo>
                    <a:pt x="7217" y="401"/>
                  </a:lnTo>
                  <a:lnTo>
                    <a:pt x="7226" y="421"/>
                  </a:lnTo>
                  <a:lnTo>
                    <a:pt x="7234" y="442"/>
                  </a:lnTo>
                  <a:lnTo>
                    <a:pt x="7242" y="463"/>
                  </a:lnTo>
                  <a:lnTo>
                    <a:pt x="7248" y="484"/>
                  </a:lnTo>
                  <a:lnTo>
                    <a:pt x="7254" y="505"/>
                  </a:lnTo>
                  <a:lnTo>
                    <a:pt x="7260" y="527"/>
                  </a:lnTo>
                  <a:lnTo>
                    <a:pt x="7264" y="549"/>
                  </a:lnTo>
                  <a:lnTo>
                    <a:pt x="7268" y="572"/>
                  </a:lnTo>
                  <a:lnTo>
                    <a:pt x="7272" y="594"/>
                  </a:lnTo>
                  <a:lnTo>
                    <a:pt x="7274" y="616"/>
                  </a:lnTo>
                  <a:lnTo>
                    <a:pt x="7276" y="639"/>
                  </a:lnTo>
                  <a:lnTo>
                    <a:pt x="7277" y="663"/>
                  </a:lnTo>
                  <a:lnTo>
                    <a:pt x="7277" y="686"/>
                  </a:lnTo>
                  <a:lnTo>
                    <a:pt x="7277" y="4092"/>
                  </a:lnTo>
                  <a:lnTo>
                    <a:pt x="7277" y="7499"/>
                  </a:lnTo>
                  <a:lnTo>
                    <a:pt x="7277" y="7522"/>
                  </a:lnTo>
                  <a:lnTo>
                    <a:pt x="7276" y="7545"/>
                  </a:lnTo>
                  <a:lnTo>
                    <a:pt x="7274" y="7569"/>
                  </a:lnTo>
                  <a:lnTo>
                    <a:pt x="7272" y="7591"/>
                  </a:lnTo>
                  <a:lnTo>
                    <a:pt x="7268" y="7613"/>
                  </a:lnTo>
                  <a:lnTo>
                    <a:pt x="7264" y="7635"/>
                  </a:lnTo>
                  <a:lnTo>
                    <a:pt x="7260" y="7657"/>
                  </a:lnTo>
                  <a:lnTo>
                    <a:pt x="7254" y="7680"/>
                  </a:lnTo>
                  <a:lnTo>
                    <a:pt x="7248" y="7701"/>
                  </a:lnTo>
                  <a:lnTo>
                    <a:pt x="7242" y="7722"/>
                  </a:lnTo>
                  <a:lnTo>
                    <a:pt x="7234" y="7743"/>
                  </a:lnTo>
                  <a:lnTo>
                    <a:pt x="7226" y="7764"/>
                  </a:lnTo>
                  <a:lnTo>
                    <a:pt x="7217" y="7784"/>
                  </a:lnTo>
                  <a:lnTo>
                    <a:pt x="7208" y="7804"/>
                  </a:lnTo>
                  <a:lnTo>
                    <a:pt x="7198" y="7823"/>
                  </a:lnTo>
                  <a:lnTo>
                    <a:pt x="7187" y="7841"/>
                  </a:lnTo>
                  <a:lnTo>
                    <a:pt x="7176" y="7860"/>
                  </a:lnTo>
                  <a:lnTo>
                    <a:pt x="7165" y="7879"/>
                  </a:lnTo>
                  <a:lnTo>
                    <a:pt x="7152" y="7897"/>
                  </a:lnTo>
                  <a:lnTo>
                    <a:pt x="7139" y="7915"/>
                  </a:lnTo>
                  <a:lnTo>
                    <a:pt x="7125" y="7931"/>
                  </a:lnTo>
                  <a:lnTo>
                    <a:pt x="7111" y="7949"/>
                  </a:lnTo>
                  <a:lnTo>
                    <a:pt x="7096" y="7964"/>
                  </a:lnTo>
                  <a:lnTo>
                    <a:pt x="7081" y="7981"/>
                  </a:lnTo>
                  <a:lnTo>
                    <a:pt x="7064" y="7997"/>
                  </a:lnTo>
                  <a:lnTo>
                    <a:pt x="7048" y="8011"/>
                  </a:lnTo>
                  <a:lnTo>
                    <a:pt x="7030" y="8025"/>
                  </a:lnTo>
                  <a:lnTo>
                    <a:pt x="7012" y="8040"/>
                  </a:lnTo>
                  <a:lnTo>
                    <a:pt x="6994" y="8053"/>
                  </a:lnTo>
                  <a:lnTo>
                    <a:pt x="6974" y="8066"/>
                  </a:lnTo>
                  <a:lnTo>
                    <a:pt x="6955" y="8079"/>
                  </a:lnTo>
                  <a:lnTo>
                    <a:pt x="6935" y="8091"/>
                  </a:lnTo>
                  <a:lnTo>
                    <a:pt x="6914" y="8102"/>
                  </a:lnTo>
                  <a:lnTo>
                    <a:pt x="6893" y="8113"/>
                  </a:lnTo>
                  <a:lnTo>
                    <a:pt x="6873" y="8123"/>
                  </a:lnTo>
                  <a:lnTo>
                    <a:pt x="6852" y="8132"/>
                  </a:lnTo>
                  <a:lnTo>
                    <a:pt x="6831" y="8141"/>
                  </a:lnTo>
                  <a:lnTo>
                    <a:pt x="6810" y="8148"/>
                  </a:lnTo>
                  <a:lnTo>
                    <a:pt x="6788" y="8155"/>
                  </a:lnTo>
                  <a:lnTo>
                    <a:pt x="6767" y="8162"/>
                  </a:lnTo>
                  <a:lnTo>
                    <a:pt x="6746" y="8167"/>
                  </a:lnTo>
                  <a:lnTo>
                    <a:pt x="6723" y="8172"/>
                  </a:lnTo>
                  <a:lnTo>
                    <a:pt x="6701" y="8176"/>
                  </a:lnTo>
                  <a:lnTo>
                    <a:pt x="6680" y="8179"/>
                  </a:lnTo>
                  <a:lnTo>
                    <a:pt x="6658" y="8182"/>
                  </a:lnTo>
                  <a:lnTo>
                    <a:pt x="6637" y="8184"/>
                  </a:lnTo>
                  <a:lnTo>
                    <a:pt x="6615" y="8185"/>
                  </a:lnTo>
                  <a:lnTo>
                    <a:pt x="6592" y="8185"/>
                  </a:lnTo>
                  <a:lnTo>
                    <a:pt x="6570" y="8185"/>
                  </a:lnTo>
                  <a:lnTo>
                    <a:pt x="6549" y="8184"/>
                  </a:lnTo>
                  <a:lnTo>
                    <a:pt x="6527" y="8182"/>
                  </a:lnTo>
                  <a:lnTo>
                    <a:pt x="6505" y="8179"/>
                  </a:lnTo>
                  <a:lnTo>
                    <a:pt x="6484" y="8176"/>
                  </a:lnTo>
                  <a:lnTo>
                    <a:pt x="6461" y="8172"/>
                  </a:lnTo>
                  <a:lnTo>
                    <a:pt x="6440" y="8167"/>
                  </a:lnTo>
                  <a:lnTo>
                    <a:pt x="6418" y="8162"/>
                  </a:lnTo>
                  <a:lnTo>
                    <a:pt x="6397" y="8155"/>
                  </a:lnTo>
                  <a:lnTo>
                    <a:pt x="6376" y="8148"/>
                  </a:lnTo>
                  <a:lnTo>
                    <a:pt x="6354" y="8141"/>
                  </a:lnTo>
                  <a:lnTo>
                    <a:pt x="6333" y="8132"/>
                  </a:lnTo>
                  <a:lnTo>
                    <a:pt x="6312" y="8123"/>
                  </a:lnTo>
                  <a:lnTo>
                    <a:pt x="6292" y="8113"/>
                  </a:lnTo>
                  <a:lnTo>
                    <a:pt x="6270" y="8102"/>
                  </a:lnTo>
                  <a:lnTo>
                    <a:pt x="6251" y="8091"/>
                  </a:lnTo>
                  <a:lnTo>
                    <a:pt x="3296" y="6388"/>
                  </a:lnTo>
                  <a:lnTo>
                    <a:pt x="342" y="4684"/>
                  </a:lnTo>
                  <a:lnTo>
                    <a:pt x="322" y="4672"/>
                  </a:lnTo>
                  <a:lnTo>
                    <a:pt x="302" y="4660"/>
                  </a:lnTo>
                  <a:lnTo>
                    <a:pt x="283" y="4647"/>
                  </a:lnTo>
                  <a:lnTo>
                    <a:pt x="265" y="4633"/>
                  </a:lnTo>
                  <a:lnTo>
                    <a:pt x="246" y="4619"/>
                  </a:lnTo>
                  <a:lnTo>
                    <a:pt x="230" y="4605"/>
                  </a:lnTo>
                  <a:lnTo>
                    <a:pt x="213" y="4590"/>
                  </a:lnTo>
                  <a:lnTo>
                    <a:pt x="196" y="4575"/>
                  </a:lnTo>
                  <a:lnTo>
                    <a:pt x="181" y="4559"/>
                  </a:lnTo>
                  <a:lnTo>
                    <a:pt x="166" y="4542"/>
                  </a:lnTo>
                  <a:lnTo>
                    <a:pt x="152" y="4526"/>
                  </a:lnTo>
                  <a:lnTo>
                    <a:pt x="138" y="4508"/>
                  </a:lnTo>
                  <a:lnTo>
                    <a:pt x="125" y="4490"/>
                  </a:lnTo>
                  <a:lnTo>
                    <a:pt x="112" y="4473"/>
                  </a:lnTo>
                  <a:lnTo>
                    <a:pt x="101" y="4455"/>
                  </a:lnTo>
                  <a:lnTo>
                    <a:pt x="89" y="4436"/>
                  </a:lnTo>
                  <a:lnTo>
                    <a:pt x="79" y="4416"/>
                  </a:lnTo>
                  <a:lnTo>
                    <a:pt x="69" y="4397"/>
                  </a:lnTo>
                  <a:lnTo>
                    <a:pt x="59" y="4377"/>
                  </a:lnTo>
                  <a:lnTo>
                    <a:pt x="51" y="4357"/>
                  </a:lnTo>
                  <a:lnTo>
                    <a:pt x="42" y="4336"/>
                  </a:lnTo>
                  <a:lnTo>
                    <a:pt x="35" y="4315"/>
                  </a:lnTo>
                  <a:lnTo>
                    <a:pt x="29" y="4294"/>
                  </a:lnTo>
                  <a:lnTo>
                    <a:pt x="22" y="4273"/>
                  </a:lnTo>
                  <a:lnTo>
                    <a:pt x="18" y="4252"/>
                  </a:lnTo>
                  <a:lnTo>
                    <a:pt x="12" y="4230"/>
                  </a:lnTo>
                  <a:lnTo>
                    <a:pt x="9" y="4208"/>
                  </a:lnTo>
                  <a:lnTo>
                    <a:pt x="5" y="4184"/>
                  </a:lnTo>
                  <a:lnTo>
                    <a:pt x="3" y="4162"/>
                  </a:lnTo>
                  <a:lnTo>
                    <a:pt x="1" y="4139"/>
                  </a:lnTo>
                  <a:lnTo>
                    <a:pt x="0" y="4116"/>
                  </a:lnTo>
                  <a:lnTo>
                    <a:pt x="0" y="4092"/>
                  </a:lnTo>
                  <a:lnTo>
                    <a:pt x="0" y="4069"/>
                  </a:lnTo>
                  <a:lnTo>
                    <a:pt x="1" y="4046"/>
                  </a:lnTo>
                  <a:lnTo>
                    <a:pt x="3" y="4023"/>
                  </a:lnTo>
                  <a:lnTo>
                    <a:pt x="5" y="4000"/>
                  </a:lnTo>
                  <a:lnTo>
                    <a:pt x="9" y="3977"/>
                  </a:lnTo>
                  <a:lnTo>
                    <a:pt x="12" y="3955"/>
                  </a:lnTo>
                  <a:lnTo>
                    <a:pt x="18" y="3933"/>
                  </a:lnTo>
                  <a:lnTo>
                    <a:pt x="22" y="3912"/>
                  </a:lnTo>
                  <a:lnTo>
                    <a:pt x="29" y="3891"/>
                  </a:lnTo>
                  <a:lnTo>
                    <a:pt x="35" y="3869"/>
                  </a:lnTo>
                  <a:lnTo>
                    <a:pt x="42" y="3849"/>
                  </a:lnTo>
                  <a:lnTo>
                    <a:pt x="51" y="3827"/>
                  </a:lnTo>
                  <a:lnTo>
                    <a:pt x="59" y="3808"/>
                  </a:lnTo>
                  <a:lnTo>
                    <a:pt x="69" y="3788"/>
                  </a:lnTo>
                  <a:lnTo>
                    <a:pt x="79" y="3769"/>
                  </a:lnTo>
                  <a:lnTo>
                    <a:pt x="89" y="3749"/>
                  </a:lnTo>
                  <a:lnTo>
                    <a:pt x="101" y="3730"/>
                  </a:lnTo>
                  <a:lnTo>
                    <a:pt x="112" y="3712"/>
                  </a:lnTo>
                  <a:lnTo>
                    <a:pt x="125" y="3694"/>
                  </a:lnTo>
                  <a:lnTo>
                    <a:pt x="138" y="3677"/>
                  </a:lnTo>
                  <a:lnTo>
                    <a:pt x="152" y="3659"/>
                  </a:lnTo>
                  <a:lnTo>
                    <a:pt x="166" y="3642"/>
                  </a:lnTo>
                  <a:lnTo>
                    <a:pt x="181" y="3626"/>
                  </a:lnTo>
                  <a:lnTo>
                    <a:pt x="196" y="3610"/>
                  </a:lnTo>
                  <a:lnTo>
                    <a:pt x="213" y="3595"/>
                  </a:lnTo>
                  <a:lnTo>
                    <a:pt x="230" y="3580"/>
                  </a:lnTo>
                  <a:lnTo>
                    <a:pt x="246" y="3566"/>
                  </a:lnTo>
                  <a:lnTo>
                    <a:pt x="265" y="3551"/>
                  </a:lnTo>
                  <a:lnTo>
                    <a:pt x="283" y="3538"/>
                  </a:lnTo>
                  <a:lnTo>
                    <a:pt x="302" y="3525"/>
                  </a:lnTo>
                  <a:lnTo>
                    <a:pt x="322" y="3512"/>
                  </a:lnTo>
                  <a:lnTo>
                    <a:pt x="342" y="350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9" name="Oval 1"/>
            <p:cNvSpPr/>
            <p:nvPr/>
          </p:nvSpPr>
          <p:spPr>
            <a:xfrm>
              <a:off x="5810406" y="2452937"/>
              <a:ext cx="315125" cy="329089"/>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0" name="Oval 22"/>
            <p:cNvSpPr/>
            <p:nvPr/>
          </p:nvSpPr>
          <p:spPr>
            <a:xfrm>
              <a:off x="6837189" y="3104228"/>
              <a:ext cx="315045" cy="329089"/>
            </a:xfrm>
            <a:custGeom>
              <a:avLst/>
              <a:gdLst>
                <a:gd name="connsiteX0" fmla="*/ 256978 w 514056"/>
                <a:gd name="connsiteY0" fmla="*/ 195458 h 536971"/>
                <a:gd name="connsiteX1" fmla="*/ 172648 w 514056"/>
                <a:gd name="connsiteY1" fmla="*/ 279865 h 536971"/>
                <a:gd name="connsiteX2" fmla="*/ 256978 w 514056"/>
                <a:gd name="connsiteY2" fmla="*/ 364178 h 536971"/>
                <a:gd name="connsiteX3" fmla="*/ 341307 w 514056"/>
                <a:gd name="connsiteY3" fmla="*/ 279818 h 536971"/>
                <a:gd name="connsiteX4" fmla="*/ 256978 w 514056"/>
                <a:gd name="connsiteY4" fmla="*/ 195458 h 536971"/>
                <a:gd name="connsiteX5" fmla="*/ 256978 w 514056"/>
                <a:gd name="connsiteY5" fmla="*/ 163085 h 536971"/>
                <a:gd name="connsiteX6" fmla="*/ 373687 w 514056"/>
                <a:gd name="connsiteY6" fmla="*/ 279818 h 536971"/>
                <a:gd name="connsiteX7" fmla="*/ 256978 w 514056"/>
                <a:gd name="connsiteY7" fmla="*/ 396503 h 536971"/>
                <a:gd name="connsiteX8" fmla="*/ 140269 w 514056"/>
                <a:gd name="connsiteY8" fmla="*/ 279818 h 536971"/>
                <a:gd name="connsiteX9" fmla="*/ 256978 w 514056"/>
                <a:gd name="connsiteY9" fmla="*/ 163085 h 536971"/>
                <a:gd name="connsiteX10" fmla="*/ 122050 w 514056"/>
                <a:gd name="connsiteY10" fmla="*/ 32287 h 536971"/>
                <a:gd name="connsiteX11" fmla="*/ 32381 w 514056"/>
                <a:gd name="connsiteY11" fmla="*/ 122004 h 536971"/>
                <a:gd name="connsiteX12" fmla="*/ 32381 w 514056"/>
                <a:gd name="connsiteY12" fmla="*/ 414872 h 536971"/>
                <a:gd name="connsiteX13" fmla="*/ 122050 w 514056"/>
                <a:gd name="connsiteY13" fmla="*/ 504589 h 536971"/>
                <a:gd name="connsiteX14" fmla="*/ 391959 w 514056"/>
                <a:gd name="connsiteY14" fmla="*/ 504589 h 536971"/>
                <a:gd name="connsiteX15" fmla="*/ 481675 w 514056"/>
                <a:gd name="connsiteY15" fmla="*/ 414872 h 536971"/>
                <a:gd name="connsiteX16" fmla="*/ 481675 w 514056"/>
                <a:gd name="connsiteY16" fmla="*/ 122004 h 536971"/>
                <a:gd name="connsiteX17" fmla="*/ 391959 w 514056"/>
                <a:gd name="connsiteY17" fmla="*/ 32287 h 536971"/>
                <a:gd name="connsiteX18" fmla="*/ 122050 w 514056"/>
                <a:gd name="connsiteY18" fmla="*/ 0 h 536971"/>
                <a:gd name="connsiteX19" fmla="*/ 391959 w 514056"/>
                <a:gd name="connsiteY19" fmla="*/ 0 h 536971"/>
                <a:gd name="connsiteX20" fmla="*/ 514056 w 514056"/>
                <a:gd name="connsiteY20" fmla="*/ 122004 h 536971"/>
                <a:gd name="connsiteX21" fmla="*/ 514056 w 514056"/>
                <a:gd name="connsiteY21" fmla="*/ 414872 h 536971"/>
                <a:gd name="connsiteX22" fmla="*/ 391959 w 514056"/>
                <a:gd name="connsiteY22" fmla="*/ 536971 h 536971"/>
                <a:gd name="connsiteX23" fmla="*/ 122050 w 514056"/>
                <a:gd name="connsiteY23" fmla="*/ 536971 h 536971"/>
                <a:gd name="connsiteX24" fmla="*/ 0 w 514056"/>
                <a:gd name="connsiteY24" fmla="*/ 414872 h 536971"/>
                <a:gd name="connsiteX25" fmla="*/ 0 w 514056"/>
                <a:gd name="connsiteY25" fmla="*/ 122004 h 536971"/>
                <a:gd name="connsiteX26" fmla="*/ 122050 w 514056"/>
                <a:gd name="connsiteY26" fmla="*/ 0 h 53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056" h="536971">
                  <a:moveTo>
                    <a:pt x="256978" y="195458"/>
                  </a:moveTo>
                  <a:cubicBezTo>
                    <a:pt x="210504" y="195458"/>
                    <a:pt x="172648" y="233353"/>
                    <a:pt x="172648" y="279865"/>
                  </a:cubicBezTo>
                  <a:cubicBezTo>
                    <a:pt x="172648" y="326330"/>
                    <a:pt x="210504" y="364178"/>
                    <a:pt x="256978" y="364178"/>
                  </a:cubicBezTo>
                  <a:cubicBezTo>
                    <a:pt x="303452" y="364178"/>
                    <a:pt x="341307" y="326282"/>
                    <a:pt x="341307" y="279818"/>
                  </a:cubicBezTo>
                  <a:cubicBezTo>
                    <a:pt x="341307" y="233306"/>
                    <a:pt x="303452" y="195458"/>
                    <a:pt x="256978" y="195458"/>
                  </a:cubicBezTo>
                  <a:close/>
                  <a:moveTo>
                    <a:pt x="256978" y="163085"/>
                  </a:moveTo>
                  <a:cubicBezTo>
                    <a:pt x="321308" y="163085"/>
                    <a:pt x="373687" y="215453"/>
                    <a:pt x="373687" y="279818"/>
                  </a:cubicBezTo>
                  <a:cubicBezTo>
                    <a:pt x="373687" y="344135"/>
                    <a:pt x="321308" y="396503"/>
                    <a:pt x="256978" y="396503"/>
                  </a:cubicBezTo>
                  <a:cubicBezTo>
                    <a:pt x="192648" y="396503"/>
                    <a:pt x="140269" y="344135"/>
                    <a:pt x="140269" y="279818"/>
                  </a:cubicBezTo>
                  <a:cubicBezTo>
                    <a:pt x="140269" y="215453"/>
                    <a:pt x="192648" y="163085"/>
                    <a:pt x="256978" y="163085"/>
                  </a:cubicBezTo>
                  <a:close/>
                  <a:moveTo>
                    <a:pt x="122050" y="32287"/>
                  </a:moveTo>
                  <a:cubicBezTo>
                    <a:pt x="72620" y="32287"/>
                    <a:pt x="32381" y="72526"/>
                    <a:pt x="32381" y="122004"/>
                  </a:cubicBezTo>
                  <a:lnTo>
                    <a:pt x="32381" y="414872"/>
                  </a:lnTo>
                  <a:cubicBezTo>
                    <a:pt x="32381" y="464349"/>
                    <a:pt x="72620" y="504589"/>
                    <a:pt x="122050" y="504589"/>
                  </a:cubicBezTo>
                  <a:lnTo>
                    <a:pt x="391959" y="504589"/>
                  </a:lnTo>
                  <a:cubicBezTo>
                    <a:pt x="441436" y="504589"/>
                    <a:pt x="481675" y="464349"/>
                    <a:pt x="481675" y="414872"/>
                  </a:cubicBezTo>
                  <a:lnTo>
                    <a:pt x="481675" y="122004"/>
                  </a:lnTo>
                  <a:cubicBezTo>
                    <a:pt x="481675" y="72526"/>
                    <a:pt x="441436" y="32287"/>
                    <a:pt x="391959" y="32287"/>
                  </a:cubicBezTo>
                  <a:close/>
                  <a:moveTo>
                    <a:pt x="122050" y="0"/>
                  </a:moveTo>
                  <a:lnTo>
                    <a:pt x="391959" y="0"/>
                  </a:lnTo>
                  <a:cubicBezTo>
                    <a:pt x="459293" y="0"/>
                    <a:pt x="514056" y="54764"/>
                    <a:pt x="514056" y="122004"/>
                  </a:cubicBezTo>
                  <a:lnTo>
                    <a:pt x="514056" y="414872"/>
                  </a:lnTo>
                  <a:cubicBezTo>
                    <a:pt x="514056" y="482207"/>
                    <a:pt x="459293" y="536971"/>
                    <a:pt x="391959" y="536971"/>
                  </a:cubicBezTo>
                  <a:lnTo>
                    <a:pt x="122050" y="536971"/>
                  </a:lnTo>
                  <a:cubicBezTo>
                    <a:pt x="54763" y="536971"/>
                    <a:pt x="0" y="482207"/>
                    <a:pt x="0" y="414872"/>
                  </a:cubicBezTo>
                  <a:lnTo>
                    <a:pt x="0" y="122004"/>
                  </a:lnTo>
                  <a:cubicBezTo>
                    <a:pt x="0" y="54764"/>
                    <a:pt x="54763" y="0"/>
                    <a:pt x="122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3"/>
            <p:cNvSpPr/>
            <p:nvPr/>
          </p:nvSpPr>
          <p:spPr>
            <a:xfrm>
              <a:off x="5026096" y="3776249"/>
              <a:ext cx="297445" cy="329089"/>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2" name="Oval 24"/>
            <p:cNvSpPr/>
            <p:nvPr/>
          </p:nvSpPr>
          <p:spPr>
            <a:xfrm>
              <a:off x="6026604" y="4468980"/>
              <a:ext cx="329089" cy="318092"/>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pic>
        <p:nvPicPr>
          <p:cNvPr id="2" name="图形 1"/>
          <p:cNvPicPr>
            <a:picLocks noChangeAspect="1"/>
          </p:cNvPicPr>
          <p:nvPr/>
        </p:nvPicPr>
        <p:blipFill>
          <a:blip r:embed="rId1"/>
          <a:stretch>
            <a:fillRect/>
          </a:stretch>
        </p:blipFill>
        <p:spPr>
          <a:xfrm>
            <a:off x="439002" y="4497995"/>
            <a:ext cx="1431585" cy="2071230"/>
          </a:xfrm>
          <a:prstGeom prst="rect">
            <a:avLst/>
          </a:prstGeom>
        </p:spPr>
      </p:pic>
      <p:sp>
        <p:nvSpPr>
          <p:cNvPr id="3" name="Text Box 2"/>
          <p:cNvSpPr txBox="1"/>
          <p:nvPr/>
        </p:nvSpPr>
        <p:spPr>
          <a:xfrm>
            <a:off x="3642117" y="1150392"/>
            <a:ext cx="8446612" cy="400110"/>
          </a:xfrm>
          <a:prstGeom prst="rect">
            <a:avLst/>
          </a:prstGeom>
          <a:noFill/>
        </p:spPr>
        <p:txBody>
          <a:bodyPr wrap="square" rtlCol="0">
            <a:spAutoFit/>
          </a:bodyPr>
          <a:lstStyle/>
          <a:p>
            <a:pPr indent="0">
              <a:buNone/>
            </a:pPr>
            <a:r>
              <a:rPr lang="en-US" altLang="en-US" sz="2000" b="1" dirty="0" err="1">
                <a:latin typeface="Times New Roman" panose="02020603050405020304" charset="0"/>
                <a:cs typeface="Times New Roman" panose="02020603050405020304" charset="0"/>
              </a:rPr>
              <a:t>Áp</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dụng</a:t>
            </a:r>
            <a:r>
              <a:rPr lang="en-US" altLang="en-US" sz="2000" b="1" dirty="0">
                <a:latin typeface="Times New Roman" panose="02020603050405020304" charset="0"/>
                <a:cs typeface="Times New Roman" panose="02020603050405020304" charset="0"/>
              </a:rPr>
              <a:t> Alpha-Beta pruning </a:t>
            </a:r>
            <a:r>
              <a:rPr lang="en-US" altLang="en-US" sz="2000" b="1" dirty="0" err="1">
                <a:latin typeface="Times New Roman" panose="02020603050405020304" charset="0"/>
                <a:cs typeface="Times New Roman" panose="02020603050405020304" charset="0"/>
              </a:rPr>
              <a:t>cùng</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với</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giải</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thuật</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NegaMax</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vào</a:t>
            </a:r>
            <a:r>
              <a:rPr lang="en-US" altLang="en-US" sz="2000" b="1" dirty="0">
                <a:latin typeface="Times New Roman" panose="02020603050405020304" charset="0"/>
                <a:cs typeface="Times New Roman" panose="02020603050405020304" charset="0"/>
              </a:rPr>
              <a:t> game chess:</a:t>
            </a:r>
            <a:endParaRPr lang="vi-VN" altLang="en-US" sz="2000" b="1" dirty="0">
              <a:latin typeface="Times New Roman" panose="02020603050405020304" charset="0"/>
              <a:cs typeface="Times New Roman" panose="02020603050405020304" charset="0"/>
            </a:endParaRPr>
          </a:p>
        </p:txBody>
      </p:sp>
      <p:pic>
        <p:nvPicPr>
          <p:cNvPr id="15" name="Picture 14"/>
          <p:cNvPicPr>
            <a:picLocks noChangeAspect="1"/>
          </p:cNvPicPr>
          <p:nvPr/>
        </p:nvPicPr>
        <p:blipFill>
          <a:blip r:embed="rId2"/>
          <a:stretch>
            <a:fillRect/>
          </a:stretch>
        </p:blipFill>
        <p:spPr>
          <a:xfrm>
            <a:off x="3948791" y="1565739"/>
            <a:ext cx="7630184" cy="5116748"/>
          </a:xfrm>
          <a:prstGeom prst="rect">
            <a:avLst/>
          </a:prstGeom>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a:t>
            </a:r>
            <a:r>
              <a:rPr lang="en-US" altLang="en-US" sz="4000" dirty="0">
                <a:solidFill>
                  <a:srgbClr val="FF9675"/>
                </a:solidFill>
                <a:latin typeface="+mj-ea"/>
                <a:ea typeface="+mj-ea"/>
                <a:cs typeface="Roboto Black" panose="02000000000000000000" charset="0"/>
              </a:rPr>
              <a:t>2</a:t>
            </a:r>
            <a:endParaRPr lang="vi-VN" altLang="en-US" sz="4000" dirty="0">
              <a:solidFill>
                <a:srgbClr val="FF9675"/>
              </a:solidFill>
              <a:latin typeface="+mj-ea"/>
              <a:ea typeface="+mj-ea"/>
              <a:cs typeface="Roboto Black" panose="02000000000000000000" charset="0"/>
            </a:endParaRPr>
          </a:p>
        </p:txBody>
      </p:sp>
      <p:grpSp>
        <p:nvGrpSpPr>
          <p:cNvPr id="4" name="组合 3"/>
          <p:cNvGrpSpPr/>
          <p:nvPr/>
        </p:nvGrpSpPr>
        <p:grpSpPr>
          <a:xfrm>
            <a:off x="316038" y="1150392"/>
            <a:ext cx="3051175" cy="3733143"/>
            <a:chOff x="4570412" y="1756182"/>
            <a:chExt cx="3051175" cy="3733143"/>
          </a:xfrm>
        </p:grpSpPr>
        <p:sp>
          <p:nvSpPr>
            <p:cNvPr id="5" name="Freeform 5"/>
            <p:cNvSpPr/>
            <p:nvPr/>
          </p:nvSpPr>
          <p:spPr bwMode="auto">
            <a:xfrm>
              <a:off x="5361832" y="1756182"/>
              <a:ext cx="1532323" cy="1722601"/>
            </a:xfrm>
            <a:custGeom>
              <a:avLst/>
              <a:gdLst>
                <a:gd name="T0" fmla="*/ 1007 w 7277"/>
                <a:gd name="T1" fmla="*/ 8102 h 8185"/>
                <a:gd name="T2" fmla="*/ 923 w 7277"/>
                <a:gd name="T3" fmla="*/ 8141 h 8185"/>
                <a:gd name="T4" fmla="*/ 837 w 7277"/>
                <a:gd name="T5" fmla="*/ 8167 h 8185"/>
                <a:gd name="T6" fmla="*/ 750 w 7277"/>
                <a:gd name="T7" fmla="*/ 8182 h 8185"/>
                <a:gd name="T8" fmla="*/ 662 w 7277"/>
                <a:gd name="T9" fmla="*/ 8185 h 8185"/>
                <a:gd name="T10" fmla="*/ 575 w 7277"/>
                <a:gd name="T11" fmla="*/ 8176 h 8185"/>
                <a:gd name="T12" fmla="*/ 489 w 7277"/>
                <a:gd name="T13" fmla="*/ 8155 h 8185"/>
                <a:gd name="T14" fmla="*/ 404 w 7277"/>
                <a:gd name="T15" fmla="*/ 8123 h 8185"/>
                <a:gd name="T16" fmla="*/ 322 w 7277"/>
                <a:gd name="T17" fmla="*/ 8079 h 8185"/>
                <a:gd name="T18" fmla="*/ 247 w 7277"/>
                <a:gd name="T19" fmla="*/ 8026 h 8185"/>
                <a:gd name="T20" fmla="*/ 181 w 7277"/>
                <a:gd name="T21" fmla="*/ 7965 h 8185"/>
                <a:gd name="T22" fmla="*/ 125 w 7277"/>
                <a:gd name="T23" fmla="*/ 7897 h 8185"/>
                <a:gd name="T24" fmla="*/ 79 w 7277"/>
                <a:gd name="T25" fmla="*/ 7823 h 8185"/>
                <a:gd name="T26" fmla="*/ 43 w 7277"/>
                <a:gd name="T27" fmla="*/ 7743 h 8185"/>
                <a:gd name="T28" fmla="*/ 17 w 7277"/>
                <a:gd name="T29" fmla="*/ 7658 h 8185"/>
                <a:gd name="T30" fmla="*/ 3 w 7277"/>
                <a:gd name="T31" fmla="*/ 7569 h 8185"/>
                <a:gd name="T32" fmla="*/ 0 w 7277"/>
                <a:gd name="T33" fmla="*/ 4093 h 8185"/>
                <a:gd name="T34" fmla="*/ 3 w 7277"/>
                <a:gd name="T35" fmla="*/ 616 h 8185"/>
                <a:gd name="T36" fmla="*/ 17 w 7277"/>
                <a:gd name="T37" fmla="*/ 528 h 8185"/>
                <a:gd name="T38" fmla="*/ 43 w 7277"/>
                <a:gd name="T39" fmla="*/ 442 h 8185"/>
                <a:gd name="T40" fmla="*/ 79 w 7277"/>
                <a:gd name="T41" fmla="*/ 362 h 8185"/>
                <a:gd name="T42" fmla="*/ 125 w 7277"/>
                <a:gd name="T43" fmla="*/ 288 h 8185"/>
                <a:gd name="T44" fmla="*/ 181 w 7277"/>
                <a:gd name="T45" fmla="*/ 221 h 8185"/>
                <a:gd name="T46" fmla="*/ 247 w 7277"/>
                <a:gd name="T47" fmla="*/ 160 h 8185"/>
                <a:gd name="T48" fmla="*/ 322 w 7277"/>
                <a:gd name="T49" fmla="*/ 106 h 8185"/>
                <a:gd name="T50" fmla="*/ 404 w 7277"/>
                <a:gd name="T51" fmla="*/ 62 h 8185"/>
                <a:gd name="T52" fmla="*/ 489 w 7277"/>
                <a:gd name="T53" fmla="*/ 30 h 8185"/>
                <a:gd name="T54" fmla="*/ 575 w 7277"/>
                <a:gd name="T55" fmla="*/ 9 h 8185"/>
                <a:gd name="T56" fmla="*/ 662 w 7277"/>
                <a:gd name="T57" fmla="*/ 0 h 8185"/>
                <a:gd name="T58" fmla="*/ 750 w 7277"/>
                <a:gd name="T59" fmla="*/ 3 h 8185"/>
                <a:gd name="T60" fmla="*/ 837 w 7277"/>
                <a:gd name="T61" fmla="*/ 18 h 8185"/>
                <a:gd name="T62" fmla="*/ 923 w 7277"/>
                <a:gd name="T63" fmla="*/ 44 h 8185"/>
                <a:gd name="T64" fmla="*/ 1007 w 7277"/>
                <a:gd name="T65" fmla="*/ 83 h 8185"/>
                <a:gd name="T66" fmla="*/ 6955 w 7277"/>
                <a:gd name="T67" fmla="*/ 3513 h 8185"/>
                <a:gd name="T68" fmla="*/ 7030 w 7277"/>
                <a:gd name="T69" fmla="*/ 3566 h 8185"/>
                <a:gd name="T70" fmla="*/ 7096 w 7277"/>
                <a:gd name="T71" fmla="*/ 3627 h 8185"/>
                <a:gd name="T72" fmla="*/ 7152 w 7277"/>
                <a:gd name="T73" fmla="*/ 3695 h 8185"/>
                <a:gd name="T74" fmla="*/ 7198 w 7277"/>
                <a:gd name="T75" fmla="*/ 3769 h 8185"/>
                <a:gd name="T76" fmla="*/ 7235 w 7277"/>
                <a:gd name="T77" fmla="*/ 3849 h 8185"/>
                <a:gd name="T78" fmla="*/ 7259 w 7277"/>
                <a:gd name="T79" fmla="*/ 3934 h 8185"/>
                <a:gd name="T80" fmla="*/ 7274 w 7277"/>
                <a:gd name="T81" fmla="*/ 4023 h 8185"/>
                <a:gd name="T82" fmla="*/ 7277 w 7277"/>
                <a:gd name="T83" fmla="*/ 4116 h 8185"/>
                <a:gd name="T84" fmla="*/ 7268 w 7277"/>
                <a:gd name="T85" fmla="*/ 4208 h 8185"/>
                <a:gd name="T86" fmla="*/ 7248 w 7277"/>
                <a:gd name="T87" fmla="*/ 4295 h 8185"/>
                <a:gd name="T88" fmla="*/ 7218 w 7277"/>
                <a:gd name="T89" fmla="*/ 4377 h 8185"/>
                <a:gd name="T90" fmla="*/ 7176 w 7277"/>
                <a:gd name="T91" fmla="*/ 4455 h 8185"/>
                <a:gd name="T92" fmla="*/ 7125 w 7277"/>
                <a:gd name="T93" fmla="*/ 4526 h 8185"/>
                <a:gd name="T94" fmla="*/ 7064 w 7277"/>
                <a:gd name="T95" fmla="*/ 4590 h 8185"/>
                <a:gd name="T96" fmla="*/ 6994 w 7277"/>
                <a:gd name="T97" fmla="*/ 464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5" y="4685"/>
                  </a:moveTo>
                  <a:lnTo>
                    <a:pt x="3981" y="6388"/>
                  </a:lnTo>
                  <a:lnTo>
                    <a:pt x="1026" y="8091"/>
                  </a:lnTo>
                  <a:lnTo>
                    <a:pt x="1007" y="8102"/>
                  </a:lnTo>
                  <a:lnTo>
                    <a:pt x="985" y="8113"/>
                  </a:lnTo>
                  <a:lnTo>
                    <a:pt x="964" y="8123"/>
                  </a:lnTo>
                  <a:lnTo>
                    <a:pt x="944" y="8132"/>
                  </a:lnTo>
                  <a:lnTo>
                    <a:pt x="923" y="8141"/>
                  </a:lnTo>
                  <a:lnTo>
                    <a:pt x="901" y="8149"/>
                  </a:lnTo>
                  <a:lnTo>
                    <a:pt x="880" y="8155"/>
                  </a:lnTo>
                  <a:lnTo>
                    <a:pt x="859" y="8162"/>
                  </a:lnTo>
                  <a:lnTo>
                    <a:pt x="837" y="8167"/>
                  </a:lnTo>
                  <a:lnTo>
                    <a:pt x="816" y="8172"/>
                  </a:lnTo>
                  <a:lnTo>
                    <a:pt x="793" y="8176"/>
                  </a:lnTo>
                  <a:lnTo>
                    <a:pt x="772" y="8180"/>
                  </a:lnTo>
                  <a:lnTo>
                    <a:pt x="750" y="8182"/>
                  </a:lnTo>
                  <a:lnTo>
                    <a:pt x="728" y="8184"/>
                  </a:lnTo>
                  <a:lnTo>
                    <a:pt x="707" y="8185"/>
                  </a:lnTo>
                  <a:lnTo>
                    <a:pt x="685" y="8185"/>
                  </a:lnTo>
                  <a:lnTo>
                    <a:pt x="662" y="8185"/>
                  </a:lnTo>
                  <a:lnTo>
                    <a:pt x="640" y="8184"/>
                  </a:lnTo>
                  <a:lnTo>
                    <a:pt x="619" y="8182"/>
                  </a:lnTo>
                  <a:lnTo>
                    <a:pt x="597" y="8180"/>
                  </a:lnTo>
                  <a:lnTo>
                    <a:pt x="575" y="8176"/>
                  </a:lnTo>
                  <a:lnTo>
                    <a:pt x="554" y="8172"/>
                  </a:lnTo>
                  <a:lnTo>
                    <a:pt x="531" y="8167"/>
                  </a:lnTo>
                  <a:lnTo>
                    <a:pt x="510" y="8162"/>
                  </a:lnTo>
                  <a:lnTo>
                    <a:pt x="489" y="8155"/>
                  </a:lnTo>
                  <a:lnTo>
                    <a:pt x="467" y="8149"/>
                  </a:lnTo>
                  <a:lnTo>
                    <a:pt x="446" y="8141"/>
                  </a:lnTo>
                  <a:lnTo>
                    <a:pt x="425" y="8132"/>
                  </a:lnTo>
                  <a:lnTo>
                    <a:pt x="404" y="8123"/>
                  </a:lnTo>
                  <a:lnTo>
                    <a:pt x="383" y="8113"/>
                  </a:lnTo>
                  <a:lnTo>
                    <a:pt x="363" y="8102"/>
                  </a:lnTo>
                  <a:lnTo>
                    <a:pt x="342" y="8091"/>
                  </a:lnTo>
                  <a:lnTo>
                    <a:pt x="322" y="8079"/>
                  </a:lnTo>
                  <a:lnTo>
                    <a:pt x="303" y="8067"/>
                  </a:lnTo>
                  <a:lnTo>
                    <a:pt x="283" y="8053"/>
                  </a:lnTo>
                  <a:lnTo>
                    <a:pt x="265" y="8040"/>
                  </a:lnTo>
                  <a:lnTo>
                    <a:pt x="247" y="8026"/>
                  </a:lnTo>
                  <a:lnTo>
                    <a:pt x="229" y="8011"/>
                  </a:lnTo>
                  <a:lnTo>
                    <a:pt x="213" y="7997"/>
                  </a:lnTo>
                  <a:lnTo>
                    <a:pt x="196" y="7981"/>
                  </a:lnTo>
                  <a:lnTo>
                    <a:pt x="181" y="7965"/>
                  </a:lnTo>
                  <a:lnTo>
                    <a:pt x="166" y="7949"/>
                  </a:lnTo>
                  <a:lnTo>
                    <a:pt x="152" y="7932"/>
                  </a:lnTo>
                  <a:lnTo>
                    <a:pt x="138" y="7915"/>
                  </a:lnTo>
                  <a:lnTo>
                    <a:pt x="125" y="7897"/>
                  </a:lnTo>
                  <a:lnTo>
                    <a:pt x="112" y="7879"/>
                  </a:lnTo>
                  <a:lnTo>
                    <a:pt x="101" y="7860"/>
                  </a:lnTo>
                  <a:lnTo>
                    <a:pt x="90" y="7842"/>
                  </a:lnTo>
                  <a:lnTo>
                    <a:pt x="79" y="7823"/>
                  </a:lnTo>
                  <a:lnTo>
                    <a:pt x="69" y="7804"/>
                  </a:lnTo>
                  <a:lnTo>
                    <a:pt x="60" y="7784"/>
                  </a:lnTo>
                  <a:lnTo>
                    <a:pt x="51" y="7764"/>
                  </a:lnTo>
                  <a:lnTo>
                    <a:pt x="43" y="7743"/>
                  </a:lnTo>
                  <a:lnTo>
                    <a:pt x="35" y="7722"/>
                  </a:lnTo>
                  <a:lnTo>
                    <a:pt x="29" y="7701"/>
                  </a:lnTo>
                  <a:lnTo>
                    <a:pt x="22" y="7680"/>
                  </a:lnTo>
                  <a:lnTo>
                    <a:pt x="17" y="7658"/>
                  </a:lnTo>
                  <a:lnTo>
                    <a:pt x="13" y="7636"/>
                  </a:lnTo>
                  <a:lnTo>
                    <a:pt x="9" y="7614"/>
                  </a:lnTo>
                  <a:lnTo>
                    <a:pt x="5" y="7591"/>
                  </a:lnTo>
                  <a:lnTo>
                    <a:pt x="3" y="7569"/>
                  </a:lnTo>
                  <a:lnTo>
                    <a:pt x="1" y="7546"/>
                  </a:lnTo>
                  <a:lnTo>
                    <a:pt x="0" y="7522"/>
                  </a:lnTo>
                  <a:lnTo>
                    <a:pt x="0" y="7499"/>
                  </a:lnTo>
                  <a:lnTo>
                    <a:pt x="0" y="4093"/>
                  </a:lnTo>
                  <a:lnTo>
                    <a:pt x="0" y="686"/>
                  </a:lnTo>
                  <a:lnTo>
                    <a:pt x="0" y="663"/>
                  </a:lnTo>
                  <a:lnTo>
                    <a:pt x="1" y="640"/>
                  </a:lnTo>
                  <a:lnTo>
                    <a:pt x="3" y="616"/>
                  </a:lnTo>
                  <a:lnTo>
                    <a:pt x="5" y="594"/>
                  </a:lnTo>
                  <a:lnTo>
                    <a:pt x="9" y="572"/>
                  </a:lnTo>
                  <a:lnTo>
                    <a:pt x="13" y="550"/>
                  </a:lnTo>
                  <a:lnTo>
                    <a:pt x="17" y="528"/>
                  </a:lnTo>
                  <a:lnTo>
                    <a:pt x="22" y="505"/>
                  </a:lnTo>
                  <a:lnTo>
                    <a:pt x="29" y="484"/>
                  </a:lnTo>
                  <a:lnTo>
                    <a:pt x="35" y="463"/>
                  </a:lnTo>
                  <a:lnTo>
                    <a:pt x="43" y="442"/>
                  </a:lnTo>
                  <a:lnTo>
                    <a:pt x="51" y="422"/>
                  </a:lnTo>
                  <a:lnTo>
                    <a:pt x="60" y="401"/>
                  </a:lnTo>
                  <a:lnTo>
                    <a:pt x="69" y="381"/>
                  </a:lnTo>
                  <a:lnTo>
                    <a:pt x="79" y="362"/>
                  </a:lnTo>
                  <a:lnTo>
                    <a:pt x="90" y="344"/>
                  </a:lnTo>
                  <a:lnTo>
                    <a:pt x="101" y="325"/>
                  </a:lnTo>
                  <a:lnTo>
                    <a:pt x="112" y="306"/>
                  </a:lnTo>
                  <a:lnTo>
                    <a:pt x="125" y="288"/>
                  </a:lnTo>
                  <a:lnTo>
                    <a:pt x="138" y="270"/>
                  </a:lnTo>
                  <a:lnTo>
                    <a:pt x="152" y="254"/>
                  </a:lnTo>
                  <a:lnTo>
                    <a:pt x="166" y="236"/>
                  </a:lnTo>
                  <a:lnTo>
                    <a:pt x="181" y="221"/>
                  </a:lnTo>
                  <a:lnTo>
                    <a:pt x="196" y="204"/>
                  </a:lnTo>
                  <a:lnTo>
                    <a:pt x="213" y="188"/>
                  </a:lnTo>
                  <a:lnTo>
                    <a:pt x="229" y="174"/>
                  </a:lnTo>
                  <a:lnTo>
                    <a:pt x="247" y="160"/>
                  </a:lnTo>
                  <a:lnTo>
                    <a:pt x="265" y="145"/>
                  </a:lnTo>
                  <a:lnTo>
                    <a:pt x="283" y="132"/>
                  </a:lnTo>
                  <a:lnTo>
                    <a:pt x="303" y="119"/>
                  </a:lnTo>
                  <a:lnTo>
                    <a:pt x="322" y="106"/>
                  </a:lnTo>
                  <a:lnTo>
                    <a:pt x="342" y="94"/>
                  </a:lnTo>
                  <a:lnTo>
                    <a:pt x="363" y="83"/>
                  </a:lnTo>
                  <a:lnTo>
                    <a:pt x="383" y="72"/>
                  </a:lnTo>
                  <a:lnTo>
                    <a:pt x="404" y="62"/>
                  </a:lnTo>
                  <a:lnTo>
                    <a:pt x="425" y="53"/>
                  </a:lnTo>
                  <a:lnTo>
                    <a:pt x="446" y="44"/>
                  </a:lnTo>
                  <a:lnTo>
                    <a:pt x="467" y="37"/>
                  </a:lnTo>
                  <a:lnTo>
                    <a:pt x="489" y="30"/>
                  </a:lnTo>
                  <a:lnTo>
                    <a:pt x="510" y="23"/>
                  </a:lnTo>
                  <a:lnTo>
                    <a:pt x="531" y="18"/>
                  </a:lnTo>
                  <a:lnTo>
                    <a:pt x="554" y="13"/>
                  </a:lnTo>
                  <a:lnTo>
                    <a:pt x="575" y="9"/>
                  </a:lnTo>
                  <a:lnTo>
                    <a:pt x="597" y="6"/>
                  </a:lnTo>
                  <a:lnTo>
                    <a:pt x="619" y="3"/>
                  </a:lnTo>
                  <a:lnTo>
                    <a:pt x="640" y="1"/>
                  </a:lnTo>
                  <a:lnTo>
                    <a:pt x="662" y="0"/>
                  </a:lnTo>
                  <a:lnTo>
                    <a:pt x="685" y="0"/>
                  </a:lnTo>
                  <a:lnTo>
                    <a:pt x="707" y="0"/>
                  </a:lnTo>
                  <a:lnTo>
                    <a:pt x="728" y="1"/>
                  </a:lnTo>
                  <a:lnTo>
                    <a:pt x="750" y="3"/>
                  </a:lnTo>
                  <a:lnTo>
                    <a:pt x="772" y="6"/>
                  </a:lnTo>
                  <a:lnTo>
                    <a:pt x="793" y="9"/>
                  </a:lnTo>
                  <a:lnTo>
                    <a:pt x="816" y="13"/>
                  </a:lnTo>
                  <a:lnTo>
                    <a:pt x="837" y="18"/>
                  </a:lnTo>
                  <a:lnTo>
                    <a:pt x="859" y="23"/>
                  </a:lnTo>
                  <a:lnTo>
                    <a:pt x="880" y="30"/>
                  </a:lnTo>
                  <a:lnTo>
                    <a:pt x="901" y="37"/>
                  </a:lnTo>
                  <a:lnTo>
                    <a:pt x="923" y="44"/>
                  </a:lnTo>
                  <a:lnTo>
                    <a:pt x="944" y="53"/>
                  </a:lnTo>
                  <a:lnTo>
                    <a:pt x="964" y="62"/>
                  </a:lnTo>
                  <a:lnTo>
                    <a:pt x="985" y="72"/>
                  </a:lnTo>
                  <a:lnTo>
                    <a:pt x="1007" y="83"/>
                  </a:lnTo>
                  <a:lnTo>
                    <a:pt x="1026" y="94"/>
                  </a:lnTo>
                  <a:lnTo>
                    <a:pt x="3981" y="1797"/>
                  </a:lnTo>
                  <a:lnTo>
                    <a:pt x="6935" y="3501"/>
                  </a:lnTo>
                  <a:lnTo>
                    <a:pt x="6955" y="3513"/>
                  </a:lnTo>
                  <a:lnTo>
                    <a:pt x="6975" y="3525"/>
                  </a:lnTo>
                  <a:lnTo>
                    <a:pt x="6994" y="3538"/>
                  </a:lnTo>
                  <a:lnTo>
                    <a:pt x="7012" y="3552"/>
                  </a:lnTo>
                  <a:lnTo>
                    <a:pt x="7030" y="3566"/>
                  </a:lnTo>
                  <a:lnTo>
                    <a:pt x="7047" y="3580"/>
                  </a:lnTo>
                  <a:lnTo>
                    <a:pt x="7064" y="3595"/>
                  </a:lnTo>
                  <a:lnTo>
                    <a:pt x="7081" y="3610"/>
                  </a:lnTo>
                  <a:lnTo>
                    <a:pt x="7096" y="3627"/>
                  </a:lnTo>
                  <a:lnTo>
                    <a:pt x="7111" y="3643"/>
                  </a:lnTo>
                  <a:lnTo>
                    <a:pt x="7125" y="3659"/>
                  </a:lnTo>
                  <a:lnTo>
                    <a:pt x="7139" y="3677"/>
                  </a:lnTo>
                  <a:lnTo>
                    <a:pt x="7152" y="3695"/>
                  </a:lnTo>
                  <a:lnTo>
                    <a:pt x="7165" y="3712"/>
                  </a:lnTo>
                  <a:lnTo>
                    <a:pt x="7176" y="3731"/>
                  </a:lnTo>
                  <a:lnTo>
                    <a:pt x="7188" y="3749"/>
                  </a:lnTo>
                  <a:lnTo>
                    <a:pt x="7198" y="3769"/>
                  </a:lnTo>
                  <a:lnTo>
                    <a:pt x="7208" y="3788"/>
                  </a:lnTo>
                  <a:lnTo>
                    <a:pt x="7218" y="3808"/>
                  </a:lnTo>
                  <a:lnTo>
                    <a:pt x="7226" y="3828"/>
                  </a:lnTo>
                  <a:lnTo>
                    <a:pt x="7235" y="3849"/>
                  </a:lnTo>
                  <a:lnTo>
                    <a:pt x="7242" y="3870"/>
                  </a:lnTo>
                  <a:lnTo>
                    <a:pt x="7248" y="3891"/>
                  </a:lnTo>
                  <a:lnTo>
                    <a:pt x="7255" y="3912"/>
                  </a:lnTo>
                  <a:lnTo>
                    <a:pt x="7259" y="3934"/>
                  </a:lnTo>
                  <a:lnTo>
                    <a:pt x="7265" y="3955"/>
                  </a:lnTo>
                  <a:lnTo>
                    <a:pt x="7268" y="3977"/>
                  </a:lnTo>
                  <a:lnTo>
                    <a:pt x="7272" y="4001"/>
                  </a:lnTo>
                  <a:lnTo>
                    <a:pt x="7274" y="4023"/>
                  </a:lnTo>
                  <a:lnTo>
                    <a:pt x="7276" y="4046"/>
                  </a:lnTo>
                  <a:lnTo>
                    <a:pt x="7277" y="4069"/>
                  </a:lnTo>
                  <a:lnTo>
                    <a:pt x="7277" y="4093"/>
                  </a:lnTo>
                  <a:lnTo>
                    <a:pt x="7277" y="4116"/>
                  </a:lnTo>
                  <a:lnTo>
                    <a:pt x="7276" y="4139"/>
                  </a:lnTo>
                  <a:lnTo>
                    <a:pt x="7274" y="4162"/>
                  </a:lnTo>
                  <a:lnTo>
                    <a:pt x="7272" y="4185"/>
                  </a:lnTo>
                  <a:lnTo>
                    <a:pt x="7268" y="4208"/>
                  </a:lnTo>
                  <a:lnTo>
                    <a:pt x="7265" y="4230"/>
                  </a:lnTo>
                  <a:lnTo>
                    <a:pt x="7259" y="4252"/>
                  </a:lnTo>
                  <a:lnTo>
                    <a:pt x="7255" y="4273"/>
                  </a:lnTo>
                  <a:lnTo>
                    <a:pt x="7248" y="4295"/>
                  </a:lnTo>
                  <a:lnTo>
                    <a:pt x="7242" y="4316"/>
                  </a:lnTo>
                  <a:lnTo>
                    <a:pt x="7235" y="4336"/>
                  </a:lnTo>
                  <a:lnTo>
                    <a:pt x="7226" y="4358"/>
                  </a:lnTo>
                  <a:lnTo>
                    <a:pt x="7218" y="4377"/>
                  </a:lnTo>
                  <a:lnTo>
                    <a:pt x="7208" y="4397"/>
                  </a:lnTo>
                  <a:lnTo>
                    <a:pt x="7198" y="4416"/>
                  </a:lnTo>
                  <a:lnTo>
                    <a:pt x="7188" y="4436"/>
                  </a:lnTo>
                  <a:lnTo>
                    <a:pt x="7176" y="4455"/>
                  </a:lnTo>
                  <a:lnTo>
                    <a:pt x="7165" y="4473"/>
                  </a:lnTo>
                  <a:lnTo>
                    <a:pt x="7152" y="4491"/>
                  </a:lnTo>
                  <a:lnTo>
                    <a:pt x="7139" y="4508"/>
                  </a:lnTo>
                  <a:lnTo>
                    <a:pt x="7125" y="4526"/>
                  </a:lnTo>
                  <a:lnTo>
                    <a:pt x="7111" y="4543"/>
                  </a:lnTo>
                  <a:lnTo>
                    <a:pt x="7096" y="4559"/>
                  </a:lnTo>
                  <a:lnTo>
                    <a:pt x="7081" y="4575"/>
                  </a:lnTo>
                  <a:lnTo>
                    <a:pt x="7064" y="4590"/>
                  </a:lnTo>
                  <a:lnTo>
                    <a:pt x="7047" y="4605"/>
                  </a:lnTo>
                  <a:lnTo>
                    <a:pt x="7030" y="4620"/>
                  </a:lnTo>
                  <a:lnTo>
                    <a:pt x="7012" y="4634"/>
                  </a:lnTo>
                  <a:lnTo>
                    <a:pt x="6994" y="4647"/>
                  </a:lnTo>
                  <a:lnTo>
                    <a:pt x="6975" y="4660"/>
                  </a:lnTo>
                  <a:lnTo>
                    <a:pt x="6955" y="4673"/>
                  </a:lnTo>
                  <a:lnTo>
                    <a:pt x="6935" y="4685"/>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6" name="Freeform 6"/>
            <p:cNvSpPr/>
            <p:nvPr/>
          </p:nvSpPr>
          <p:spPr bwMode="auto">
            <a:xfrm>
              <a:off x="6089264" y="2422995"/>
              <a:ext cx="1532323" cy="1722601"/>
            </a:xfrm>
            <a:custGeom>
              <a:avLst/>
              <a:gdLst>
                <a:gd name="T0" fmla="*/ 6270 w 7277"/>
                <a:gd name="T1" fmla="*/ 82 h 8185"/>
                <a:gd name="T2" fmla="*/ 6353 w 7277"/>
                <a:gd name="T3" fmla="*/ 44 h 8185"/>
                <a:gd name="T4" fmla="*/ 6439 w 7277"/>
                <a:gd name="T5" fmla="*/ 18 h 8185"/>
                <a:gd name="T6" fmla="*/ 6527 w 7277"/>
                <a:gd name="T7" fmla="*/ 3 h 8185"/>
                <a:gd name="T8" fmla="*/ 6614 w 7277"/>
                <a:gd name="T9" fmla="*/ 0 h 8185"/>
                <a:gd name="T10" fmla="*/ 6701 w 7277"/>
                <a:gd name="T11" fmla="*/ 9 h 8185"/>
                <a:gd name="T12" fmla="*/ 6787 w 7277"/>
                <a:gd name="T13" fmla="*/ 30 h 8185"/>
                <a:gd name="T14" fmla="*/ 6873 w 7277"/>
                <a:gd name="T15" fmla="*/ 62 h 8185"/>
                <a:gd name="T16" fmla="*/ 6955 w 7277"/>
                <a:gd name="T17" fmla="*/ 105 h 8185"/>
                <a:gd name="T18" fmla="*/ 7029 w 7277"/>
                <a:gd name="T19" fmla="*/ 158 h 8185"/>
                <a:gd name="T20" fmla="*/ 7095 w 7277"/>
                <a:gd name="T21" fmla="*/ 219 h 8185"/>
                <a:gd name="T22" fmla="*/ 7152 w 7277"/>
                <a:gd name="T23" fmla="*/ 288 h 8185"/>
                <a:gd name="T24" fmla="*/ 7198 w 7277"/>
                <a:gd name="T25" fmla="*/ 362 h 8185"/>
                <a:gd name="T26" fmla="*/ 7234 w 7277"/>
                <a:gd name="T27" fmla="*/ 442 h 8185"/>
                <a:gd name="T28" fmla="*/ 7259 w 7277"/>
                <a:gd name="T29" fmla="*/ 526 h 8185"/>
                <a:gd name="T30" fmla="*/ 7274 w 7277"/>
                <a:gd name="T31" fmla="*/ 616 h 8185"/>
                <a:gd name="T32" fmla="*/ 7277 w 7277"/>
                <a:gd name="T33" fmla="*/ 4092 h 8185"/>
                <a:gd name="T34" fmla="*/ 7274 w 7277"/>
                <a:gd name="T35" fmla="*/ 7568 h 8185"/>
                <a:gd name="T36" fmla="*/ 7259 w 7277"/>
                <a:gd name="T37" fmla="*/ 7657 h 8185"/>
                <a:gd name="T38" fmla="*/ 7234 w 7277"/>
                <a:gd name="T39" fmla="*/ 7743 h 8185"/>
                <a:gd name="T40" fmla="*/ 7198 w 7277"/>
                <a:gd name="T41" fmla="*/ 7823 h 8185"/>
                <a:gd name="T42" fmla="*/ 7152 w 7277"/>
                <a:gd name="T43" fmla="*/ 7897 h 8185"/>
                <a:gd name="T44" fmla="*/ 7095 w 7277"/>
                <a:gd name="T45" fmla="*/ 7964 h 8185"/>
                <a:gd name="T46" fmla="*/ 7029 w 7277"/>
                <a:gd name="T47" fmla="*/ 8025 h 8185"/>
                <a:gd name="T48" fmla="*/ 6955 w 7277"/>
                <a:gd name="T49" fmla="*/ 8079 h 8185"/>
                <a:gd name="T50" fmla="*/ 6873 w 7277"/>
                <a:gd name="T51" fmla="*/ 8123 h 8185"/>
                <a:gd name="T52" fmla="*/ 6787 w 7277"/>
                <a:gd name="T53" fmla="*/ 8155 h 8185"/>
                <a:gd name="T54" fmla="*/ 6701 w 7277"/>
                <a:gd name="T55" fmla="*/ 8175 h 8185"/>
                <a:gd name="T56" fmla="*/ 6614 w 7277"/>
                <a:gd name="T57" fmla="*/ 8184 h 8185"/>
                <a:gd name="T58" fmla="*/ 6527 w 7277"/>
                <a:gd name="T59" fmla="*/ 8182 h 8185"/>
                <a:gd name="T60" fmla="*/ 6439 w 7277"/>
                <a:gd name="T61" fmla="*/ 8167 h 8185"/>
                <a:gd name="T62" fmla="*/ 6353 w 7277"/>
                <a:gd name="T63" fmla="*/ 8141 h 8185"/>
                <a:gd name="T64" fmla="*/ 6270 w 7277"/>
                <a:gd name="T65" fmla="*/ 8102 h 8185"/>
                <a:gd name="T66" fmla="*/ 321 w 7277"/>
                <a:gd name="T67" fmla="*/ 4672 h 8185"/>
                <a:gd name="T68" fmla="*/ 246 w 7277"/>
                <a:gd name="T69" fmla="*/ 4619 h 8185"/>
                <a:gd name="T70" fmla="*/ 181 w 7277"/>
                <a:gd name="T71" fmla="*/ 4558 h 8185"/>
                <a:gd name="T72" fmla="*/ 124 w 7277"/>
                <a:gd name="T73" fmla="*/ 4490 h 8185"/>
                <a:gd name="T74" fmla="*/ 78 w 7277"/>
                <a:gd name="T75" fmla="*/ 4416 h 8185"/>
                <a:gd name="T76" fmla="*/ 42 w 7277"/>
                <a:gd name="T77" fmla="*/ 4336 h 8185"/>
                <a:gd name="T78" fmla="*/ 16 w 7277"/>
                <a:gd name="T79" fmla="*/ 4251 h 8185"/>
                <a:gd name="T80" fmla="*/ 3 w 7277"/>
                <a:gd name="T81" fmla="*/ 4162 h 8185"/>
                <a:gd name="T82" fmla="*/ 0 w 7277"/>
                <a:gd name="T83" fmla="*/ 4069 h 8185"/>
                <a:gd name="T84" fmla="*/ 8 w 7277"/>
                <a:gd name="T85" fmla="*/ 3977 h 8185"/>
                <a:gd name="T86" fmla="*/ 28 w 7277"/>
                <a:gd name="T87" fmla="*/ 3890 h 8185"/>
                <a:gd name="T88" fmla="*/ 58 w 7277"/>
                <a:gd name="T89" fmla="*/ 3808 h 8185"/>
                <a:gd name="T90" fmla="*/ 99 w 7277"/>
                <a:gd name="T91" fmla="*/ 3730 h 8185"/>
                <a:gd name="T92" fmla="*/ 152 w 7277"/>
                <a:gd name="T93" fmla="*/ 3659 h 8185"/>
                <a:gd name="T94" fmla="*/ 213 w 7277"/>
                <a:gd name="T95" fmla="*/ 3595 h 8185"/>
                <a:gd name="T96" fmla="*/ 283 w 7277"/>
                <a:gd name="T97" fmla="*/ 353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1" y="3499"/>
                  </a:moveTo>
                  <a:lnTo>
                    <a:pt x="3295" y="1797"/>
                  </a:lnTo>
                  <a:lnTo>
                    <a:pt x="6250" y="94"/>
                  </a:lnTo>
                  <a:lnTo>
                    <a:pt x="6270" y="82"/>
                  </a:lnTo>
                  <a:lnTo>
                    <a:pt x="6291" y="72"/>
                  </a:lnTo>
                  <a:lnTo>
                    <a:pt x="6311" y="62"/>
                  </a:lnTo>
                  <a:lnTo>
                    <a:pt x="6332" y="52"/>
                  </a:lnTo>
                  <a:lnTo>
                    <a:pt x="6353" y="44"/>
                  </a:lnTo>
                  <a:lnTo>
                    <a:pt x="6375" y="36"/>
                  </a:lnTo>
                  <a:lnTo>
                    <a:pt x="6397" y="30"/>
                  </a:lnTo>
                  <a:lnTo>
                    <a:pt x="6418" y="23"/>
                  </a:lnTo>
                  <a:lnTo>
                    <a:pt x="6439" y="18"/>
                  </a:lnTo>
                  <a:lnTo>
                    <a:pt x="6461" y="13"/>
                  </a:lnTo>
                  <a:lnTo>
                    <a:pt x="6483" y="9"/>
                  </a:lnTo>
                  <a:lnTo>
                    <a:pt x="6504" y="5"/>
                  </a:lnTo>
                  <a:lnTo>
                    <a:pt x="6527" y="3"/>
                  </a:lnTo>
                  <a:lnTo>
                    <a:pt x="6549" y="1"/>
                  </a:lnTo>
                  <a:lnTo>
                    <a:pt x="6570" y="0"/>
                  </a:lnTo>
                  <a:lnTo>
                    <a:pt x="6592" y="0"/>
                  </a:lnTo>
                  <a:lnTo>
                    <a:pt x="6614" y="0"/>
                  </a:lnTo>
                  <a:lnTo>
                    <a:pt x="6635" y="1"/>
                  </a:lnTo>
                  <a:lnTo>
                    <a:pt x="6658" y="3"/>
                  </a:lnTo>
                  <a:lnTo>
                    <a:pt x="6680" y="5"/>
                  </a:lnTo>
                  <a:lnTo>
                    <a:pt x="6701" y="9"/>
                  </a:lnTo>
                  <a:lnTo>
                    <a:pt x="6723" y="13"/>
                  </a:lnTo>
                  <a:lnTo>
                    <a:pt x="6744" y="18"/>
                  </a:lnTo>
                  <a:lnTo>
                    <a:pt x="6766" y="23"/>
                  </a:lnTo>
                  <a:lnTo>
                    <a:pt x="6787" y="30"/>
                  </a:lnTo>
                  <a:lnTo>
                    <a:pt x="6809" y="36"/>
                  </a:lnTo>
                  <a:lnTo>
                    <a:pt x="6831" y="44"/>
                  </a:lnTo>
                  <a:lnTo>
                    <a:pt x="6852" y="52"/>
                  </a:lnTo>
                  <a:lnTo>
                    <a:pt x="6873" y="62"/>
                  </a:lnTo>
                  <a:lnTo>
                    <a:pt x="6893" y="72"/>
                  </a:lnTo>
                  <a:lnTo>
                    <a:pt x="6914" y="82"/>
                  </a:lnTo>
                  <a:lnTo>
                    <a:pt x="6934" y="94"/>
                  </a:lnTo>
                  <a:lnTo>
                    <a:pt x="6955" y="105"/>
                  </a:lnTo>
                  <a:lnTo>
                    <a:pt x="6974" y="118"/>
                  </a:lnTo>
                  <a:lnTo>
                    <a:pt x="6993" y="132"/>
                  </a:lnTo>
                  <a:lnTo>
                    <a:pt x="7012" y="145"/>
                  </a:lnTo>
                  <a:lnTo>
                    <a:pt x="7029" y="158"/>
                  </a:lnTo>
                  <a:lnTo>
                    <a:pt x="7047" y="174"/>
                  </a:lnTo>
                  <a:lnTo>
                    <a:pt x="7064" y="188"/>
                  </a:lnTo>
                  <a:lnTo>
                    <a:pt x="7079" y="204"/>
                  </a:lnTo>
                  <a:lnTo>
                    <a:pt x="7095" y="219"/>
                  </a:lnTo>
                  <a:lnTo>
                    <a:pt x="7110" y="236"/>
                  </a:lnTo>
                  <a:lnTo>
                    <a:pt x="7125" y="253"/>
                  </a:lnTo>
                  <a:lnTo>
                    <a:pt x="7138" y="270"/>
                  </a:lnTo>
                  <a:lnTo>
                    <a:pt x="7152" y="288"/>
                  </a:lnTo>
                  <a:lnTo>
                    <a:pt x="7164" y="306"/>
                  </a:lnTo>
                  <a:lnTo>
                    <a:pt x="7176" y="324"/>
                  </a:lnTo>
                  <a:lnTo>
                    <a:pt x="7187" y="342"/>
                  </a:lnTo>
                  <a:lnTo>
                    <a:pt x="7198" y="362"/>
                  </a:lnTo>
                  <a:lnTo>
                    <a:pt x="7208" y="381"/>
                  </a:lnTo>
                  <a:lnTo>
                    <a:pt x="7217" y="401"/>
                  </a:lnTo>
                  <a:lnTo>
                    <a:pt x="7226" y="421"/>
                  </a:lnTo>
                  <a:lnTo>
                    <a:pt x="7234" y="442"/>
                  </a:lnTo>
                  <a:lnTo>
                    <a:pt x="7241" y="462"/>
                  </a:lnTo>
                  <a:lnTo>
                    <a:pt x="7248" y="483"/>
                  </a:lnTo>
                  <a:lnTo>
                    <a:pt x="7254" y="505"/>
                  </a:lnTo>
                  <a:lnTo>
                    <a:pt x="7259" y="526"/>
                  </a:lnTo>
                  <a:lnTo>
                    <a:pt x="7264" y="549"/>
                  </a:lnTo>
                  <a:lnTo>
                    <a:pt x="7268" y="571"/>
                  </a:lnTo>
                  <a:lnTo>
                    <a:pt x="7271" y="594"/>
                  </a:lnTo>
                  <a:lnTo>
                    <a:pt x="7274" y="616"/>
                  </a:lnTo>
                  <a:lnTo>
                    <a:pt x="7276" y="639"/>
                  </a:lnTo>
                  <a:lnTo>
                    <a:pt x="7277" y="663"/>
                  </a:lnTo>
                  <a:lnTo>
                    <a:pt x="7277" y="686"/>
                  </a:lnTo>
                  <a:lnTo>
                    <a:pt x="7277" y="4092"/>
                  </a:lnTo>
                  <a:lnTo>
                    <a:pt x="7277" y="7498"/>
                  </a:lnTo>
                  <a:lnTo>
                    <a:pt x="7277" y="7522"/>
                  </a:lnTo>
                  <a:lnTo>
                    <a:pt x="7276" y="7545"/>
                  </a:lnTo>
                  <a:lnTo>
                    <a:pt x="7274" y="7568"/>
                  </a:lnTo>
                  <a:lnTo>
                    <a:pt x="7271" y="7591"/>
                  </a:lnTo>
                  <a:lnTo>
                    <a:pt x="7268" y="7613"/>
                  </a:lnTo>
                  <a:lnTo>
                    <a:pt x="7264" y="7635"/>
                  </a:lnTo>
                  <a:lnTo>
                    <a:pt x="7259" y="7657"/>
                  </a:lnTo>
                  <a:lnTo>
                    <a:pt x="7254" y="7680"/>
                  </a:lnTo>
                  <a:lnTo>
                    <a:pt x="7248" y="7701"/>
                  </a:lnTo>
                  <a:lnTo>
                    <a:pt x="7241" y="7722"/>
                  </a:lnTo>
                  <a:lnTo>
                    <a:pt x="7234" y="7743"/>
                  </a:lnTo>
                  <a:lnTo>
                    <a:pt x="7226" y="7763"/>
                  </a:lnTo>
                  <a:lnTo>
                    <a:pt x="7217" y="7783"/>
                  </a:lnTo>
                  <a:lnTo>
                    <a:pt x="7208" y="7803"/>
                  </a:lnTo>
                  <a:lnTo>
                    <a:pt x="7198" y="7823"/>
                  </a:lnTo>
                  <a:lnTo>
                    <a:pt x="7187" y="7841"/>
                  </a:lnTo>
                  <a:lnTo>
                    <a:pt x="7176" y="7860"/>
                  </a:lnTo>
                  <a:lnTo>
                    <a:pt x="7164" y="7879"/>
                  </a:lnTo>
                  <a:lnTo>
                    <a:pt x="7152" y="7897"/>
                  </a:lnTo>
                  <a:lnTo>
                    <a:pt x="7138" y="7915"/>
                  </a:lnTo>
                  <a:lnTo>
                    <a:pt x="7125" y="7931"/>
                  </a:lnTo>
                  <a:lnTo>
                    <a:pt x="7110" y="7948"/>
                  </a:lnTo>
                  <a:lnTo>
                    <a:pt x="7095" y="7964"/>
                  </a:lnTo>
                  <a:lnTo>
                    <a:pt x="7079" y="7980"/>
                  </a:lnTo>
                  <a:lnTo>
                    <a:pt x="7064" y="7995"/>
                  </a:lnTo>
                  <a:lnTo>
                    <a:pt x="7047" y="8011"/>
                  </a:lnTo>
                  <a:lnTo>
                    <a:pt x="7029" y="8025"/>
                  </a:lnTo>
                  <a:lnTo>
                    <a:pt x="7012" y="8040"/>
                  </a:lnTo>
                  <a:lnTo>
                    <a:pt x="6993" y="8053"/>
                  </a:lnTo>
                  <a:lnTo>
                    <a:pt x="6974" y="8066"/>
                  </a:lnTo>
                  <a:lnTo>
                    <a:pt x="6955" y="8079"/>
                  </a:lnTo>
                  <a:lnTo>
                    <a:pt x="6934" y="8091"/>
                  </a:lnTo>
                  <a:lnTo>
                    <a:pt x="6914" y="8102"/>
                  </a:lnTo>
                  <a:lnTo>
                    <a:pt x="6893" y="8113"/>
                  </a:lnTo>
                  <a:lnTo>
                    <a:pt x="6873" y="8123"/>
                  </a:lnTo>
                  <a:lnTo>
                    <a:pt x="6852" y="8132"/>
                  </a:lnTo>
                  <a:lnTo>
                    <a:pt x="6831" y="8141"/>
                  </a:lnTo>
                  <a:lnTo>
                    <a:pt x="6809" y="8148"/>
                  </a:lnTo>
                  <a:lnTo>
                    <a:pt x="6787" y="8155"/>
                  </a:lnTo>
                  <a:lnTo>
                    <a:pt x="6766" y="8162"/>
                  </a:lnTo>
                  <a:lnTo>
                    <a:pt x="6744" y="8167"/>
                  </a:lnTo>
                  <a:lnTo>
                    <a:pt x="6723" y="8172"/>
                  </a:lnTo>
                  <a:lnTo>
                    <a:pt x="6701" y="8175"/>
                  </a:lnTo>
                  <a:lnTo>
                    <a:pt x="6680" y="8178"/>
                  </a:lnTo>
                  <a:lnTo>
                    <a:pt x="6658" y="8182"/>
                  </a:lnTo>
                  <a:lnTo>
                    <a:pt x="6635" y="8183"/>
                  </a:lnTo>
                  <a:lnTo>
                    <a:pt x="6614" y="8184"/>
                  </a:lnTo>
                  <a:lnTo>
                    <a:pt x="6592" y="8185"/>
                  </a:lnTo>
                  <a:lnTo>
                    <a:pt x="6570" y="8184"/>
                  </a:lnTo>
                  <a:lnTo>
                    <a:pt x="6549" y="8183"/>
                  </a:lnTo>
                  <a:lnTo>
                    <a:pt x="6527" y="8182"/>
                  </a:lnTo>
                  <a:lnTo>
                    <a:pt x="6504" y="8178"/>
                  </a:lnTo>
                  <a:lnTo>
                    <a:pt x="6483" y="8175"/>
                  </a:lnTo>
                  <a:lnTo>
                    <a:pt x="6461" y="8172"/>
                  </a:lnTo>
                  <a:lnTo>
                    <a:pt x="6439" y="8167"/>
                  </a:lnTo>
                  <a:lnTo>
                    <a:pt x="6418" y="8162"/>
                  </a:lnTo>
                  <a:lnTo>
                    <a:pt x="6397" y="8155"/>
                  </a:lnTo>
                  <a:lnTo>
                    <a:pt x="6375" y="8148"/>
                  </a:lnTo>
                  <a:lnTo>
                    <a:pt x="6353" y="8141"/>
                  </a:lnTo>
                  <a:lnTo>
                    <a:pt x="6332" y="8132"/>
                  </a:lnTo>
                  <a:lnTo>
                    <a:pt x="6311" y="8123"/>
                  </a:lnTo>
                  <a:lnTo>
                    <a:pt x="6291" y="8113"/>
                  </a:lnTo>
                  <a:lnTo>
                    <a:pt x="6270" y="8102"/>
                  </a:lnTo>
                  <a:lnTo>
                    <a:pt x="6249" y="8091"/>
                  </a:lnTo>
                  <a:lnTo>
                    <a:pt x="3295" y="6387"/>
                  </a:lnTo>
                  <a:lnTo>
                    <a:pt x="341" y="4684"/>
                  </a:lnTo>
                  <a:lnTo>
                    <a:pt x="321" y="4672"/>
                  </a:lnTo>
                  <a:lnTo>
                    <a:pt x="302" y="4660"/>
                  </a:lnTo>
                  <a:lnTo>
                    <a:pt x="283" y="4647"/>
                  </a:lnTo>
                  <a:lnTo>
                    <a:pt x="264" y="4633"/>
                  </a:lnTo>
                  <a:lnTo>
                    <a:pt x="246" y="4619"/>
                  </a:lnTo>
                  <a:lnTo>
                    <a:pt x="229" y="4605"/>
                  </a:lnTo>
                  <a:lnTo>
                    <a:pt x="213" y="4590"/>
                  </a:lnTo>
                  <a:lnTo>
                    <a:pt x="196" y="4575"/>
                  </a:lnTo>
                  <a:lnTo>
                    <a:pt x="181" y="4558"/>
                  </a:lnTo>
                  <a:lnTo>
                    <a:pt x="166" y="4543"/>
                  </a:lnTo>
                  <a:lnTo>
                    <a:pt x="152" y="4525"/>
                  </a:lnTo>
                  <a:lnTo>
                    <a:pt x="137" y="4508"/>
                  </a:lnTo>
                  <a:lnTo>
                    <a:pt x="124" y="4490"/>
                  </a:lnTo>
                  <a:lnTo>
                    <a:pt x="112" y="4473"/>
                  </a:lnTo>
                  <a:lnTo>
                    <a:pt x="99" y="4454"/>
                  </a:lnTo>
                  <a:lnTo>
                    <a:pt x="88" y="4435"/>
                  </a:lnTo>
                  <a:lnTo>
                    <a:pt x="78" y="4416"/>
                  </a:lnTo>
                  <a:lnTo>
                    <a:pt x="68" y="4397"/>
                  </a:lnTo>
                  <a:lnTo>
                    <a:pt x="58" y="4377"/>
                  </a:lnTo>
                  <a:lnTo>
                    <a:pt x="50" y="4356"/>
                  </a:lnTo>
                  <a:lnTo>
                    <a:pt x="42" y="4336"/>
                  </a:lnTo>
                  <a:lnTo>
                    <a:pt x="35" y="4315"/>
                  </a:lnTo>
                  <a:lnTo>
                    <a:pt x="28" y="4294"/>
                  </a:lnTo>
                  <a:lnTo>
                    <a:pt x="22" y="4273"/>
                  </a:lnTo>
                  <a:lnTo>
                    <a:pt x="16" y="4251"/>
                  </a:lnTo>
                  <a:lnTo>
                    <a:pt x="12" y="4229"/>
                  </a:lnTo>
                  <a:lnTo>
                    <a:pt x="8" y="4207"/>
                  </a:lnTo>
                  <a:lnTo>
                    <a:pt x="5" y="4184"/>
                  </a:lnTo>
                  <a:lnTo>
                    <a:pt x="3" y="4162"/>
                  </a:lnTo>
                  <a:lnTo>
                    <a:pt x="1" y="4139"/>
                  </a:lnTo>
                  <a:lnTo>
                    <a:pt x="0" y="4116"/>
                  </a:lnTo>
                  <a:lnTo>
                    <a:pt x="0" y="4092"/>
                  </a:lnTo>
                  <a:lnTo>
                    <a:pt x="0" y="4069"/>
                  </a:lnTo>
                  <a:lnTo>
                    <a:pt x="1" y="4046"/>
                  </a:lnTo>
                  <a:lnTo>
                    <a:pt x="3" y="4023"/>
                  </a:lnTo>
                  <a:lnTo>
                    <a:pt x="5" y="3999"/>
                  </a:lnTo>
                  <a:lnTo>
                    <a:pt x="8" y="3977"/>
                  </a:lnTo>
                  <a:lnTo>
                    <a:pt x="12" y="3955"/>
                  </a:lnTo>
                  <a:lnTo>
                    <a:pt x="16" y="3933"/>
                  </a:lnTo>
                  <a:lnTo>
                    <a:pt x="22" y="3912"/>
                  </a:lnTo>
                  <a:lnTo>
                    <a:pt x="28" y="3890"/>
                  </a:lnTo>
                  <a:lnTo>
                    <a:pt x="35" y="3869"/>
                  </a:lnTo>
                  <a:lnTo>
                    <a:pt x="42" y="3847"/>
                  </a:lnTo>
                  <a:lnTo>
                    <a:pt x="50" y="3828"/>
                  </a:lnTo>
                  <a:lnTo>
                    <a:pt x="58" y="3808"/>
                  </a:lnTo>
                  <a:lnTo>
                    <a:pt x="68" y="3788"/>
                  </a:lnTo>
                  <a:lnTo>
                    <a:pt x="78" y="3768"/>
                  </a:lnTo>
                  <a:lnTo>
                    <a:pt x="88" y="3749"/>
                  </a:lnTo>
                  <a:lnTo>
                    <a:pt x="99" y="3730"/>
                  </a:lnTo>
                  <a:lnTo>
                    <a:pt x="112" y="3712"/>
                  </a:lnTo>
                  <a:lnTo>
                    <a:pt x="124" y="3693"/>
                  </a:lnTo>
                  <a:lnTo>
                    <a:pt x="137" y="3677"/>
                  </a:lnTo>
                  <a:lnTo>
                    <a:pt x="152" y="3659"/>
                  </a:lnTo>
                  <a:lnTo>
                    <a:pt x="166" y="3642"/>
                  </a:lnTo>
                  <a:lnTo>
                    <a:pt x="181" y="3626"/>
                  </a:lnTo>
                  <a:lnTo>
                    <a:pt x="196" y="3610"/>
                  </a:lnTo>
                  <a:lnTo>
                    <a:pt x="213" y="3595"/>
                  </a:lnTo>
                  <a:lnTo>
                    <a:pt x="229" y="3579"/>
                  </a:lnTo>
                  <a:lnTo>
                    <a:pt x="246" y="3565"/>
                  </a:lnTo>
                  <a:lnTo>
                    <a:pt x="264" y="3552"/>
                  </a:lnTo>
                  <a:lnTo>
                    <a:pt x="283" y="3537"/>
                  </a:lnTo>
                  <a:lnTo>
                    <a:pt x="302" y="3525"/>
                  </a:lnTo>
                  <a:lnTo>
                    <a:pt x="321" y="3512"/>
                  </a:lnTo>
                  <a:lnTo>
                    <a:pt x="341" y="3499"/>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7" name="Freeform 7"/>
            <p:cNvSpPr/>
            <p:nvPr/>
          </p:nvSpPr>
          <p:spPr bwMode="auto">
            <a:xfrm>
              <a:off x="4570412" y="3099911"/>
              <a:ext cx="1532323" cy="1722601"/>
            </a:xfrm>
            <a:custGeom>
              <a:avLst/>
              <a:gdLst>
                <a:gd name="T0" fmla="*/ 1007 w 7277"/>
                <a:gd name="T1" fmla="*/ 8103 h 8185"/>
                <a:gd name="T2" fmla="*/ 924 w 7277"/>
                <a:gd name="T3" fmla="*/ 8141 h 8185"/>
                <a:gd name="T4" fmla="*/ 837 w 7277"/>
                <a:gd name="T5" fmla="*/ 8167 h 8185"/>
                <a:gd name="T6" fmla="*/ 750 w 7277"/>
                <a:gd name="T7" fmla="*/ 8182 h 8185"/>
                <a:gd name="T8" fmla="*/ 663 w 7277"/>
                <a:gd name="T9" fmla="*/ 8185 h 8185"/>
                <a:gd name="T10" fmla="*/ 576 w 7277"/>
                <a:gd name="T11" fmla="*/ 8176 h 8185"/>
                <a:gd name="T12" fmla="*/ 490 w 7277"/>
                <a:gd name="T13" fmla="*/ 8156 h 8185"/>
                <a:gd name="T14" fmla="*/ 404 w 7277"/>
                <a:gd name="T15" fmla="*/ 8123 h 8185"/>
                <a:gd name="T16" fmla="*/ 322 w 7277"/>
                <a:gd name="T17" fmla="*/ 8080 h 8185"/>
                <a:gd name="T18" fmla="*/ 248 w 7277"/>
                <a:gd name="T19" fmla="*/ 8027 h 8185"/>
                <a:gd name="T20" fmla="*/ 181 w 7277"/>
                <a:gd name="T21" fmla="*/ 7966 h 8185"/>
                <a:gd name="T22" fmla="*/ 125 w 7277"/>
                <a:gd name="T23" fmla="*/ 7897 h 8185"/>
                <a:gd name="T24" fmla="*/ 79 w 7277"/>
                <a:gd name="T25" fmla="*/ 7824 h 8185"/>
                <a:gd name="T26" fmla="*/ 43 w 7277"/>
                <a:gd name="T27" fmla="*/ 7743 h 8185"/>
                <a:gd name="T28" fmla="*/ 18 w 7277"/>
                <a:gd name="T29" fmla="*/ 7659 h 8185"/>
                <a:gd name="T30" fmla="*/ 3 w 7277"/>
                <a:gd name="T31" fmla="*/ 7569 h 8185"/>
                <a:gd name="T32" fmla="*/ 0 w 7277"/>
                <a:gd name="T33" fmla="*/ 4093 h 8185"/>
                <a:gd name="T34" fmla="*/ 3 w 7277"/>
                <a:gd name="T35" fmla="*/ 617 h 8185"/>
                <a:gd name="T36" fmla="*/ 18 w 7277"/>
                <a:gd name="T37" fmla="*/ 528 h 8185"/>
                <a:gd name="T38" fmla="*/ 43 w 7277"/>
                <a:gd name="T39" fmla="*/ 442 h 8185"/>
                <a:gd name="T40" fmla="*/ 79 w 7277"/>
                <a:gd name="T41" fmla="*/ 362 h 8185"/>
                <a:gd name="T42" fmla="*/ 125 w 7277"/>
                <a:gd name="T43" fmla="*/ 288 h 8185"/>
                <a:gd name="T44" fmla="*/ 181 w 7277"/>
                <a:gd name="T45" fmla="*/ 221 h 8185"/>
                <a:gd name="T46" fmla="*/ 248 w 7277"/>
                <a:gd name="T47" fmla="*/ 160 h 8185"/>
                <a:gd name="T48" fmla="*/ 322 w 7277"/>
                <a:gd name="T49" fmla="*/ 106 h 8185"/>
                <a:gd name="T50" fmla="*/ 404 w 7277"/>
                <a:gd name="T51" fmla="*/ 62 h 8185"/>
                <a:gd name="T52" fmla="*/ 490 w 7277"/>
                <a:gd name="T53" fmla="*/ 30 h 8185"/>
                <a:gd name="T54" fmla="*/ 576 w 7277"/>
                <a:gd name="T55" fmla="*/ 10 h 8185"/>
                <a:gd name="T56" fmla="*/ 663 w 7277"/>
                <a:gd name="T57" fmla="*/ 1 h 8185"/>
                <a:gd name="T58" fmla="*/ 750 w 7277"/>
                <a:gd name="T59" fmla="*/ 3 h 8185"/>
                <a:gd name="T60" fmla="*/ 837 w 7277"/>
                <a:gd name="T61" fmla="*/ 19 h 8185"/>
                <a:gd name="T62" fmla="*/ 924 w 7277"/>
                <a:gd name="T63" fmla="*/ 44 h 8185"/>
                <a:gd name="T64" fmla="*/ 1007 w 7277"/>
                <a:gd name="T65" fmla="*/ 83 h 8185"/>
                <a:gd name="T66" fmla="*/ 6956 w 7277"/>
                <a:gd name="T67" fmla="*/ 3513 h 8185"/>
                <a:gd name="T68" fmla="*/ 7031 w 7277"/>
                <a:gd name="T69" fmla="*/ 3566 h 8185"/>
                <a:gd name="T70" fmla="*/ 7096 w 7277"/>
                <a:gd name="T71" fmla="*/ 3627 h 8185"/>
                <a:gd name="T72" fmla="*/ 7153 w 7277"/>
                <a:gd name="T73" fmla="*/ 3695 h 8185"/>
                <a:gd name="T74" fmla="*/ 7199 w 7277"/>
                <a:gd name="T75" fmla="*/ 3769 h 8185"/>
                <a:gd name="T76" fmla="*/ 7235 w 7277"/>
                <a:gd name="T77" fmla="*/ 3849 h 8185"/>
                <a:gd name="T78" fmla="*/ 7261 w 7277"/>
                <a:gd name="T79" fmla="*/ 3934 h 8185"/>
                <a:gd name="T80" fmla="*/ 7274 w 7277"/>
                <a:gd name="T81" fmla="*/ 4024 h 8185"/>
                <a:gd name="T82" fmla="*/ 7277 w 7277"/>
                <a:gd name="T83" fmla="*/ 4116 h 8185"/>
                <a:gd name="T84" fmla="*/ 7269 w 7277"/>
                <a:gd name="T85" fmla="*/ 4208 h 8185"/>
                <a:gd name="T86" fmla="*/ 7249 w 7277"/>
                <a:gd name="T87" fmla="*/ 4295 h 8185"/>
                <a:gd name="T88" fmla="*/ 7219 w 7277"/>
                <a:gd name="T89" fmla="*/ 4377 h 8185"/>
                <a:gd name="T90" fmla="*/ 7178 w 7277"/>
                <a:gd name="T91" fmla="*/ 4455 h 8185"/>
                <a:gd name="T92" fmla="*/ 7125 w 7277"/>
                <a:gd name="T93" fmla="*/ 4526 h 8185"/>
                <a:gd name="T94" fmla="*/ 7064 w 7277"/>
                <a:gd name="T95" fmla="*/ 4590 h 8185"/>
                <a:gd name="T96" fmla="*/ 6994 w 7277"/>
                <a:gd name="T97" fmla="*/ 464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6" y="4686"/>
                  </a:moveTo>
                  <a:lnTo>
                    <a:pt x="3982" y="6388"/>
                  </a:lnTo>
                  <a:lnTo>
                    <a:pt x="1027" y="8091"/>
                  </a:lnTo>
                  <a:lnTo>
                    <a:pt x="1007" y="8103"/>
                  </a:lnTo>
                  <a:lnTo>
                    <a:pt x="986" y="8113"/>
                  </a:lnTo>
                  <a:lnTo>
                    <a:pt x="966" y="8123"/>
                  </a:lnTo>
                  <a:lnTo>
                    <a:pt x="945" y="8133"/>
                  </a:lnTo>
                  <a:lnTo>
                    <a:pt x="924" y="8141"/>
                  </a:lnTo>
                  <a:lnTo>
                    <a:pt x="901" y="8149"/>
                  </a:lnTo>
                  <a:lnTo>
                    <a:pt x="880" y="8156"/>
                  </a:lnTo>
                  <a:lnTo>
                    <a:pt x="859" y="8162"/>
                  </a:lnTo>
                  <a:lnTo>
                    <a:pt x="837" y="8167"/>
                  </a:lnTo>
                  <a:lnTo>
                    <a:pt x="816" y="8172"/>
                  </a:lnTo>
                  <a:lnTo>
                    <a:pt x="794" y="8176"/>
                  </a:lnTo>
                  <a:lnTo>
                    <a:pt x="773" y="8180"/>
                  </a:lnTo>
                  <a:lnTo>
                    <a:pt x="750" y="8182"/>
                  </a:lnTo>
                  <a:lnTo>
                    <a:pt x="728" y="8184"/>
                  </a:lnTo>
                  <a:lnTo>
                    <a:pt x="707" y="8185"/>
                  </a:lnTo>
                  <a:lnTo>
                    <a:pt x="685" y="8185"/>
                  </a:lnTo>
                  <a:lnTo>
                    <a:pt x="663" y="8185"/>
                  </a:lnTo>
                  <a:lnTo>
                    <a:pt x="642" y="8184"/>
                  </a:lnTo>
                  <a:lnTo>
                    <a:pt x="619" y="8182"/>
                  </a:lnTo>
                  <a:lnTo>
                    <a:pt x="597" y="8180"/>
                  </a:lnTo>
                  <a:lnTo>
                    <a:pt x="576" y="8176"/>
                  </a:lnTo>
                  <a:lnTo>
                    <a:pt x="554" y="8172"/>
                  </a:lnTo>
                  <a:lnTo>
                    <a:pt x="532" y="8167"/>
                  </a:lnTo>
                  <a:lnTo>
                    <a:pt x="511" y="8162"/>
                  </a:lnTo>
                  <a:lnTo>
                    <a:pt x="490" y="8156"/>
                  </a:lnTo>
                  <a:lnTo>
                    <a:pt x="467" y="8149"/>
                  </a:lnTo>
                  <a:lnTo>
                    <a:pt x="446" y="8141"/>
                  </a:lnTo>
                  <a:lnTo>
                    <a:pt x="425" y="8133"/>
                  </a:lnTo>
                  <a:lnTo>
                    <a:pt x="404" y="8123"/>
                  </a:lnTo>
                  <a:lnTo>
                    <a:pt x="384" y="8113"/>
                  </a:lnTo>
                  <a:lnTo>
                    <a:pt x="363" y="8103"/>
                  </a:lnTo>
                  <a:lnTo>
                    <a:pt x="343" y="8091"/>
                  </a:lnTo>
                  <a:lnTo>
                    <a:pt x="322" y="8080"/>
                  </a:lnTo>
                  <a:lnTo>
                    <a:pt x="303" y="8067"/>
                  </a:lnTo>
                  <a:lnTo>
                    <a:pt x="284" y="8053"/>
                  </a:lnTo>
                  <a:lnTo>
                    <a:pt x="265" y="8040"/>
                  </a:lnTo>
                  <a:lnTo>
                    <a:pt x="248" y="8027"/>
                  </a:lnTo>
                  <a:lnTo>
                    <a:pt x="230" y="8011"/>
                  </a:lnTo>
                  <a:lnTo>
                    <a:pt x="213" y="7997"/>
                  </a:lnTo>
                  <a:lnTo>
                    <a:pt x="198" y="7981"/>
                  </a:lnTo>
                  <a:lnTo>
                    <a:pt x="181" y="7966"/>
                  </a:lnTo>
                  <a:lnTo>
                    <a:pt x="167" y="7949"/>
                  </a:lnTo>
                  <a:lnTo>
                    <a:pt x="152" y="7932"/>
                  </a:lnTo>
                  <a:lnTo>
                    <a:pt x="139" y="7915"/>
                  </a:lnTo>
                  <a:lnTo>
                    <a:pt x="125" y="7897"/>
                  </a:lnTo>
                  <a:lnTo>
                    <a:pt x="113" y="7879"/>
                  </a:lnTo>
                  <a:lnTo>
                    <a:pt x="101" y="7861"/>
                  </a:lnTo>
                  <a:lnTo>
                    <a:pt x="90" y="7843"/>
                  </a:lnTo>
                  <a:lnTo>
                    <a:pt x="79" y="7824"/>
                  </a:lnTo>
                  <a:lnTo>
                    <a:pt x="69" y="7804"/>
                  </a:lnTo>
                  <a:lnTo>
                    <a:pt x="60" y="7784"/>
                  </a:lnTo>
                  <a:lnTo>
                    <a:pt x="51" y="7764"/>
                  </a:lnTo>
                  <a:lnTo>
                    <a:pt x="43" y="7743"/>
                  </a:lnTo>
                  <a:lnTo>
                    <a:pt x="36" y="7723"/>
                  </a:lnTo>
                  <a:lnTo>
                    <a:pt x="29" y="7702"/>
                  </a:lnTo>
                  <a:lnTo>
                    <a:pt x="23" y="7680"/>
                  </a:lnTo>
                  <a:lnTo>
                    <a:pt x="18" y="7659"/>
                  </a:lnTo>
                  <a:lnTo>
                    <a:pt x="13" y="7636"/>
                  </a:lnTo>
                  <a:lnTo>
                    <a:pt x="9" y="7614"/>
                  </a:lnTo>
                  <a:lnTo>
                    <a:pt x="6" y="7591"/>
                  </a:lnTo>
                  <a:lnTo>
                    <a:pt x="3" y="7569"/>
                  </a:lnTo>
                  <a:lnTo>
                    <a:pt x="1" y="7546"/>
                  </a:lnTo>
                  <a:lnTo>
                    <a:pt x="0" y="7522"/>
                  </a:lnTo>
                  <a:lnTo>
                    <a:pt x="0" y="7499"/>
                  </a:lnTo>
                  <a:lnTo>
                    <a:pt x="0" y="4093"/>
                  </a:lnTo>
                  <a:lnTo>
                    <a:pt x="0" y="687"/>
                  </a:lnTo>
                  <a:lnTo>
                    <a:pt x="0" y="663"/>
                  </a:lnTo>
                  <a:lnTo>
                    <a:pt x="1" y="640"/>
                  </a:lnTo>
                  <a:lnTo>
                    <a:pt x="3" y="617"/>
                  </a:lnTo>
                  <a:lnTo>
                    <a:pt x="6" y="594"/>
                  </a:lnTo>
                  <a:lnTo>
                    <a:pt x="9" y="572"/>
                  </a:lnTo>
                  <a:lnTo>
                    <a:pt x="13" y="550"/>
                  </a:lnTo>
                  <a:lnTo>
                    <a:pt x="18" y="528"/>
                  </a:lnTo>
                  <a:lnTo>
                    <a:pt x="23" y="505"/>
                  </a:lnTo>
                  <a:lnTo>
                    <a:pt x="29" y="484"/>
                  </a:lnTo>
                  <a:lnTo>
                    <a:pt x="36" y="463"/>
                  </a:lnTo>
                  <a:lnTo>
                    <a:pt x="43" y="442"/>
                  </a:lnTo>
                  <a:lnTo>
                    <a:pt x="51" y="422"/>
                  </a:lnTo>
                  <a:lnTo>
                    <a:pt x="60" y="402"/>
                  </a:lnTo>
                  <a:lnTo>
                    <a:pt x="69" y="382"/>
                  </a:lnTo>
                  <a:lnTo>
                    <a:pt x="79" y="362"/>
                  </a:lnTo>
                  <a:lnTo>
                    <a:pt x="90" y="344"/>
                  </a:lnTo>
                  <a:lnTo>
                    <a:pt x="101" y="325"/>
                  </a:lnTo>
                  <a:lnTo>
                    <a:pt x="113" y="306"/>
                  </a:lnTo>
                  <a:lnTo>
                    <a:pt x="125" y="288"/>
                  </a:lnTo>
                  <a:lnTo>
                    <a:pt x="139" y="270"/>
                  </a:lnTo>
                  <a:lnTo>
                    <a:pt x="152" y="254"/>
                  </a:lnTo>
                  <a:lnTo>
                    <a:pt x="167" y="237"/>
                  </a:lnTo>
                  <a:lnTo>
                    <a:pt x="181" y="221"/>
                  </a:lnTo>
                  <a:lnTo>
                    <a:pt x="198" y="205"/>
                  </a:lnTo>
                  <a:lnTo>
                    <a:pt x="213" y="190"/>
                  </a:lnTo>
                  <a:lnTo>
                    <a:pt x="230" y="174"/>
                  </a:lnTo>
                  <a:lnTo>
                    <a:pt x="248" y="160"/>
                  </a:lnTo>
                  <a:lnTo>
                    <a:pt x="265" y="145"/>
                  </a:lnTo>
                  <a:lnTo>
                    <a:pt x="284" y="132"/>
                  </a:lnTo>
                  <a:lnTo>
                    <a:pt x="303" y="119"/>
                  </a:lnTo>
                  <a:lnTo>
                    <a:pt x="322" y="106"/>
                  </a:lnTo>
                  <a:lnTo>
                    <a:pt x="343" y="94"/>
                  </a:lnTo>
                  <a:lnTo>
                    <a:pt x="363" y="83"/>
                  </a:lnTo>
                  <a:lnTo>
                    <a:pt x="384" y="72"/>
                  </a:lnTo>
                  <a:lnTo>
                    <a:pt x="404" y="62"/>
                  </a:lnTo>
                  <a:lnTo>
                    <a:pt x="425" y="53"/>
                  </a:lnTo>
                  <a:lnTo>
                    <a:pt x="446" y="44"/>
                  </a:lnTo>
                  <a:lnTo>
                    <a:pt x="467" y="37"/>
                  </a:lnTo>
                  <a:lnTo>
                    <a:pt x="490" y="30"/>
                  </a:lnTo>
                  <a:lnTo>
                    <a:pt x="511" y="23"/>
                  </a:lnTo>
                  <a:lnTo>
                    <a:pt x="532" y="19"/>
                  </a:lnTo>
                  <a:lnTo>
                    <a:pt x="554" y="13"/>
                  </a:lnTo>
                  <a:lnTo>
                    <a:pt x="576" y="10"/>
                  </a:lnTo>
                  <a:lnTo>
                    <a:pt x="597" y="7"/>
                  </a:lnTo>
                  <a:lnTo>
                    <a:pt x="619" y="3"/>
                  </a:lnTo>
                  <a:lnTo>
                    <a:pt x="642" y="2"/>
                  </a:lnTo>
                  <a:lnTo>
                    <a:pt x="663" y="1"/>
                  </a:lnTo>
                  <a:lnTo>
                    <a:pt x="685" y="0"/>
                  </a:lnTo>
                  <a:lnTo>
                    <a:pt x="707" y="1"/>
                  </a:lnTo>
                  <a:lnTo>
                    <a:pt x="728" y="2"/>
                  </a:lnTo>
                  <a:lnTo>
                    <a:pt x="750" y="3"/>
                  </a:lnTo>
                  <a:lnTo>
                    <a:pt x="773" y="7"/>
                  </a:lnTo>
                  <a:lnTo>
                    <a:pt x="794" y="10"/>
                  </a:lnTo>
                  <a:lnTo>
                    <a:pt x="816" y="13"/>
                  </a:lnTo>
                  <a:lnTo>
                    <a:pt x="837" y="19"/>
                  </a:lnTo>
                  <a:lnTo>
                    <a:pt x="859" y="23"/>
                  </a:lnTo>
                  <a:lnTo>
                    <a:pt x="880" y="30"/>
                  </a:lnTo>
                  <a:lnTo>
                    <a:pt x="901" y="37"/>
                  </a:lnTo>
                  <a:lnTo>
                    <a:pt x="924" y="44"/>
                  </a:lnTo>
                  <a:lnTo>
                    <a:pt x="945" y="53"/>
                  </a:lnTo>
                  <a:lnTo>
                    <a:pt x="966" y="62"/>
                  </a:lnTo>
                  <a:lnTo>
                    <a:pt x="986" y="72"/>
                  </a:lnTo>
                  <a:lnTo>
                    <a:pt x="1007" y="83"/>
                  </a:lnTo>
                  <a:lnTo>
                    <a:pt x="1028" y="94"/>
                  </a:lnTo>
                  <a:lnTo>
                    <a:pt x="3982" y="1798"/>
                  </a:lnTo>
                  <a:lnTo>
                    <a:pt x="6936" y="3501"/>
                  </a:lnTo>
                  <a:lnTo>
                    <a:pt x="6956" y="3513"/>
                  </a:lnTo>
                  <a:lnTo>
                    <a:pt x="6975" y="3525"/>
                  </a:lnTo>
                  <a:lnTo>
                    <a:pt x="6994" y="3538"/>
                  </a:lnTo>
                  <a:lnTo>
                    <a:pt x="7012" y="3552"/>
                  </a:lnTo>
                  <a:lnTo>
                    <a:pt x="7031" y="3566"/>
                  </a:lnTo>
                  <a:lnTo>
                    <a:pt x="7048" y="3580"/>
                  </a:lnTo>
                  <a:lnTo>
                    <a:pt x="7064" y="3595"/>
                  </a:lnTo>
                  <a:lnTo>
                    <a:pt x="7081" y="3610"/>
                  </a:lnTo>
                  <a:lnTo>
                    <a:pt x="7096" y="3627"/>
                  </a:lnTo>
                  <a:lnTo>
                    <a:pt x="7111" y="3644"/>
                  </a:lnTo>
                  <a:lnTo>
                    <a:pt x="7125" y="3660"/>
                  </a:lnTo>
                  <a:lnTo>
                    <a:pt x="7140" y="3677"/>
                  </a:lnTo>
                  <a:lnTo>
                    <a:pt x="7153" y="3695"/>
                  </a:lnTo>
                  <a:lnTo>
                    <a:pt x="7165" y="3712"/>
                  </a:lnTo>
                  <a:lnTo>
                    <a:pt x="7178" y="3731"/>
                  </a:lnTo>
                  <a:lnTo>
                    <a:pt x="7189" y="3750"/>
                  </a:lnTo>
                  <a:lnTo>
                    <a:pt x="7199" y="3769"/>
                  </a:lnTo>
                  <a:lnTo>
                    <a:pt x="7209" y="3788"/>
                  </a:lnTo>
                  <a:lnTo>
                    <a:pt x="7219" y="3808"/>
                  </a:lnTo>
                  <a:lnTo>
                    <a:pt x="7227" y="3829"/>
                  </a:lnTo>
                  <a:lnTo>
                    <a:pt x="7235" y="3849"/>
                  </a:lnTo>
                  <a:lnTo>
                    <a:pt x="7242" y="3870"/>
                  </a:lnTo>
                  <a:lnTo>
                    <a:pt x="7249" y="3891"/>
                  </a:lnTo>
                  <a:lnTo>
                    <a:pt x="7255" y="3912"/>
                  </a:lnTo>
                  <a:lnTo>
                    <a:pt x="7261" y="3934"/>
                  </a:lnTo>
                  <a:lnTo>
                    <a:pt x="7265" y="3956"/>
                  </a:lnTo>
                  <a:lnTo>
                    <a:pt x="7269" y="3978"/>
                  </a:lnTo>
                  <a:lnTo>
                    <a:pt x="7272" y="4001"/>
                  </a:lnTo>
                  <a:lnTo>
                    <a:pt x="7274" y="4024"/>
                  </a:lnTo>
                  <a:lnTo>
                    <a:pt x="7276" y="4046"/>
                  </a:lnTo>
                  <a:lnTo>
                    <a:pt x="7277" y="4069"/>
                  </a:lnTo>
                  <a:lnTo>
                    <a:pt x="7277" y="4093"/>
                  </a:lnTo>
                  <a:lnTo>
                    <a:pt x="7277" y="4116"/>
                  </a:lnTo>
                  <a:lnTo>
                    <a:pt x="7276" y="4139"/>
                  </a:lnTo>
                  <a:lnTo>
                    <a:pt x="7274" y="4162"/>
                  </a:lnTo>
                  <a:lnTo>
                    <a:pt x="7272" y="4186"/>
                  </a:lnTo>
                  <a:lnTo>
                    <a:pt x="7269" y="4208"/>
                  </a:lnTo>
                  <a:lnTo>
                    <a:pt x="7265" y="4230"/>
                  </a:lnTo>
                  <a:lnTo>
                    <a:pt x="7261" y="4252"/>
                  </a:lnTo>
                  <a:lnTo>
                    <a:pt x="7255" y="4273"/>
                  </a:lnTo>
                  <a:lnTo>
                    <a:pt x="7249" y="4295"/>
                  </a:lnTo>
                  <a:lnTo>
                    <a:pt x="7242" y="4316"/>
                  </a:lnTo>
                  <a:lnTo>
                    <a:pt x="7235" y="4338"/>
                  </a:lnTo>
                  <a:lnTo>
                    <a:pt x="7227" y="4357"/>
                  </a:lnTo>
                  <a:lnTo>
                    <a:pt x="7219" y="4377"/>
                  </a:lnTo>
                  <a:lnTo>
                    <a:pt x="7209" y="4397"/>
                  </a:lnTo>
                  <a:lnTo>
                    <a:pt x="7199" y="4417"/>
                  </a:lnTo>
                  <a:lnTo>
                    <a:pt x="7189" y="4436"/>
                  </a:lnTo>
                  <a:lnTo>
                    <a:pt x="7178" y="4455"/>
                  </a:lnTo>
                  <a:lnTo>
                    <a:pt x="7165" y="4473"/>
                  </a:lnTo>
                  <a:lnTo>
                    <a:pt x="7153" y="4492"/>
                  </a:lnTo>
                  <a:lnTo>
                    <a:pt x="7140" y="4509"/>
                  </a:lnTo>
                  <a:lnTo>
                    <a:pt x="7125" y="4526"/>
                  </a:lnTo>
                  <a:lnTo>
                    <a:pt x="7111" y="4543"/>
                  </a:lnTo>
                  <a:lnTo>
                    <a:pt x="7096" y="4559"/>
                  </a:lnTo>
                  <a:lnTo>
                    <a:pt x="7081" y="4575"/>
                  </a:lnTo>
                  <a:lnTo>
                    <a:pt x="7064" y="4590"/>
                  </a:lnTo>
                  <a:lnTo>
                    <a:pt x="7048" y="4606"/>
                  </a:lnTo>
                  <a:lnTo>
                    <a:pt x="7031" y="4620"/>
                  </a:lnTo>
                  <a:lnTo>
                    <a:pt x="7012" y="4633"/>
                  </a:lnTo>
                  <a:lnTo>
                    <a:pt x="6994" y="4648"/>
                  </a:lnTo>
                  <a:lnTo>
                    <a:pt x="6975" y="4660"/>
                  </a:lnTo>
                  <a:lnTo>
                    <a:pt x="6956" y="4673"/>
                  </a:lnTo>
                  <a:lnTo>
                    <a:pt x="6936" y="468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8" name="Freeform 8"/>
            <p:cNvSpPr/>
            <p:nvPr/>
          </p:nvSpPr>
          <p:spPr bwMode="auto">
            <a:xfrm>
              <a:off x="5297844" y="3766724"/>
              <a:ext cx="1532323" cy="1722601"/>
            </a:xfrm>
            <a:custGeom>
              <a:avLst/>
              <a:gdLst>
                <a:gd name="T0" fmla="*/ 6270 w 7277"/>
                <a:gd name="T1" fmla="*/ 83 h 8185"/>
                <a:gd name="T2" fmla="*/ 6354 w 7277"/>
                <a:gd name="T3" fmla="*/ 44 h 8185"/>
                <a:gd name="T4" fmla="*/ 6440 w 7277"/>
                <a:gd name="T5" fmla="*/ 18 h 8185"/>
                <a:gd name="T6" fmla="*/ 6527 w 7277"/>
                <a:gd name="T7" fmla="*/ 3 h 8185"/>
                <a:gd name="T8" fmla="*/ 6615 w 7277"/>
                <a:gd name="T9" fmla="*/ 0 h 8185"/>
                <a:gd name="T10" fmla="*/ 6701 w 7277"/>
                <a:gd name="T11" fmla="*/ 9 h 8185"/>
                <a:gd name="T12" fmla="*/ 6788 w 7277"/>
                <a:gd name="T13" fmla="*/ 30 h 8185"/>
                <a:gd name="T14" fmla="*/ 6873 w 7277"/>
                <a:gd name="T15" fmla="*/ 62 h 8185"/>
                <a:gd name="T16" fmla="*/ 6955 w 7277"/>
                <a:gd name="T17" fmla="*/ 106 h 8185"/>
                <a:gd name="T18" fmla="*/ 7030 w 7277"/>
                <a:gd name="T19" fmla="*/ 159 h 8185"/>
                <a:gd name="T20" fmla="*/ 7096 w 7277"/>
                <a:gd name="T21" fmla="*/ 220 h 8185"/>
                <a:gd name="T22" fmla="*/ 7152 w 7277"/>
                <a:gd name="T23" fmla="*/ 288 h 8185"/>
                <a:gd name="T24" fmla="*/ 7198 w 7277"/>
                <a:gd name="T25" fmla="*/ 362 h 8185"/>
                <a:gd name="T26" fmla="*/ 7234 w 7277"/>
                <a:gd name="T27" fmla="*/ 442 h 8185"/>
                <a:gd name="T28" fmla="*/ 7260 w 7277"/>
                <a:gd name="T29" fmla="*/ 527 h 8185"/>
                <a:gd name="T30" fmla="*/ 7274 w 7277"/>
                <a:gd name="T31" fmla="*/ 616 h 8185"/>
                <a:gd name="T32" fmla="*/ 7277 w 7277"/>
                <a:gd name="T33" fmla="*/ 4092 h 8185"/>
                <a:gd name="T34" fmla="*/ 7274 w 7277"/>
                <a:gd name="T35" fmla="*/ 7569 h 8185"/>
                <a:gd name="T36" fmla="*/ 7260 w 7277"/>
                <a:gd name="T37" fmla="*/ 7657 h 8185"/>
                <a:gd name="T38" fmla="*/ 7234 w 7277"/>
                <a:gd name="T39" fmla="*/ 7743 h 8185"/>
                <a:gd name="T40" fmla="*/ 7198 w 7277"/>
                <a:gd name="T41" fmla="*/ 7823 h 8185"/>
                <a:gd name="T42" fmla="*/ 7152 w 7277"/>
                <a:gd name="T43" fmla="*/ 7897 h 8185"/>
                <a:gd name="T44" fmla="*/ 7096 w 7277"/>
                <a:gd name="T45" fmla="*/ 7964 h 8185"/>
                <a:gd name="T46" fmla="*/ 7030 w 7277"/>
                <a:gd name="T47" fmla="*/ 8025 h 8185"/>
                <a:gd name="T48" fmla="*/ 6955 w 7277"/>
                <a:gd name="T49" fmla="*/ 8079 h 8185"/>
                <a:gd name="T50" fmla="*/ 6873 w 7277"/>
                <a:gd name="T51" fmla="*/ 8123 h 8185"/>
                <a:gd name="T52" fmla="*/ 6788 w 7277"/>
                <a:gd name="T53" fmla="*/ 8155 h 8185"/>
                <a:gd name="T54" fmla="*/ 6701 w 7277"/>
                <a:gd name="T55" fmla="*/ 8176 h 8185"/>
                <a:gd name="T56" fmla="*/ 6615 w 7277"/>
                <a:gd name="T57" fmla="*/ 8185 h 8185"/>
                <a:gd name="T58" fmla="*/ 6527 w 7277"/>
                <a:gd name="T59" fmla="*/ 8182 h 8185"/>
                <a:gd name="T60" fmla="*/ 6440 w 7277"/>
                <a:gd name="T61" fmla="*/ 8167 h 8185"/>
                <a:gd name="T62" fmla="*/ 6354 w 7277"/>
                <a:gd name="T63" fmla="*/ 8141 h 8185"/>
                <a:gd name="T64" fmla="*/ 6270 w 7277"/>
                <a:gd name="T65" fmla="*/ 8102 h 8185"/>
                <a:gd name="T66" fmla="*/ 322 w 7277"/>
                <a:gd name="T67" fmla="*/ 4672 h 8185"/>
                <a:gd name="T68" fmla="*/ 246 w 7277"/>
                <a:gd name="T69" fmla="*/ 4619 h 8185"/>
                <a:gd name="T70" fmla="*/ 181 w 7277"/>
                <a:gd name="T71" fmla="*/ 4559 h 8185"/>
                <a:gd name="T72" fmla="*/ 125 w 7277"/>
                <a:gd name="T73" fmla="*/ 4490 h 8185"/>
                <a:gd name="T74" fmla="*/ 79 w 7277"/>
                <a:gd name="T75" fmla="*/ 4416 h 8185"/>
                <a:gd name="T76" fmla="*/ 42 w 7277"/>
                <a:gd name="T77" fmla="*/ 4336 h 8185"/>
                <a:gd name="T78" fmla="*/ 18 w 7277"/>
                <a:gd name="T79" fmla="*/ 4252 h 8185"/>
                <a:gd name="T80" fmla="*/ 3 w 7277"/>
                <a:gd name="T81" fmla="*/ 4162 h 8185"/>
                <a:gd name="T82" fmla="*/ 0 w 7277"/>
                <a:gd name="T83" fmla="*/ 4069 h 8185"/>
                <a:gd name="T84" fmla="*/ 9 w 7277"/>
                <a:gd name="T85" fmla="*/ 3977 h 8185"/>
                <a:gd name="T86" fmla="*/ 29 w 7277"/>
                <a:gd name="T87" fmla="*/ 3891 h 8185"/>
                <a:gd name="T88" fmla="*/ 59 w 7277"/>
                <a:gd name="T89" fmla="*/ 3808 h 8185"/>
                <a:gd name="T90" fmla="*/ 101 w 7277"/>
                <a:gd name="T91" fmla="*/ 3730 h 8185"/>
                <a:gd name="T92" fmla="*/ 152 w 7277"/>
                <a:gd name="T93" fmla="*/ 3659 h 8185"/>
                <a:gd name="T94" fmla="*/ 213 w 7277"/>
                <a:gd name="T95" fmla="*/ 3595 h 8185"/>
                <a:gd name="T96" fmla="*/ 283 w 7277"/>
                <a:gd name="T97" fmla="*/ 353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2" y="3500"/>
                  </a:moveTo>
                  <a:lnTo>
                    <a:pt x="3296" y="1797"/>
                  </a:lnTo>
                  <a:lnTo>
                    <a:pt x="6251" y="94"/>
                  </a:lnTo>
                  <a:lnTo>
                    <a:pt x="6270" y="83"/>
                  </a:lnTo>
                  <a:lnTo>
                    <a:pt x="6292" y="72"/>
                  </a:lnTo>
                  <a:lnTo>
                    <a:pt x="6312" y="62"/>
                  </a:lnTo>
                  <a:lnTo>
                    <a:pt x="6333" y="53"/>
                  </a:lnTo>
                  <a:lnTo>
                    <a:pt x="6354" y="44"/>
                  </a:lnTo>
                  <a:lnTo>
                    <a:pt x="6376" y="36"/>
                  </a:lnTo>
                  <a:lnTo>
                    <a:pt x="6397" y="30"/>
                  </a:lnTo>
                  <a:lnTo>
                    <a:pt x="6418" y="23"/>
                  </a:lnTo>
                  <a:lnTo>
                    <a:pt x="6440" y="18"/>
                  </a:lnTo>
                  <a:lnTo>
                    <a:pt x="6461" y="13"/>
                  </a:lnTo>
                  <a:lnTo>
                    <a:pt x="6484" y="9"/>
                  </a:lnTo>
                  <a:lnTo>
                    <a:pt x="6505" y="5"/>
                  </a:lnTo>
                  <a:lnTo>
                    <a:pt x="6527" y="3"/>
                  </a:lnTo>
                  <a:lnTo>
                    <a:pt x="6549" y="1"/>
                  </a:lnTo>
                  <a:lnTo>
                    <a:pt x="6570" y="0"/>
                  </a:lnTo>
                  <a:lnTo>
                    <a:pt x="6592" y="0"/>
                  </a:lnTo>
                  <a:lnTo>
                    <a:pt x="6615" y="0"/>
                  </a:lnTo>
                  <a:lnTo>
                    <a:pt x="6637" y="1"/>
                  </a:lnTo>
                  <a:lnTo>
                    <a:pt x="6658" y="3"/>
                  </a:lnTo>
                  <a:lnTo>
                    <a:pt x="6680" y="5"/>
                  </a:lnTo>
                  <a:lnTo>
                    <a:pt x="6701" y="9"/>
                  </a:lnTo>
                  <a:lnTo>
                    <a:pt x="6723" y="13"/>
                  </a:lnTo>
                  <a:lnTo>
                    <a:pt x="6746" y="18"/>
                  </a:lnTo>
                  <a:lnTo>
                    <a:pt x="6767" y="23"/>
                  </a:lnTo>
                  <a:lnTo>
                    <a:pt x="6788" y="30"/>
                  </a:lnTo>
                  <a:lnTo>
                    <a:pt x="6810" y="36"/>
                  </a:lnTo>
                  <a:lnTo>
                    <a:pt x="6831" y="44"/>
                  </a:lnTo>
                  <a:lnTo>
                    <a:pt x="6852" y="53"/>
                  </a:lnTo>
                  <a:lnTo>
                    <a:pt x="6873" y="62"/>
                  </a:lnTo>
                  <a:lnTo>
                    <a:pt x="6893" y="72"/>
                  </a:lnTo>
                  <a:lnTo>
                    <a:pt x="6914" y="83"/>
                  </a:lnTo>
                  <a:lnTo>
                    <a:pt x="6935" y="94"/>
                  </a:lnTo>
                  <a:lnTo>
                    <a:pt x="6955" y="106"/>
                  </a:lnTo>
                  <a:lnTo>
                    <a:pt x="6974" y="118"/>
                  </a:lnTo>
                  <a:lnTo>
                    <a:pt x="6994" y="132"/>
                  </a:lnTo>
                  <a:lnTo>
                    <a:pt x="7012" y="145"/>
                  </a:lnTo>
                  <a:lnTo>
                    <a:pt x="7030" y="159"/>
                  </a:lnTo>
                  <a:lnTo>
                    <a:pt x="7048" y="174"/>
                  </a:lnTo>
                  <a:lnTo>
                    <a:pt x="7064" y="188"/>
                  </a:lnTo>
                  <a:lnTo>
                    <a:pt x="7081" y="204"/>
                  </a:lnTo>
                  <a:lnTo>
                    <a:pt x="7096" y="220"/>
                  </a:lnTo>
                  <a:lnTo>
                    <a:pt x="7111" y="236"/>
                  </a:lnTo>
                  <a:lnTo>
                    <a:pt x="7125" y="253"/>
                  </a:lnTo>
                  <a:lnTo>
                    <a:pt x="7139" y="270"/>
                  </a:lnTo>
                  <a:lnTo>
                    <a:pt x="7152" y="288"/>
                  </a:lnTo>
                  <a:lnTo>
                    <a:pt x="7165" y="306"/>
                  </a:lnTo>
                  <a:lnTo>
                    <a:pt x="7176" y="325"/>
                  </a:lnTo>
                  <a:lnTo>
                    <a:pt x="7187" y="343"/>
                  </a:lnTo>
                  <a:lnTo>
                    <a:pt x="7198" y="362"/>
                  </a:lnTo>
                  <a:lnTo>
                    <a:pt x="7208" y="381"/>
                  </a:lnTo>
                  <a:lnTo>
                    <a:pt x="7217" y="401"/>
                  </a:lnTo>
                  <a:lnTo>
                    <a:pt x="7226" y="421"/>
                  </a:lnTo>
                  <a:lnTo>
                    <a:pt x="7234" y="442"/>
                  </a:lnTo>
                  <a:lnTo>
                    <a:pt x="7242" y="463"/>
                  </a:lnTo>
                  <a:lnTo>
                    <a:pt x="7248" y="484"/>
                  </a:lnTo>
                  <a:lnTo>
                    <a:pt x="7254" y="505"/>
                  </a:lnTo>
                  <a:lnTo>
                    <a:pt x="7260" y="527"/>
                  </a:lnTo>
                  <a:lnTo>
                    <a:pt x="7264" y="549"/>
                  </a:lnTo>
                  <a:lnTo>
                    <a:pt x="7268" y="572"/>
                  </a:lnTo>
                  <a:lnTo>
                    <a:pt x="7272" y="594"/>
                  </a:lnTo>
                  <a:lnTo>
                    <a:pt x="7274" y="616"/>
                  </a:lnTo>
                  <a:lnTo>
                    <a:pt x="7276" y="639"/>
                  </a:lnTo>
                  <a:lnTo>
                    <a:pt x="7277" y="663"/>
                  </a:lnTo>
                  <a:lnTo>
                    <a:pt x="7277" y="686"/>
                  </a:lnTo>
                  <a:lnTo>
                    <a:pt x="7277" y="4092"/>
                  </a:lnTo>
                  <a:lnTo>
                    <a:pt x="7277" y="7499"/>
                  </a:lnTo>
                  <a:lnTo>
                    <a:pt x="7277" y="7522"/>
                  </a:lnTo>
                  <a:lnTo>
                    <a:pt x="7276" y="7545"/>
                  </a:lnTo>
                  <a:lnTo>
                    <a:pt x="7274" y="7569"/>
                  </a:lnTo>
                  <a:lnTo>
                    <a:pt x="7272" y="7591"/>
                  </a:lnTo>
                  <a:lnTo>
                    <a:pt x="7268" y="7613"/>
                  </a:lnTo>
                  <a:lnTo>
                    <a:pt x="7264" y="7635"/>
                  </a:lnTo>
                  <a:lnTo>
                    <a:pt x="7260" y="7657"/>
                  </a:lnTo>
                  <a:lnTo>
                    <a:pt x="7254" y="7680"/>
                  </a:lnTo>
                  <a:lnTo>
                    <a:pt x="7248" y="7701"/>
                  </a:lnTo>
                  <a:lnTo>
                    <a:pt x="7242" y="7722"/>
                  </a:lnTo>
                  <a:lnTo>
                    <a:pt x="7234" y="7743"/>
                  </a:lnTo>
                  <a:lnTo>
                    <a:pt x="7226" y="7764"/>
                  </a:lnTo>
                  <a:lnTo>
                    <a:pt x="7217" y="7784"/>
                  </a:lnTo>
                  <a:lnTo>
                    <a:pt x="7208" y="7804"/>
                  </a:lnTo>
                  <a:lnTo>
                    <a:pt x="7198" y="7823"/>
                  </a:lnTo>
                  <a:lnTo>
                    <a:pt x="7187" y="7841"/>
                  </a:lnTo>
                  <a:lnTo>
                    <a:pt x="7176" y="7860"/>
                  </a:lnTo>
                  <a:lnTo>
                    <a:pt x="7165" y="7879"/>
                  </a:lnTo>
                  <a:lnTo>
                    <a:pt x="7152" y="7897"/>
                  </a:lnTo>
                  <a:lnTo>
                    <a:pt x="7139" y="7915"/>
                  </a:lnTo>
                  <a:lnTo>
                    <a:pt x="7125" y="7931"/>
                  </a:lnTo>
                  <a:lnTo>
                    <a:pt x="7111" y="7949"/>
                  </a:lnTo>
                  <a:lnTo>
                    <a:pt x="7096" y="7964"/>
                  </a:lnTo>
                  <a:lnTo>
                    <a:pt x="7081" y="7981"/>
                  </a:lnTo>
                  <a:lnTo>
                    <a:pt x="7064" y="7997"/>
                  </a:lnTo>
                  <a:lnTo>
                    <a:pt x="7048" y="8011"/>
                  </a:lnTo>
                  <a:lnTo>
                    <a:pt x="7030" y="8025"/>
                  </a:lnTo>
                  <a:lnTo>
                    <a:pt x="7012" y="8040"/>
                  </a:lnTo>
                  <a:lnTo>
                    <a:pt x="6994" y="8053"/>
                  </a:lnTo>
                  <a:lnTo>
                    <a:pt x="6974" y="8066"/>
                  </a:lnTo>
                  <a:lnTo>
                    <a:pt x="6955" y="8079"/>
                  </a:lnTo>
                  <a:lnTo>
                    <a:pt x="6935" y="8091"/>
                  </a:lnTo>
                  <a:lnTo>
                    <a:pt x="6914" y="8102"/>
                  </a:lnTo>
                  <a:lnTo>
                    <a:pt x="6893" y="8113"/>
                  </a:lnTo>
                  <a:lnTo>
                    <a:pt x="6873" y="8123"/>
                  </a:lnTo>
                  <a:lnTo>
                    <a:pt x="6852" y="8132"/>
                  </a:lnTo>
                  <a:lnTo>
                    <a:pt x="6831" y="8141"/>
                  </a:lnTo>
                  <a:lnTo>
                    <a:pt x="6810" y="8148"/>
                  </a:lnTo>
                  <a:lnTo>
                    <a:pt x="6788" y="8155"/>
                  </a:lnTo>
                  <a:lnTo>
                    <a:pt x="6767" y="8162"/>
                  </a:lnTo>
                  <a:lnTo>
                    <a:pt x="6746" y="8167"/>
                  </a:lnTo>
                  <a:lnTo>
                    <a:pt x="6723" y="8172"/>
                  </a:lnTo>
                  <a:lnTo>
                    <a:pt x="6701" y="8176"/>
                  </a:lnTo>
                  <a:lnTo>
                    <a:pt x="6680" y="8179"/>
                  </a:lnTo>
                  <a:lnTo>
                    <a:pt x="6658" y="8182"/>
                  </a:lnTo>
                  <a:lnTo>
                    <a:pt x="6637" y="8184"/>
                  </a:lnTo>
                  <a:lnTo>
                    <a:pt x="6615" y="8185"/>
                  </a:lnTo>
                  <a:lnTo>
                    <a:pt x="6592" y="8185"/>
                  </a:lnTo>
                  <a:lnTo>
                    <a:pt x="6570" y="8185"/>
                  </a:lnTo>
                  <a:lnTo>
                    <a:pt x="6549" y="8184"/>
                  </a:lnTo>
                  <a:lnTo>
                    <a:pt x="6527" y="8182"/>
                  </a:lnTo>
                  <a:lnTo>
                    <a:pt x="6505" y="8179"/>
                  </a:lnTo>
                  <a:lnTo>
                    <a:pt x="6484" y="8176"/>
                  </a:lnTo>
                  <a:lnTo>
                    <a:pt x="6461" y="8172"/>
                  </a:lnTo>
                  <a:lnTo>
                    <a:pt x="6440" y="8167"/>
                  </a:lnTo>
                  <a:lnTo>
                    <a:pt x="6418" y="8162"/>
                  </a:lnTo>
                  <a:lnTo>
                    <a:pt x="6397" y="8155"/>
                  </a:lnTo>
                  <a:lnTo>
                    <a:pt x="6376" y="8148"/>
                  </a:lnTo>
                  <a:lnTo>
                    <a:pt x="6354" y="8141"/>
                  </a:lnTo>
                  <a:lnTo>
                    <a:pt x="6333" y="8132"/>
                  </a:lnTo>
                  <a:lnTo>
                    <a:pt x="6312" y="8123"/>
                  </a:lnTo>
                  <a:lnTo>
                    <a:pt x="6292" y="8113"/>
                  </a:lnTo>
                  <a:lnTo>
                    <a:pt x="6270" y="8102"/>
                  </a:lnTo>
                  <a:lnTo>
                    <a:pt x="6251" y="8091"/>
                  </a:lnTo>
                  <a:lnTo>
                    <a:pt x="3296" y="6388"/>
                  </a:lnTo>
                  <a:lnTo>
                    <a:pt x="342" y="4684"/>
                  </a:lnTo>
                  <a:lnTo>
                    <a:pt x="322" y="4672"/>
                  </a:lnTo>
                  <a:lnTo>
                    <a:pt x="302" y="4660"/>
                  </a:lnTo>
                  <a:lnTo>
                    <a:pt x="283" y="4647"/>
                  </a:lnTo>
                  <a:lnTo>
                    <a:pt x="265" y="4633"/>
                  </a:lnTo>
                  <a:lnTo>
                    <a:pt x="246" y="4619"/>
                  </a:lnTo>
                  <a:lnTo>
                    <a:pt x="230" y="4605"/>
                  </a:lnTo>
                  <a:lnTo>
                    <a:pt x="213" y="4590"/>
                  </a:lnTo>
                  <a:lnTo>
                    <a:pt x="196" y="4575"/>
                  </a:lnTo>
                  <a:lnTo>
                    <a:pt x="181" y="4559"/>
                  </a:lnTo>
                  <a:lnTo>
                    <a:pt x="166" y="4542"/>
                  </a:lnTo>
                  <a:lnTo>
                    <a:pt x="152" y="4526"/>
                  </a:lnTo>
                  <a:lnTo>
                    <a:pt x="138" y="4508"/>
                  </a:lnTo>
                  <a:lnTo>
                    <a:pt x="125" y="4490"/>
                  </a:lnTo>
                  <a:lnTo>
                    <a:pt x="112" y="4473"/>
                  </a:lnTo>
                  <a:lnTo>
                    <a:pt x="101" y="4455"/>
                  </a:lnTo>
                  <a:lnTo>
                    <a:pt x="89" y="4436"/>
                  </a:lnTo>
                  <a:lnTo>
                    <a:pt x="79" y="4416"/>
                  </a:lnTo>
                  <a:lnTo>
                    <a:pt x="69" y="4397"/>
                  </a:lnTo>
                  <a:lnTo>
                    <a:pt x="59" y="4377"/>
                  </a:lnTo>
                  <a:lnTo>
                    <a:pt x="51" y="4357"/>
                  </a:lnTo>
                  <a:lnTo>
                    <a:pt x="42" y="4336"/>
                  </a:lnTo>
                  <a:lnTo>
                    <a:pt x="35" y="4315"/>
                  </a:lnTo>
                  <a:lnTo>
                    <a:pt x="29" y="4294"/>
                  </a:lnTo>
                  <a:lnTo>
                    <a:pt x="22" y="4273"/>
                  </a:lnTo>
                  <a:lnTo>
                    <a:pt x="18" y="4252"/>
                  </a:lnTo>
                  <a:lnTo>
                    <a:pt x="12" y="4230"/>
                  </a:lnTo>
                  <a:lnTo>
                    <a:pt x="9" y="4208"/>
                  </a:lnTo>
                  <a:lnTo>
                    <a:pt x="5" y="4184"/>
                  </a:lnTo>
                  <a:lnTo>
                    <a:pt x="3" y="4162"/>
                  </a:lnTo>
                  <a:lnTo>
                    <a:pt x="1" y="4139"/>
                  </a:lnTo>
                  <a:lnTo>
                    <a:pt x="0" y="4116"/>
                  </a:lnTo>
                  <a:lnTo>
                    <a:pt x="0" y="4092"/>
                  </a:lnTo>
                  <a:lnTo>
                    <a:pt x="0" y="4069"/>
                  </a:lnTo>
                  <a:lnTo>
                    <a:pt x="1" y="4046"/>
                  </a:lnTo>
                  <a:lnTo>
                    <a:pt x="3" y="4023"/>
                  </a:lnTo>
                  <a:lnTo>
                    <a:pt x="5" y="4000"/>
                  </a:lnTo>
                  <a:lnTo>
                    <a:pt x="9" y="3977"/>
                  </a:lnTo>
                  <a:lnTo>
                    <a:pt x="12" y="3955"/>
                  </a:lnTo>
                  <a:lnTo>
                    <a:pt x="18" y="3933"/>
                  </a:lnTo>
                  <a:lnTo>
                    <a:pt x="22" y="3912"/>
                  </a:lnTo>
                  <a:lnTo>
                    <a:pt x="29" y="3891"/>
                  </a:lnTo>
                  <a:lnTo>
                    <a:pt x="35" y="3869"/>
                  </a:lnTo>
                  <a:lnTo>
                    <a:pt x="42" y="3849"/>
                  </a:lnTo>
                  <a:lnTo>
                    <a:pt x="51" y="3827"/>
                  </a:lnTo>
                  <a:lnTo>
                    <a:pt x="59" y="3808"/>
                  </a:lnTo>
                  <a:lnTo>
                    <a:pt x="69" y="3788"/>
                  </a:lnTo>
                  <a:lnTo>
                    <a:pt x="79" y="3769"/>
                  </a:lnTo>
                  <a:lnTo>
                    <a:pt x="89" y="3749"/>
                  </a:lnTo>
                  <a:lnTo>
                    <a:pt x="101" y="3730"/>
                  </a:lnTo>
                  <a:lnTo>
                    <a:pt x="112" y="3712"/>
                  </a:lnTo>
                  <a:lnTo>
                    <a:pt x="125" y="3694"/>
                  </a:lnTo>
                  <a:lnTo>
                    <a:pt x="138" y="3677"/>
                  </a:lnTo>
                  <a:lnTo>
                    <a:pt x="152" y="3659"/>
                  </a:lnTo>
                  <a:lnTo>
                    <a:pt x="166" y="3642"/>
                  </a:lnTo>
                  <a:lnTo>
                    <a:pt x="181" y="3626"/>
                  </a:lnTo>
                  <a:lnTo>
                    <a:pt x="196" y="3610"/>
                  </a:lnTo>
                  <a:lnTo>
                    <a:pt x="213" y="3595"/>
                  </a:lnTo>
                  <a:lnTo>
                    <a:pt x="230" y="3580"/>
                  </a:lnTo>
                  <a:lnTo>
                    <a:pt x="246" y="3566"/>
                  </a:lnTo>
                  <a:lnTo>
                    <a:pt x="265" y="3551"/>
                  </a:lnTo>
                  <a:lnTo>
                    <a:pt x="283" y="3538"/>
                  </a:lnTo>
                  <a:lnTo>
                    <a:pt x="302" y="3525"/>
                  </a:lnTo>
                  <a:lnTo>
                    <a:pt x="322" y="3512"/>
                  </a:lnTo>
                  <a:lnTo>
                    <a:pt x="342" y="350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9" name="Oval 1"/>
            <p:cNvSpPr/>
            <p:nvPr/>
          </p:nvSpPr>
          <p:spPr>
            <a:xfrm>
              <a:off x="5810406" y="2452937"/>
              <a:ext cx="315125" cy="329089"/>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0" name="Oval 22"/>
            <p:cNvSpPr/>
            <p:nvPr/>
          </p:nvSpPr>
          <p:spPr>
            <a:xfrm>
              <a:off x="6837189" y="3104228"/>
              <a:ext cx="315045" cy="329089"/>
            </a:xfrm>
            <a:custGeom>
              <a:avLst/>
              <a:gdLst>
                <a:gd name="connsiteX0" fmla="*/ 256978 w 514056"/>
                <a:gd name="connsiteY0" fmla="*/ 195458 h 536971"/>
                <a:gd name="connsiteX1" fmla="*/ 172648 w 514056"/>
                <a:gd name="connsiteY1" fmla="*/ 279865 h 536971"/>
                <a:gd name="connsiteX2" fmla="*/ 256978 w 514056"/>
                <a:gd name="connsiteY2" fmla="*/ 364178 h 536971"/>
                <a:gd name="connsiteX3" fmla="*/ 341307 w 514056"/>
                <a:gd name="connsiteY3" fmla="*/ 279818 h 536971"/>
                <a:gd name="connsiteX4" fmla="*/ 256978 w 514056"/>
                <a:gd name="connsiteY4" fmla="*/ 195458 h 536971"/>
                <a:gd name="connsiteX5" fmla="*/ 256978 w 514056"/>
                <a:gd name="connsiteY5" fmla="*/ 163085 h 536971"/>
                <a:gd name="connsiteX6" fmla="*/ 373687 w 514056"/>
                <a:gd name="connsiteY6" fmla="*/ 279818 h 536971"/>
                <a:gd name="connsiteX7" fmla="*/ 256978 w 514056"/>
                <a:gd name="connsiteY7" fmla="*/ 396503 h 536971"/>
                <a:gd name="connsiteX8" fmla="*/ 140269 w 514056"/>
                <a:gd name="connsiteY8" fmla="*/ 279818 h 536971"/>
                <a:gd name="connsiteX9" fmla="*/ 256978 w 514056"/>
                <a:gd name="connsiteY9" fmla="*/ 163085 h 536971"/>
                <a:gd name="connsiteX10" fmla="*/ 122050 w 514056"/>
                <a:gd name="connsiteY10" fmla="*/ 32287 h 536971"/>
                <a:gd name="connsiteX11" fmla="*/ 32381 w 514056"/>
                <a:gd name="connsiteY11" fmla="*/ 122004 h 536971"/>
                <a:gd name="connsiteX12" fmla="*/ 32381 w 514056"/>
                <a:gd name="connsiteY12" fmla="*/ 414872 h 536971"/>
                <a:gd name="connsiteX13" fmla="*/ 122050 w 514056"/>
                <a:gd name="connsiteY13" fmla="*/ 504589 h 536971"/>
                <a:gd name="connsiteX14" fmla="*/ 391959 w 514056"/>
                <a:gd name="connsiteY14" fmla="*/ 504589 h 536971"/>
                <a:gd name="connsiteX15" fmla="*/ 481675 w 514056"/>
                <a:gd name="connsiteY15" fmla="*/ 414872 h 536971"/>
                <a:gd name="connsiteX16" fmla="*/ 481675 w 514056"/>
                <a:gd name="connsiteY16" fmla="*/ 122004 h 536971"/>
                <a:gd name="connsiteX17" fmla="*/ 391959 w 514056"/>
                <a:gd name="connsiteY17" fmla="*/ 32287 h 536971"/>
                <a:gd name="connsiteX18" fmla="*/ 122050 w 514056"/>
                <a:gd name="connsiteY18" fmla="*/ 0 h 536971"/>
                <a:gd name="connsiteX19" fmla="*/ 391959 w 514056"/>
                <a:gd name="connsiteY19" fmla="*/ 0 h 536971"/>
                <a:gd name="connsiteX20" fmla="*/ 514056 w 514056"/>
                <a:gd name="connsiteY20" fmla="*/ 122004 h 536971"/>
                <a:gd name="connsiteX21" fmla="*/ 514056 w 514056"/>
                <a:gd name="connsiteY21" fmla="*/ 414872 h 536971"/>
                <a:gd name="connsiteX22" fmla="*/ 391959 w 514056"/>
                <a:gd name="connsiteY22" fmla="*/ 536971 h 536971"/>
                <a:gd name="connsiteX23" fmla="*/ 122050 w 514056"/>
                <a:gd name="connsiteY23" fmla="*/ 536971 h 536971"/>
                <a:gd name="connsiteX24" fmla="*/ 0 w 514056"/>
                <a:gd name="connsiteY24" fmla="*/ 414872 h 536971"/>
                <a:gd name="connsiteX25" fmla="*/ 0 w 514056"/>
                <a:gd name="connsiteY25" fmla="*/ 122004 h 536971"/>
                <a:gd name="connsiteX26" fmla="*/ 122050 w 514056"/>
                <a:gd name="connsiteY26" fmla="*/ 0 h 53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056" h="536971">
                  <a:moveTo>
                    <a:pt x="256978" y="195458"/>
                  </a:moveTo>
                  <a:cubicBezTo>
                    <a:pt x="210504" y="195458"/>
                    <a:pt x="172648" y="233353"/>
                    <a:pt x="172648" y="279865"/>
                  </a:cubicBezTo>
                  <a:cubicBezTo>
                    <a:pt x="172648" y="326330"/>
                    <a:pt x="210504" y="364178"/>
                    <a:pt x="256978" y="364178"/>
                  </a:cubicBezTo>
                  <a:cubicBezTo>
                    <a:pt x="303452" y="364178"/>
                    <a:pt x="341307" y="326282"/>
                    <a:pt x="341307" y="279818"/>
                  </a:cubicBezTo>
                  <a:cubicBezTo>
                    <a:pt x="341307" y="233306"/>
                    <a:pt x="303452" y="195458"/>
                    <a:pt x="256978" y="195458"/>
                  </a:cubicBezTo>
                  <a:close/>
                  <a:moveTo>
                    <a:pt x="256978" y="163085"/>
                  </a:moveTo>
                  <a:cubicBezTo>
                    <a:pt x="321308" y="163085"/>
                    <a:pt x="373687" y="215453"/>
                    <a:pt x="373687" y="279818"/>
                  </a:cubicBezTo>
                  <a:cubicBezTo>
                    <a:pt x="373687" y="344135"/>
                    <a:pt x="321308" y="396503"/>
                    <a:pt x="256978" y="396503"/>
                  </a:cubicBezTo>
                  <a:cubicBezTo>
                    <a:pt x="192648" y="396503"/>
                    <a:pt x="140269" y="344135"/>
                    <a:pt x="140269" y="279818"/>
                  </a:cubicBezTo>
                  <a:cubicBezTo>
                    <a:pt x="140269" y="215453"/>
                    <a:pt x="192648" y="163085"/>
                    <a:pt x="256978" y="163085"/>
                  </a:cubicBezTo>
                  <a:close/>
                  <a:moveTo>
                    <a:pt x="122050" y="32287"/>
                  </a:moveTo>
                  <a:cubicBezTo>
                    <a:pt x="72620" y="32287"/>
                    <a:pt x="32381" y="72526"/>
                    <a:pt x="32381" y="122004"/>
                  </a:cubicBezTo>
                  <a:lnTo>
                    <a:pt x="32381" y="414872"/>
                  </a:lnTo>
                  <a:cubicBezTo>
                    <a:pt x="32381" y="464349"/>
                    <a:pt x="72620" y="504589"/>
                    <a:pt x="122050" y="504589"/>
                  </a:cubicBezTo>
                  <a:lnTo>
                    <a:pt x="391959" y="504589"/>
                  </a:lnTo>
                  <a:cubicBezTo>
                    <a:pt x="441436" y="504589"/>
                    <a:pt x="481675" y="464349"/>
                    <a:pt x="481675" y="414872"/>
                  </a:cubicBezTo>
                  <a:lnTo>
                    <a:pt x="481675" y="122004"/>
                  </a:lnTo>
                  <a:cubicBezTo>
                    <a:pt x="481675" y="72526"/>
                    <a:pt x="441436" y="32287"/>
                    <a:pt x="391959" y="32287"/>
                  </a:cubicBezTo>
                  <a:close/>
                  <a:moveTo>
                    <a:pt x="122050" y="0"/>
                  </a:moveTo>
                  <a:lnTo>
                    <a:pt x="391959" y="0"/>
                  </a:lnTo>
                  <a:cubicBezTo>
                    <a:pt x="459293" y="0"/>
                    <a:pt x="514056" y="54764"/>
                    <a:pt x="514056" y="122004"/>
                  </a:cubicBezTo>
                  <a:lnTo>
                    <a:pt x="514056" y="414872"/>
                  </a:lnTo>
                  <a:cubicBezTo>
                    <a:pt x="514056" y="482207"/>
                    <a:pt x="459293" y="536971"/>
                    <a:pt x="391959" y="536971"/>
                  </a:cubicBezTo>
                  <a:lnTo>
                    <a:pt x="122050" y="536971"/>
                  </a:lnTo>
                  <a:cubicBezTo>
                    <a:pt x="54763" y="536971"/>
                    <a:pt x="0" y="482207"/>
                    <a:pt x="0" y="414872"/>
                  </a:cubicBezTo>
                  <a:lnTo>
                    <a:pt x="0" y="122004"/>
                  </a:lnTo>
                  <a:cubicBezTo>
                    <a:pt x="0" y="54764"/>
                    <a:pt x="54763" y="0"/>
                    <a:pt x="122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3"/>
            <p:cNvSpPr/>
            <p:nvPr/>
          </p:nvSpPr>
          <p:spPr>
            <a:xfrm>
              <a:off x="5026096" y="3776249"/>
              <a:ext cx="297445" cy="329089"/>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2" name="Oval 24"/>
            <p:cNvSpPr/>
            <p:nvPr/>
          </p:nvSpPr>
          <p:spPr>
            <a:xfrm>
              <a:off x="6026604" y="4468980"/>
              <a:ext cx="329089" cy="318092"/>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pic>
        <p:nvPicPr>
          <p:cNvPr id="2" name="图形 1"/>
          <p:cNvPicPr>
            <a:picLocks noChangeAspect="1"/>
          </p:cNvPicPr>
          <p:nvPr/>
        </p:nvPicPr>
        <p:blipFill>
          <a:blip r:embed="rId1"/>
          <a:stretch>
            <a:fillRect/>
          </a:stretch>
        </p:blipFill>
        <p:spPr>
          <a:xfrm>
            <a:off x="439002" y="4497995"/>
            <a:ext cx="1431585" cy="2071230"/>
          </a:xfrm>
          <a:prstGeom prst="rect">
            <a:avLst/>
          </a:prstGeom>
        </p:spPr>
      </p:pic>
      <p:sp>
        <p:nvSpPr>
          <p:cNvPr id="3" name="Text Box 2"/>
          <p:cNvSpPr txBox="1"/>
          <p:nvPr/>
        </p:nvSpPr>
        <p:spPr>
          <a:xfrm>
            <a:off x="3646071" y="1182694"/>
            <a:ext cx="8446612" cy="707886"/>
          </a:xfrm>
          <a:prstGeom prst="rect">
            <a:avLst/>
          </a:prstGeom>
          <a:noFill/>
        </p:spPr>
        <p:txBody>
          <a:bodyPr wrap="square" rtlCol="0">
            <a:spAutoFit/>
          </a:bodyPr>
          <a:lstStyle/>
          <a:p>
            <a:pPr indent="0">
              <a:buNone/>
            </a:pPr>
            <a:r>
              <a:rPr lang="en-US" altLang="en-US" sz="2000" b="1" dirty="0" err="1">
                <a:latin typeface="Times New Roman" panose="02020603050405020304" charset="0"/>
                <a:cs typeface="Times New Roman" panose="02020603050405020304" charset="0"/>
              </a:rPr>
              <a:t>Tăng</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khả</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năng</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tính</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toán</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của</a:t>
            </a:r>
            <a:r>
              <a:rPr lang="en-US" altLang="en-US" sz="2000" b="1" dirty="0">
                <a:latin typeface="Times New Roman" panose="02020603050405020304" charset="0"/>
                <a:cs typeface="Times New Roman" panose="02020603050405020304" charset="0"/>
              </a:rPr>
              <a:t> AI </a:t>
            </a:r>
            <a:r>
              <a:rPr lang="en-US" altLang="en-US" sz="2000" b="1" dirty="0" err="1">
                <a:latin typeface="Times New Roman" panose="02020603050405020304" charset="0"/>
                <a:cs typeface="Times New Roman" panose="02020603050405020304" charset="0"/>
              </a:rPr>
              <a:t>khi</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thêm</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vào</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các</a:t>
            </a:r>
            <a:r>
              <a:rPr lang="en-US" altLang="en-US" sz="2000" b="1" dirty="0">
                <a:latin typeface="Times New Roman" panose="02020603050405020304" charset="0"/>
                <a:cs typeface="Times New Roman" panose="02020603050405020304" charset="0"/>
              </a:rPr>
              <a:t> array </a:t>
            </a:r>
            <a:r>
              <a:rPr lang="en-US" altLang="en-US" sz="2000" b="1" dirty="0" err="1">
                <a:latin typeface="Times New Roman" panose="02020603050405020304" charset="0"/>
                <a:cs typeface="Times New Roman" panose="02020603050405020304" charset="0"/>
              </a:rPr>
              <a:t>chứa</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vị</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trí</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tốt</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cho</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quân</a:t>
            </a:r>
            <a:r>
              <a:rPr lang="en-US" altLang="en-US" sz="2000" b="1" dirty="0">
                <a:latin typeface="Times New Roman" panose="02020603050405020304" charset="0"/>
                <a:cs typeface="Times New Roman" panose="02020603050405020304" charset="0"/>
              </a:rPr>
              <a:t> </a:t>
            </a:r>
            <a:r>
              <a:rPr lang="en-US" altLang="en-US" sz="2000" b="1" dirty="0" err="1">
                <a:latin typeface="Times New Roman" panose="02020603050405020304" charset="0"/>
                <a:cs typeface="Times New Roman" panose="02020603050405020304" charset="0"/>
              </a:rPr>
              <a:t>cờ</a:t>
            </a:r>
            <a:endParaRPr lang="vi-VN" altLang="en-US" sz="2000" b="1" dirty="0">
              <a:latin typeface="Times New Roman" panose="02020603050405020304" charset="0"/>
              <a:cs typeface="Times New Roman" panose="02020603050405020304" charset="0"/>
            </a:endParaRPr>
          </a:p>
        </p:txBody>
      </p:sp>
      <p:pic>
        <p:nvPicPr>
          <p:cNvPr id="14" name="Picture 13"/>
          <p:cNvPicPr>
            <a:picLocks noChangeAspect="1"/>
          </p:cNvPicPr>
          <p:nvPr/>
        </p:nvPicPr>
        <p:blipFill>
          <a:blip r:embed="rId2"/>
          <a:stretch>
            <a:fillRect/>
          </a:stretch>
        </p:blipFill>
        <p:spPr>
          <a:xfrm>
            <a:off x="3189059" y="1989968"/>
            <a:ext cx="4449078" cy="4601939"/>
          </a:xfrm>
          <a:prstGeom prst="rect">
            <a:avLst/>
          </a:prstGeom>
        </p:spPr>
      </p:pic>
      <p:pic>
        <p:nvPicPr>
          <p:cNvPr id="17" name="Picture 16"/>
          <p:cNvPicPr>
            <a:picLocks noChangeAspect="1"/>
          </p:cNvPicPr>
          <p:nvPr/>
        </p:nvPicPr>
        <p:blipFill>
          <a:blip r:embed="rId3"/>
          <a:stretch>
            <a:fillRect/>
          </a:stretch>
        </p:blipFill>
        <p:spPr>
          <a:xfrm>
            <a:off x="7638137" y="1989968"/>
            <a:ext cx="4454546" cy="4601939"/>
          </a:xfrm>
          <a:prstGeom prst="rect">
            <a:avLst/>
          </a:prstGeom>
        </p:spPr>
      </p:pic>
      <p:sp>
        <p:nvSpPr>
          <p:cNvPr id="18" name="矩形 31"/>
          <p:cNvSpPr/>
          <p:nvPr/>
        </p:nvSpPr>
        <p:spPr>
          <a:xfrm>
            <a:off x="896938" y="715007"/>
            <a:ext cx="4556723" cy="368300"/>
          </a:xfrm>
          <a:prstGeom prst="rect">
            <a:avLst/>
          </a:prstGeom>
        </p:spPr>
        <p:txBody>
          <a:bodyPr wrap="square">
            <a:spAutoFit/>
          </a:bodyPr>
          <a:lstStyle/>
          <a:p>
            <a:pPr algn="ctr"/>
            <a:r>
              <a:rPr lang="vi-VN" altLang="en-US" sz="1800" dirty="0">
                <a:solidFill>
                  <a:srgbClr val="8266F2"/>
                </a:solidFill>
                <a:latin typeface="+mj-ea"/>
                <a:ea typeface="+mj-ea"/>
                <a:cs typeface="Manrope SemiBold" charset="0"/>
                <a:sym typeface="+mn-ea"/>
              </a:rPr>
              <a:t>ỨNG DỤNG GIẢI THUẬT</a:t>
            </a:r>
            <a:r>
              <a:rPr lang="en-US" altLang="vi-VN" sz="1800" dirty="0">
                <a:solidFill>
                  <a:srgbClr val="8266F2"/>
                </a:solidFill>
                <a:latin typeface="+mj-ea"/>
                <a:ea typeface="+mj-ea"/>
                <a:cs typeface="Manrope SemiBold" charset="0"/>
                <a:sym typeface="+mn-ea"/>
              </a:rPr>
              <a:t> VÀO TRÒ CHƠI</a:t>
            </a:r>
            <a:endParaRPr lang="en-US" altLang="vi-VN" sz="1800" dirty="0">
              <a:solidFill>
                <a:srgbClr val="8266F2"/>
              </a:solidFill>
              <a:latin typeface="+mj-ea"/>
              <a:ea typeface="+mj-ea"/>
              <a:cs typeface="Manrope SemiBold" charset="0"/>
              <a:sym typeface="+mn-ea"/>
            </a:endParaRPr>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7739"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stretch>
            <a:fillRect/>
          </a:stretch>
        </p:blipFill>
        <p:spPr>
          <a:xfrm>
            <a:off x="8642396" y="4533900"/>
            <a:ext cx="3558840" cy="2336800"/>
          </a:xfrm>
          <a:prstGeom prst="rect">
            <a:avLst/>
          </a:prstGeom>
        </p:spPr>
      </p:pic>
      <p:pic>
        <p:nvPicPr>
          <p:cNvPr id="6" name="图形 5"/>
          <p:cNvPicPr>
            <a:picLocks noChangeAspect="1"/>
          </p:cNvPicPr>
          <p:nvPr/>
        </p:nvPicPr>
        <p:blipFill>
          <a:blip r:embed="rId2"/>
          <a:stretch>
            <a:fillRect/>
          </a:stretch>
        </p:blipFill>
        <p:spPr>
          <a:xfrm>
            <a:off x="11315411" y="161925"/>
            <a:ext cx="885825" cy="3267075"/>
          </a:xfrm>
          <a:prstGeom prst="rect">
            <a:avLst/>
          </a:prstGeom>
        </p:spPr>
      </p:pic>
      <p:pic>
        <p:nvPicPr>
          <p:cNvPr id="7" name="图形 6"/>
          <p:cNvPicPr>
            <a:picLocks noChangeAspect="1"/>
          </p:cNvPicPr>
          <p:nvPr/>
        </p:nvPicPr>
        <p:blipFill>
          <a:blip r:embed="rId3"/>
          <a:stretch>
            <a:fillRect/>
          </a:stretch>
        </p:blipFill>
        <p:spPr>
          <a:xfrm>
            <a:off x="0" y="3787048"/>
            <a:ext cx="2730500" cy="3085465"/>
          </a:xfrm>
          <a:prstGeom prst="rect">
            <a:avLst/>
          </a:prstGeom>
        </p:spPr>
      </p:pic>
      <p:pic>
        <p:nvPicPr>
          <p:cNvPr id="8" name="图形 7"/>
          <p:cNvPicPr>
            <a:picLocks noChangeAspect="1"/>
          </p:cNvPicPr>
          <p:nvPr/>
        </p:nvPicPr>
        <p:blipFill>
          <a:blip r:embed="rId4"/>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10" name="图形 9"/>
          <p:cNvPicPr>
            <a:picLocks noChangeAspect="1"/>
          </p:cNvPicPr>
          <p:nvPr/>
        </p:nvPicPr>
        <p:blipFill>
          <a:blip r:embed="rId5"/>
          <a:stretch>
            <a:fillRect/>
          </a:stretch>
        </p:blipFill>
        <p:spPr>
          <a:xfrm>
            <a:off x="754577" y="168275"/>
            <a:ext cx="427879" cy="796925"/>
          </a:xfrm>
          <a:prstGeom prst="rect">
            <a:avLst/>
          </a:prstGeom>
        </p:spPr>
      </p:pic>
      <p:cxnSp>
        <p:nvCxnSpPr>
          <p:cNvPr id="28" name="直接连接符 27"/>
          <p:cNvCxnSpPr/>
          <p:nvPr/>
        </p:nvCxnSpPr>
        <p:spPr>
          <a:xfrm>
            <a:off x="908222" y="6175805"/>
            <a:ext cx="11066064" cy="0"/>
          </a:xfrm>
          <a:prstGeom prst="line">
            <a:avLst/>
          </a:prstGeom>
          <a:ln w="19050">
            <a:solidFill>
              <a:srgbClr val="686874"/>
            </a:solidFill>
          </a:ln>
        </p:spPr>
        <p:style>
          <a:lnRef idx="1">
            <a:schemeClr val="accent1"/>
          </a:lnRef>
          <a:fillRef idx="0">
            <a:schemeClr val="accent1"/>
          </a:fillRef>
          <a:effectRef idx="0">
            <a:schemeClr val="accent1"/>
          </a:effectRef>
          <a:fontRef idx="minor">
            <a:schemeClr val="tx1"/>
          </a:fontRef>
        </p:style>
      </p:cxnSp>
      <p:pic>
        <p:nvPicPr>
          <p:cNvPr id="2" name="图形 1"/>
          <p:cNvPicPr>
            <a:picLocks noChangeAspect="1"/>
          </p:cNvPicPr>
          <p:nvPr/>
        </p:nvPicPr>
        <p:blipFill>
          <a:blip r:embed="rId6"/>
          <a:stretch>
            <a:fillRect/>
          </a:stretch>
        </p:blipFill>
        <p:spPr>
          <a:xfrm>
            <a:off x="10265900" y="681474"/>
            <a:ext cx="869942" cy="674955"/>
          </a:xfrm>
          <a:prstGeom prst="rect">
            <a:avLst/>
          </a:prstGeom>
        </p:spPr>
      </p:pic>
      <p:sp>
        <p:nvSpPr>
          <p:cNvPr id="18" name="Text Box 2"/>
          <p:cNvSpPr txBox="1"/>
          <p:nvPr/>
        </p:nvSpPr>
        <p:spPr>
          <a:xfrm>
            <a:off x="464746" y="1291156"/>
            <a:ext cx="5977766" cy="4708981"/>
          </a:xfrm>
          <a:prstGeom prst="rect">
            <a:avLst/>
          </a:prstGeom>
          <a:noFill/>
        </p:spPr>
        <p:txBody>
          <a:bodyPr wrap="square" rtlCol="0">
            <a:spAutoFit/>
          </a:bodyPr>
          <a:lstStyle/>
          <a:p>
            <a:pPr marL="342900" indent="-342900">
              <a:buFont typeface="Arial" panose="020B0604020202020204" pitchFamily="34" charset="0"/>
              <a:buChar char="•"/>
            </a:pPr>
            <a:r>
              <a:rPr lang="vi-VN" altLang="en-US" sz="2000" b="1" dirty="0">
                <a:latin typeface="Times New Roman" panose="02020603050405020304" charset="0"/>
                <a:cs typeface="Times New Roman" panose="02020603050405020304" charset="0"/>
              </a:rPr>
              <a:t>Nước Ăn Quân</a:t>
            </a:r>
            <a:r>
              <a:rPr lang="vi-VN" altLang="en-US" sz="2000" dirty="0">
                <a:latin typeface="Times New Roman" panose="02020603050405020304" charset="0"/>
                <a:cs typeface="Times New Roman" panose="02020603050405020304" charset="0"/>
              </a:rPr>
              <a:t>: Ăn quân đối phương thường là chiến lược có lợi trong cờ vua. Hàm gán điểm số cao hơn cho các nước đi ăn quân, đặc biệt là các quân có giá trị cao hơn. Điểm số được tính bằng cách nhân giá trị của quân cờ bị ă</a:t>
            </a:r>
            <a:r>
              <a:rPr lang="en-US" altLang="en-US" sz="2000" dirty="0">
                <a:latin typeface="Times New Roman" panose="02020603050405020304" charset="0"/>
                <a:cs typeface="Times New Roman" panose="02020603050405020304" charset="0"/>
              </a:rPr>
              <a:t>n</a:t>
            </a:r>
            <a:r>
              <a:rPr lang="vi-VN" altLang="en-US" sz="2000" dirty="0">
                <a:latin typeface="Times New Roman" panose="02020603050405020304" charset="0"/>
                <a:cs typeface="Times New Roman" panose="02020603050405020304" charset="0"/>
              </a:rPr>
              <a:t> (piece_score[captured_piece]) với 10. </a:t>
            </a:r>
            <a:endParaRPr lang="en-US" altLang="en-US"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000" b="1" dirty="0">
                <a:latin typeface="Times New Roman" panose="02020603050405020304" charset="0"/>
                <a:cs typeface="Times New Roman" panose="02020603050405020304" charset="0"/>
              </a:rPr>
              <a:t>Kiểm Tra</a:t>
            </a:r>
            <a:r>
              <a:rPr lang="vi-VN" altLang="en-US" sz="2000" dirty="0">
                <a:latin typeface="Times New Roman" panose="02020603050405020304" charset="0"/>
                <a:cs typeface="Times New Roman" panose="02020603050405020304" charset="0"/>
              </a:rPr>
              <a:t>: Các nước đi dẫn đến việc đặt vua đối phương vào tình trạng chiếu được ưu tiên cao hơn bằng cách thêm 100 điểm. </a:t>
            </a:r>
            <a:endParaRPr lang="en-US" altLang="en-US"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000" b="1" dirty="0">
                <a:latin typeface="Times New Roman" panose="02020603050405020304" charset="0"/>
                <a:cs typeface="Times New Roman" panose="02020603050405020304" charset="0"/>
              </a:rPr>
              <a:t>Phong Cấp Tốt</a:t>
            </a:r>
            <a:r>
              <a:rPr lang="vi-VN" altLang="en-US" sz="2000" dirty="0">
                <a:latin typeface="Times New Roman" panose="02020603050405020304" charset="0"/>
                <a:cs typeface="Times New Roman" panose="02020603050405020304" charset="0"/>
              </a:rPr>
              <a:t>: Nếu tốt đi đến cuối bàn cờ, nó có thể được phong cấp thành hậu, xe, tượng, hoặc mã. Việc phong cấp tốt là rất có lợi, đặc biệt là thành hậu. Do đó, hàm thêm 1000 điểm cho các nước đi phong cấp, cho thấy sự ưu tiên mạnh mẽ cho việc thực hiện các nước đi như vậy.</a:t>
            </a:r>
            <a:endParaRPr lang="vi-VN" altLang="en-US" sz="2000" dirty="0">
              <a:latin typeface="Times New Roman" panose="02020603050405020304" charset="0"/>
              <a:cs typeface="Times New Roman" panose="02020603050405020304" charset="0"/>
            </a:endParaRPr>
          </a:p>
        </p:txBody>
      </p:sp>
      <p:sp>
        <p:nvSpPr>
          <p:cNvPr id="20" name="矩形 31"/>
          <p:cNvSpPr/>
          <p:nvPr/>
        </p:nvSpPr>
        <p:spPr>
          <a:xfrm>
            <a:off x="1056158" y="706874"/>
            <a:ext cx="4556723" cy="368300"/>
          </a:xfrm>
          <a:prstGeom prst="rect">
            <a:avLst/>
          </a:prstGeom>
        </p:spPr>
        <p:txBody>
          <a:bodyPr wrap="square">
            <a:spAutoFit/>
          </a:bodyPr>
          <a:lstStyle/>
          <a:p>
            <a:pPr algn="ctr"/>
            <a:r>
              <a:rPr lang="vi-VN" altLang="en-US" sz="1800" dirty="0">
                <a:solidFill>
                  <a:srgbClr val="8266F2"/>
                </a:solidFill>
                <a:latin typeface="+mj-ea"/>
                <a:ea typeface="+mj-ea"/>
                <a:cs typeface="Manrope SemiBold" charset="0"/>
                <a:sym typeface="+mn-ea"/>
              </a:rPr>
              <a:t>ỨNG DỤNG GIẢI THUẬT</a:t>
            </a:r>
            <a:r>
              <a:rPr lang="en-US" altLang="vi-VN" sz="1800" dirty="0">
                <a:solidFill>
                  <a:srgbClr val="8266F2"/>
                </a:solidFill>
                <a:latin typeface="+mj-ea"/>
                <a:ea typeface="+mj-ea"/>
                <a:cs typeface="Manrope SemiBold" charset="0"/>
                <a:sym typeface="+mn-ea"/>
              </a:rPr>
              <a:t> VÀO TRÒ CHƠI</a:t>
            </a:r>
            <a:endParaRPr lang="en-US" altLang="vi-VN" sz="1800" dirty="0">
              <a:solidFill>
                <a:srgbClr val="8266F2"/>
              </a:solidFill>
              <a:latin typeface="+mj-ea"/>
              <a:ea typeface="+mj-ea"/>
              <a:cs typeface="Manrope SemiBold" charset="0"/>
              <a:sym typeface="+mn-ea"/>
            </a:endParaRPr>
          </a:p>
        </p:txBody>
      </p:sp>
      <p:sp>
        <p:nvSpPr>
          <p:cNvPr id="21"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a:t>
            </a:r>
            <a:r>
              <a:rPr lang="en-US" altLang="en-US" sz="4000" dirty="0">
                <a:solidFill>
                  <a:srgbClr val="FF9675"/>
                </a:solidFill>
                <a:latin typeface="+mj-ea"/>
                <a:ea typeface="+mj-ea"/>
                <a:cs typeface="Roboto Black" panose="02000000000000000000" charset="0"/>
              </a:rPr>
              <a:t>2</a:t>
            </a:r>
            <a:endParaRPr lang="vi-VN" altLang="en-US" sz="4000" dirty="0">
              <a:solidFill>
                <a:srgbClr val="FF9675"/>
              </a:solidFill>
              <a:latin typeface="+mj-ea"/>
              <a:ea typeface="+mj-ea"/>
              <a:cs typeface="Roboto Black" panose="02000000000000000000" charset="0"/>
            </a:endParaRPr>
          </a:p>
        </p:txBody>
      </p:sp>
      <p:pic>
        <p:nvPicPr>
          <p:cNvPr id="31" name="Picture 30"/>
          <p:cNvPicPr>
            <a:picLocks noChangeAspect="1"/>
          </p:cNvPicPr>
          <p:nvPr/>
        </p:nvPicPr>
        <p:blipFill>
          <a:blip r:embed="rId7"/>
          <a:stretch>
            <a:fillRect/>
          </a:stretch>
        </p:blipFill>
        <p:spPr>
          <a:xfrm>
            <a:off x="6521974" y="1532097"/>
            <a:ext cx="5372850" cy="3334215"/>
          </a:xfrm>
          <a:prstGeom prst="rect">
            <a:avLst/>
          </a:prstGeom>
        </p:spPr>
      </p:pic>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7739"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stretch>
            <a:fillRect/>
          </a:stretch>
        </p:blipFill>
        <p:spPr>
          <a:xfrm>
            <a:off x="8642396" y="4533900"/>
            <a:ext cx="3558840" cy="2336800"/>
          </a:xfrm>
          <a:prstGeom prst="rect">
            <a:avLst/>
          </a:prstGeom>
        </p:spPr>
      </p:pic>
      <p:pic>
        <p:nvPicPr>
          <p:cNvPr id="6" name="图形 5"/>
          <p:cNvPicPr>
            <a:picLocks noChangeAspect="1"/>
          </p:cNvPicPr>
          <p:nvPr/>
        </p:nvPicPr>
        <p:blipFill>
          <a:blip r:embed="rId2"/>
          <a:stretch>
            <a:fillRect/>
          </a:stretch>
        </p:blipFill>
        <p:spPr>
          <a:xfrm>
            <a:off x="11315411" y="161925"/>
            <a:ext cx="885825" cy="3267075"/>
          </a:xfrm>
          <a:prstGeom prst="rect">
            <a:avLst/>
          </a:prstGeom>
        </p:spPr>
      </p:pic>
      <p:pic>
        <p:nvPicPr>
          <p:cNvPr id="7" name="图形 6"/>
          <p:cNvPicPr>
            <a:picLocks noChangeAspect="1"/>
          </p:cNvPicPr>
          <p:nvPr/>
        </p:nvPicPr>
        <p:blipFill>
          <a:blip r:embed="rId3"/>
          <a:stretch>
            <a:fillRect/>
          </a:stretch>
        </p:blipFill>
        <p:spPr>
          <a:xfrm>
            <a:off x="0" y="3787048"/>
            <a:ext cx="2730500" cy="3085465"/>
          </a:xfrm>
          <a:prstGeom prst="rect">
            <a:avLst/>
          </a:prstGeom>
        </p:spPr>
      </p:pic>
      <p:pic>
        <p:nvPicPr>
          <p:cNvPr id="8" name="图形 7"/>
          <p:cNvPicPr>
            <a:picLocks noChangeAspect="1"/>
          </p:cNvPicPr>
          <p:nvPr/>
        </p:nvPicPr>
        <p:blipFill>
          <a:blip r:embed="rId4"/>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10" name="图形 9"/>
          <p:cNvPicPr>
            <a:picLocks noChangeAspect="1"/>
          </p:cNvPicPr>
          <p:nvPr/>
        </p:nvPicPr>
        <p:blipFill>
          <a:blip r:embed="rId5"/>
          <a:stretch>
            <a:fillRect/>
          </a:stretch>
        </p:blipFill>
        <p:spPr>
          <a:xfrm>
            <a:off x="754577" y="168275"/>
            <a:ext cx="427879" cy="796925"/>
          </a:xfrm>
          <a:prstGeom prst="rect">
            <a:avLst/>
          </a:prstGeom>
        </p:spPr>
      </p:pic>
      <p:cxnSp>
        <p:nvCxnSpPr>
          <p:cNvPr id="28" name="直接连接符 27"/>
          <p:cNvCxnSpPr/>
          <p:nvPr/>
        </p:nvCxnSpPr>
        <p:spPr>
          <a:xfrm>
            <a:off x="908222" y="6175805"/>
            <a:ext cx="11066064" cy="0"/>
          </a:xfrm>
          <a:prstGeom prst="line">
            <a:avLst/>
          </a:prstGeom>
          <a:ln w="19050">
            <a:solidFill>
              <a:srgbClr val="686874"/>
            </a:solidFill>
          </a:ln>
        </p:spPr>
        <p:style>
          <a:lnRef idx="1">
            <a:schemeClr val="accent1"/>
          </a:lnRef>
          <a:fillRef idx="0">
            <a:schemeClr val="accent1"/>
          </a:fillRef>
          <a:effectRef idx="0">
            <a:schemeClr val="accent1"/>
          </a:effectRef>
          <a:fontRef idx="minor">
            <a:schemeClr val="tx1"/>
          </a:fontRef>
        </p:style>
      </p:cxnSp>
      <p:pic>
        <p:nvPicPr>
          <p:cNvPr id="2" name="图形 1"/>
          <p:cNvPicPr>
            <a:picLocks noChangeAspect="1"/>
          </p:cNvPicPr>
          <p:nvPr/>
        </p:nvPicPr>
        <p:blipFill>
          <a:blip r:embed="rId6"/>
          <a:stretch>
            <a:fillRect/>
          </a:stretch>
        </p:blipFill>
        <p:spPr>
          <a:xfrm>
            <a:off x="10265900" y="681474"/>
            <a:ext cx="869942" cy="674955"/>
          </a:xfrm>
          <a:prstGeom prst="rect">
            <a:avLst/>
          </a:prstGeom>
        </p:spPr>
      </p:pic>
      <p:sp>
        <p:nvSpPr>
          <p:cNvPr id="18" name="Text Box 2"/>
          <p:cNvSpPr txBox="1"/>
          <p:nvPr/>
        </p:nvSpPr>
        <p:spPr>
          <a:xfrm>
            <a:off x="464745" y="1291156"/>
            <a:ext cx="9815947" cy="3170099"/>
          </a:xfrm>
          <a:prstGeom prst="rect">
            <a:avLst/>
          </a:prstGeom>
          <a:noFill/>
        </p:spPr>
        <p:txBody>
          <a:bodyPr wrap="square" rtlCol="0">
            <a:spAutoFit/>
          </a:bodyPr>
          <a:lstStyle/>
          <a:p>
            <a:r>
              <a:rPr lang="vi-VN" altLang="en-US" sz="2000" b="1" dirty="0">
                <a:latin typeface="Times New Roman" panose="02020603050405020304" charset="0"/>
                <a:cs typeface="Times New Roman" panose="02020603050405020304" charset="0"/>
              </a:rPr>
              <a:t>Hàm này sắp xếp danh sách các nước đi hợp lệ dựa trên các điểm số được gán bởi hàm scoreMove. Nó thực hiện một số bước:</a:t>
            </a:r>
            <a:endParaRPr lang="en-US" altLang="en-US" sz="20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000" b="1" dirty="0">
                <a:latin typeface="Times New Roman" panose="02020603050405020304" charset="0"/>
                <a:cs typeface="Times New Roman" panose="02020603050405020304" charset="0"/>
              </a:rPr>
              <a:t>Ghi Điểm</a:t>
            </a:r>
            <a:r>
              <a:rPr lang="vi-VN" altLang="en-US" sz="2000" dirty="0">
                <a:latin typeface="Times New Roman" panose="02020603050405020304" charset="0"/>
                <a:cs typeface="Times New Roman" panose="02020603050405020304" charset="0"/>
              </a:rPr>
              <a:t>: Sử dụng biểu thức danh sách để tạo một danh sách các bộ, trong đó mỗi bộ chứa điểm số của một nước đi và chính nước đi đó. Điều này được thực hiện bằng cách áp dụng scoreMove cho mỗi nước đi trong valid_moves.</a:t>
            </a:r>
            <a:endParaRPr lang="en-US" altLang="en-US"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000" b="1" dirty="0">
                <a:latin typeface="Times New Roman" panose="02020603050405020304" charset="0"/>
                <a:cs typeface="Times New Roman" panose="02020603050405020304" charset="0"/>
              </a:rPr>
              <a:t>Sắp Xếp: </a:t>
            </a:r>
            <a:r>
              <a:rPr lang="vi-VN" altLang="en-US" sz="2000" dirty="0">
                <a:latin typeface="Times New Roman" panose="02020603050405020304" charset="0"/>
                <a:cs typeface="Times New Roman" panose="02020603050405020304" charset="0"/>
              </a:rPr>
              <a:t>Sắp xếp danh sách các bộ dựa trên các điểm số, theo thứ tự giảm dần. Điều này đảm bảo rằng các nước đi có điểm số cao được xem xét trước tiên.</a:t>
            </a:r>
            <a:endParaRPr lang="en-US" altLang="en-US"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000" b="1" dirty="0">
                <a:latin typeface="Times New Roman" panose="02020603050405020304" charset="0"/>
                <a:cs typeface="Times New Roman" panose="02020603050405020304" charset="0"/>
              </a:rPr>
              <a:t>Trích Xuất: </a:t>
            </a:r>
            <a:r>
              <a:rPr lang="vi-VN" altLang="en-US" sz="2000" dirty="0">
                <a:latin typeface="Times New Roman" panose="02020603050405020304" charset="0"/>
                <a:cs typeface="Times New Roman" panose="02020603050405020304" charset="0"/>
              </a:rPr>
              <a:t>Cuối cùng, trích xuất và trả về danh sách các nước đi từ danh sách các bộ đã sắp xếp, bỏ qua các điểm số. Danh sách nước đi được trả về được sắp xếp từ tốt nhất đến xấu nhất dựa trên các điểm số đã đánh giá.</a:t>
            </a:r>
            <a:endParaRPr lang="vi-VN" altLang="en-US" sz="2000" dirty="0">
              <a:latin typeface="Times New Roman" panose="02020603050405020304" charset="0"/>
              <a:cs typeface="Times New Roman" panose="02020603050405020304" charset="0"/>
            </a:endParaRPr>
          </a:p>
        </p:txBody>
      </p:sp>
      <p:sp>
        <p:nvSpPr>
          <p:cNvPr id="20" name="矩形 31"/>
          <p:cNvSpPr/>
          <p:nvPr/>
        </p:nvSpPr>
        <p:spPr>
          <a:xfrm>
            <a:off x="1056158" y="706874"/>
            <a:ext cx="4556723" cy="368300"/>
          </a:xfrm>
          <a:prstGeom prst="rect">
            <a:avLst/>
          </a:prstGeom>
        </p:spPr>
        <p:txBody>
          <a:bodyPr wrap="square">
            <a:spAutoFit/>
          </a:bodyPr>
          <a:lstStyle/>
          <a:p>
            <a:pPr algn="ctr"/>
            <a:r>
              <a:rPr lang="vi-VN" altLang="en-US" sz="1800" dirty="0">
                <a:solidFill>
                  <a:srgbClr val="8266F2"/>
                </a:solidFill>
                <a:latin typeface="+mj-ea"/>
                <a:ea typeface="+mj-ea"/>
                <a:cs typeface="Manrope SemiBold" charset="0"/>
                <a:sym typeface="+mn-ea"/>
              </a:rPr>
              <a:t>ỨNG DỤNG GIẢI THUẬT</a:t>
            </a:r>
            <a:r>
              <a:rPr lang="en-US" altLang="vi-VN" sz="1800" dirty="0">
                <a:solidFill>
                  <a:srgbClr val="8266F2"/>
                </a:solidFill>
                <a:latin typeface="+mj-ea"/>
                <a:ea typeface="+mj-ea"/>
                <a:cs typeface="Manrope SemiBold" charset="0"/>
                <a:sym typeface="+mn-ea"/>
              </a:rPr>
              <a:t> VÀO TRÒ CHƠI</a:t>
            </a:r>
            <a:endParaRPr lang="en-US" altLang="vi-VN" sz="1800" dirty="0">
              <a:solidFill>
                <a:srgbClr val="8266F2"/>
              </a:solidFill>
              <a:latin typeface="+mj-ea"/>
              <a:ea typeface="+mj-ea"/>
              <a:cs typeface="Manrope SemiBold" charset="0"/>
              <a:sym typeface="+mn-ea"/>
            </a:endParaRPr>
          </a:p>
        </p:txBody>
      </p:sp>
      <p:sp>
        <p:nvSpPr>
          <p:cNvPr id="21"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a:t>
            </a:r>
            <a:r>
              <a:rPr lang="en-US" altLang="en-US" sz="4000" dirty="0">
                <a:solidFill>
                  <a:srgbClr val="FF9675"/>
                </a:solidFill>
                <a:latin typeface="+mj-ea"/>
                <a:ea typeface="+mj-ea"/>
                <a:cs typeface="Roboto Black" panose="02000000000000000000" charset="0"/>
              </a:rPr>
              <a:t>2</a:t>
            </a:r>
            <a:endParaRPr lang="vi-VN" altLang="en-US" sz="4000" dirty="0">
              <a:solidFill>
                <a:srgbClr val="FF9675"/>
              </a:solidFill>
              <a:latin typeface="+mj-ea"/>
              <a:ea typeface="+mj-ea"/>
              <a:cs typeface="Roboto Black" panose="02000000000000000000" charset="0"/>
            </a:endParaRPr>
          </a:p>
        </p:txBody>
      </p:sp>
      <p:pic>
        <p:nvPicPr>
          <p:cNvPr id="13" name="Picture 12"/>
          <p:cNvPicPr>
            <a:picLocks noChangeAspect="1"/>
          </p:cNvPicPr>
          <p:nvPr/>
        </p:nvPicPr>
        <p:blipFill>
          <a:blip r:embed="rId7"/>
          <a:stretch>
            <a:fillRect/>
          </a:stretch>
        </p:blipFill>
        <p:spPr>
          <a:xfrm>
            <a:off x="1767118" y="4533900"/>
            <a:ext cx="8933753" cy="2025422"/>
          </a:xfrm>
          <a:prstGeom prst="rect">
            <a:avLst/>
          </a:prstGeom>
        </p:spPr>
      </p:pic>
    </p:spTree>
    <p:custDataLst>
      <p:tags r:id="rId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739" y="0"/>
            <a:ext cx="12192000"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stretch>
            <a:fillRect/>
          </a:stretch>
        </p:blipFill>
        <p:spPr>
          <a:xfrm>
            <a:off x="8642396" y="4533900"/>
            <a:ext cx="3558840" cy="2336800"/>
          </a:xfrm>
          <a:prstGeom prst="rect">
            <a:avLst/>
          </a:prstGeom>
        </p:spPr>
      </p:pic>
      <p:pic>
        <p:nvPicPr>
          <p:cNvPr id="6" name="图形 5"/>
          <p:cNvPicPr>
            <a:picLocks noChangeAspect="1"/>
          </p:cNvPicPr>
          <p:nvPr/>
        </p:nvPicPr>
        <p:blipFill>
          <a:blip r:embed="rId2"/>
          <a:stretch>
            <a:fillRect/>
          </a:stretch>
        </p:blipFill>
        <p:spPr>
          <a:xfrm>
            <a:off x="11315411" y="161925"/>
            <a:ext cx="885825" cy="3267075"/>
          </a:xfrm>
          <a:prstGeom prst="rect">
            <a:avLst/>
          </a:prstGeom>
        </p:spPr>
      </p:pic>
      <p:pic>
        <p:nvPicPr>
          <p:cNvPr id="7" name="图形 6"/>
          <p:cNvPicPr>
            <a:picLocks noChangeAspect="1"/>
          </p:cNvPicPr>
          <p:nvPr/>
        </p:nvPicPr>
        <p:blipFill>
          <a:blip r:embed="rId3"/>
          <a:stretch>
            <a:fillRect/>
          </a:stretch>
        </p:blipFill>
        <p:spPr>
          <a:xfrm>
            <a:off x="0" y="3787048"/>
            <a:ext cx="2730500" cy="3085465"/>
          </a:xfrm>
          <a:prstGeom prst="rect">
            <a:avLst/>
          </a:prstGeom>
        </p:spPr>
      </p:pic>
      <p:pic>
        <p:nvPicPr>
          <p:cNvPr id="8" name="图形 7"/>
          <p:cNvPicPr>
            <a:picLocks noChangeAspect="1"/>
          </p:cNvPicPr>
          <p:nvPr/>
        </p:nvPicPr>
        <p:blipFill>
          <a:blip r:embed="rId4"/>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23" name="图形 22"/>
          <p:cNvPicPr>
            <a:picLocks noChangeAspect="1"/>
          </p:cNvPicPr>
          <p:nvPr/>
        </p:nvPicPr>
        <p:blipFill>
          <a:blip r:embed="rId5"/>
          <a:stretch>
            <a:fillRect/>
          </a:stretch>
        </p:blipFill>
        <p:spPr>
          <a:xfrm>
            <a:off x="6555134" y="3032125"/>
            <a:ext cx="2172259" cy="3136240"/>
          </a:xfrm>
          <a:prstGeom prst="rect">
            <a:avLst/>
          </a:prstGeom>
        </p:spPr>
      </p:pic>
      <p:pic>
        <p:nvPicPr>
          <p:cNvPr id="10" name="图形 9"/>
          <p:cNvPicPr>
            <a:picLocks noChangeAspect="1"/>
          </p:cNvPicPr>
          <p:nvPr/>
        </p:nvPicPr>
        <p:blipFill>
          <a:blip r:embed="rId6"/>
          <a:stretch>
            <a:fillRect/>
          </a:stretch>
        </p:blipFill>
        <p:spPr>
          <a:xfrm>
            <a:off x="754577" y="168275"/>
            <a:ext cx="427879" cy="796925"/>
          </a:xfrm>
          <a:prstGeom prst="rect">
            <a:avLst/>
          </a:prstGeom>
        </p:spPr>
      </p:pic>
      <p:cxnSp>
        <p:nvCxnSpPr>
          <p:cNvPr id="28" name="直接连接符 27"/>
          <p:cNvCxnSpPr/>
          <p:nvPr/>
        </p:nvCxnSpPr>
        <p:spPr>
          <a:xfrm>
            <a:off x="908222" y="6175805"/>
            <a:ext cx="11066064" cy="0"/>
          </a:xfrm>
          <a:prstGeom prst="line">
            <a:avLst/>
          </a:prstGeom>
          <a:ln w="19050">
            <a:solidFill>
              <a:srgbClr val="686874"/>
            </a:solidFill>
          </a:ln>
        </p:spPr>
        <p:style>
          <a:lnRef idx="1">
            <a:schemeClr val="accent1"/>
          </a:lnRef>
          <a:fillRef idx="0">
            <a:schemeClr val="accent1"/>
          </a:fillRef>
          <a:effectRef idx="0">
            <a:schemeClr val="accent1"/>
          </a:effectRef>
          <a:fontRef idx="minor">
            <a:schemeClr val="tx1"/>
          </a:fontRef>
        </p:style>
      </p:cxnSp>
      <p:pic>
        <p:nvPicPr>
          <p:cNvPr id="17" name="图形 16"/>
          <p:cNvPicPr>
            <a:picLocks noChangeAspect="1"/>
          </p:cNvPicPr>
          <p:nvPr/>
        </p:nvPicPr>
        <p:blipFill>
          <a:blip r:embed="rId7"/>
          <a:stretch>
            <a:fillRect/>
          </a:stretch>
        </p:blipFill>
        <p:spPr>
          <a:xfrm>
            <a:off x="7527071" y="1152951"/>
            <a:ext cx="2335794" cy="1511966"/>
          </a:xfrm>
          <a:prstGeom prst="rect">
            <a:avLst/>
          </a:prstGeom>
        </p:spPr>
      </p:pic>
      <p:pic>
        <p:nvPicPr>
          <p:cNvPr id="32" name="图形 31"/>
          <p:cNvPicPr>
            <a:picLocks noChangeAspect="1"/>
          </p:cNvPicPr>
          <p:nvPr/>
        </p:nvPicPr>
        <p:blipFill>
          <a:blip r:embed="rId8"/>
          <a:stretch>
            <a:fillRect/>
          </a:stretch>
        </p:blipFill>
        <p:spPr>
          <a:xfrm>
            <a:off x="8921819" y="2010434"/>
            <a:ext cx="2677628" cy="4147412"/>
          </a:xfrm>
          <a:prstGeom prst="rect">
            <a:avLst/>
          </a:prstGeom>
        </p:spPr>
      </p:pic>
      <p:sp>
        <p:nvSpPr>
          <p:cNvPr id="15" name="Oval 19"/>
          <p:cNvSpPr/>
          <p:nvPr/>
        </p:nvSpPr>
        <p:spPr>
          <a:xfrm>
            <a:off x="7843964" y="1421680"/>
            <a:ext cx="400555" cy="343226"/>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accent2"/>
              </a:solidFill>
              <a:cs typeface="Roboto Black" panose="02000000000000000000" charset="0"/>
            </a:endParaRPr>
          </a:p>
        </p:txBody>
      </p:sp>
      <p:sp>
        <p:nvSpPr>
          <p:cNvPr id="16" name="矩形 15"/>
          <p:cNvSpPr/>
          <p:nvPr/>
        </p:nvSpPr>
        <p:spPr>
          <a:xfrm>
            <a:off x="8244519" y="1258823"/>
            <a:ext cx="1526750" cy="645160"/>
          </a:xfrm>
          <a:prstGeom prst="rect">
            <a:avLst/>
          </a:prstGeom>
        </p:spPr>
        <p:txBody>
          <a:bodyPr wrap="square">
            <a:spAutoFit/>
          </a:bodyPr>
          <a:lstStyle/>
          <a:p>
            <a:r>
              <a:rPr lang="en-US" altLang="zh-CN" sz="3600" dirty="0" err="1">
                <a:solidFill>
                  <a:schemeClr val="accent2"/>
                </a:solidFill>
                <a:latin typeface="+mj-lt"/>
                <a:cs typeface="Roboto Black" panose="02000000000000000000" charset="0"/>
              </a:rPr>
              <a:t>20</a:t>
            </a:r>
            <a:r>
              <a:rPr lang="vi-VN" altLang="en-US" sz="3600" dirty="0" err="1">
                <a:solidFill>
                  <a:schemeClr val="accent2"/>
                </a:solidFill>
                <a:latin typeface="+mj-lt"/>
                <a:cs typeface="Roboto Black" panose="02000000000000000000" charset="0"/>
              </a:rPr>
              <a:t>24</a:t>
            </a:r>
            <a:endParaRPr lang="vi-VN" altLang="en-US" sz="3600" dirty="0" err="1">
              <a:solidFill>
                <a:schemeClr val="accent2"/>
              </a:solidFill>
              <a:latin typeface="+mj-lt"/>
              <a:cs typeface="Roboto Black" panose="02000000000000000000" charset="0"/>
            </a:endParaRPr>
          </a:p>
        </p:txBody>
      </p:sp>
      <p:pic>
        <p:nvPicPr>
          <p:cNvPr id="2" name="图形 1"/>
          <p:cNvPicPr>
            <a:picLocks noChangeAspect="1"/>
          </p:cNvPicPr>
          <p:nvPr/>
        </p:nvPicPr>
        <p:blipFill>
          <a:blip r:embed="rId9"/>
          <a:stretch>
            <a:fillRect/>
          </a:stretch>
        </p:blipFill>
        <p:spPr>
          <a:xfrm>
            <a:off x="10265900" y="681474"/>
            <a:ext cx="869942" cy="674955"/>
          </a:xfrm>
          <a:prstGeom prst="rect">
            <a:avLst/>
          </a:prstGeom>
        </p:spPr>
      </p:pic>
      <p:pic>
        <p:nvPicPr>
          <p:cNvPr id="3" name="图形 2"/>
          <p:cNvPicPr>
            <a:picLocks noChangeAspect="1"/>
          </p:cNvPicPr>
          <p:nvPr/>
        </p:nvPicPr>
        <p:blipFill>
          <a:blip r:embed="rId10"/>
          <a:stretch>
            <a:fillRect/>
          </a:stretch>
        </p:blipFill>
        <p:spPr>
          <a:xfrm>
            <a:off x="6679773" y="1612638"/>
            <a:ext cx="629836" cy="1018458"/>
          </a:xfrm>
          <a:prstGeom prst="rect">
            <a:avLst/>
          </a:prstGeom>
        </p:spPr>
      </p:pic>
      <p:pic>
        <p:nvPicPr>
          <p:cNvPr id="4" name="图形 3"/>
          <p:cNvPicPr>
            <a:picLocks noChangeAspect="1"/>
          </p:cNvPicPr>
          <p:nvPr/>
        </p:nvPicPr>
        <p:blipFill>
          <a:blip r:embed="rId11"/>
          <a:stretch>
            <a:fillRect/>
          </a:stretch>
        </p:blipFill>
        <p:spPr>
          <a:xfrm>
            <a:off x="8623955" y="4415399"/>
            <a:ext cx="713680" cy="1761245"/>
          </a:xfrm>
          <a:prstGeom prst="rect">
            <a:avLst/>
          </a:prstGeom>
        </p:spPr>
      </p:pic>
      <p:sp>
        <p:nvSpPr>
          <p:cNvPr id="12" name="矩形 11"/>
          <p:cNvSpPr/>
          <p:nvPr/>
        </p:nvSpPr>
        <p:spPr>
          <a:xfrm>
            <a:off x="833524" y="2364586"/>
            <a:ext cx="6521243" cy="646331"/>
          </a:xfrm>
          <a:prstGeom prst="rect">
            <a:avLst/>
          </a:prstGeom>
        </p:spPr>
        <p:txBody>
          <a:bodyPr wrap="square">
            <a:spAutoFit/>
          </a:bodyPr>
          <a:lstStyle/>
          <a:p>
            <a:r>
              <a:rPr lang="en-US" altLang="zh-CN" sz="3600" dirty="0">
                <a:solidFill>
                  <a:schemeClr val="accent1"/>
                </a:solidFill>
                <a:latin typeface="+mj-ea"/>
                <a:ea typeface="+mj-ea"/>
                <a:cs typeface="Roboto Black" panose="02000000000000000000" charset="0"/>
              </a:rPr>
              <a:t>THANKS FOR WATCHING</a:t>
            </a:r>
            <a:endParaRPr lang="en-US" altLang="zh-CN" sz="3600" dirty="0">
              <a:solidFill>
                <a:schemeClr val="accent1"/>
              </a:solidFill>
              <a:latin typeface="+mj-ea"/>
              <a:ea typeface="+mj-ea"/>
              <a:cs typeface="Roboto Black" panose="02000000000000000000" charset="0"/>
            </a:endParaRPr>
          </a:p>
        </p:txBody>
      </p:sp>
      <p:sp>
        <p:nvSpPr>
          <p:cNvPr id="13" name="椭圆 12"/>
          <p:cNvSpPr/>
          <p:nvPr/>
        </p:nvSpPr>
        <p:spPr>
          <a:xfrm>
            <a:off x="919971" y="1646987"/>
            <a:ext cx="469900" cy="469900"/>
          </a:xfrm>
          <a:prstGeom prst="ellipse">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Black" panose="02000000000000000000" charset="0"/>
            </a:endParaRPr>
          </a:p>
        </p:txBody>
      </p:sp>
      <p:sp>
        <p:nvSpPr>
          <p:cNvPr id="24" name="Oval 21"/>
          <p:cNvSpPr/>
          <p:nvPr/>
        </p:nvSpPr>
        <p:spPr>
          <a:xfrm>
            <a:off x="1017098" y="1763840"/>
            <a:ext cx="275647" cy="236194"/>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4" name="矩形 13"/>
          <p:cNvSpPr/>
          <p:nvPr/>
        </p:nvSpPr>
        <p:spPr>
          <a:xfrm>
            <a:off x="1411605" y="1682115"/>
            <a:ext cx="5050155" cy="398780"/>
          </a:xfrm>
          <a:prstGeom prst="rect">
            <a:avLst/>
          </a:prstGeom>
        </p:spPr>
        <p:txBody>
          <a:bodyPr wrap="square">
            <a:spAutoFit/>
          </a:bodyPr>
          <a:lstStyle/>
          <a:p>
            <a:r>
              <a:rPr lang="vi-VN" altLang="zh-CN" sz="2000" dirty="0">
                <a:solidFill>
                  <a:srgbClr val="FF897D"/>
                </a:solidFill>
                <a:latin typeface="+mj-ea"/>
                <a:ea typeface="+mj-ea"/>
                <a:cs typeface="Roboto Black" panose="02000000000000000000" charset="0"/>
                <a:sym typeface="+mn-ea"/>
              </a:rPr>
              <a:t>NHẬP MÔN TRÍ TUỆ NHÂN TẠO (CO3061) </a:t>
            </a:r>
            <a:endParaRPr lang="zh-CN" altLang="en-US" sz="2000" dirty="0">
              <a:solidFill>
                <a:srgbClr val="FF897D"/>
              </a:solidFill>
              <a:latin typeface="+mj-ea"/>
              <a:ea typeface="+mj-ea"/>
              <a:cs typeface="Roboto Black" panose="02000000000000000000" charset="0"/>
            </a:endParaRPr>
          </a:p>
        </p:txBody>
      </p:sp>
      <p:sp>
        <p:nvSpPr>
          <p:cNvPr id="30" name="矩形: 圆角 29"/>
          <p:cNvSpPr/>
          <p:nvPr/>
        </p:nvSpPr>
        <p:spPr>
          <a:xfrm>
            <a:off x="924511" y="4897021"/>
            <a:ext cx="1992394" cy="549446"/>
          </a:xfrm>
          <a:prstGeom prst="roundRect">
            <a:avLst>
              <a:gd name="adj" fmla="val 50000"/>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dirty="0">
              <a:latin typeface="+mj-ea"/>
              <a:ea typeface="+mj-ea"/>
              <a:cs typeface="Manrope SemiBold" charset="0"/>
            </a:endParaRPr>
          </a:p>
        </p:txBody>
      </p:sp>
      <p:cxnSp>
        <p:nvCxnSpPr>
          <p:cNvPr id="27" name="直接连接符 26"/>
          <p:cNvCxnSpPr/>
          <p:nvPr/>
        </p:nvCxnSpPr>
        <p:spPr>
          <a:xfrm>
            <a:off x="918243" y="3695700"/>
            <a:ext cx="1604962" cy="0"/>
          </a:xfrm>
          <a:prstGeom prst="line">
            <a:avLst/>
          </a:prstGeom>
          <a:ln w="19050">
            <a:solidFill>
              <a:srgbClr val="FF967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620043" y="3695700"/>
            <a:ext cx="792162" cy="0"/>
          </a:xfrm>
          <a:prstGeom prst="line">
            <a:avLst/>
          </a:prstGeom>
          <a:ln w="19050">
            <a:solidFill>
              <a:srgbClr val="FF9675"/>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509043" y="3695700"/>
            <a:ext cx="1109662" cy="0"/>
          </a:xfrm>
          <a:prstGeom prst="line">
            <a:avLst/>
          </a:prstGeom>
          <a:ln w="19050">
            <a:solidFill>
              <a:srgbClr val="FF9675"/>
            </a:solidFill>
          </a:ln>
        </p:spPr>
        <p:style>
          <a:lnRef idx="1">
            <a:schemeClr val="accent1"/>
          </a:lnRef>
          <a:fillRef idx="0">
            <a:schemeClr val="accent1"/>
          </a:fillRef>
          <a:effectRef idx="0">
            <a:schemeClr val="accent1"/>
          </a:effectRef>
          <a:fontRef idx="minor">
            <a:schemeClr val="tx1"/>
          </a:fontRef>
        </p:style>
      </p:cxnSp>
    </p:spTree>
    <p:custDataLst>
      <p:tags r:id="rId1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0"/>
            <a:ext cx="12201236" cy="6872513"/>
            <a:chOff x="0" y="0"/>
            <a:chExt cx="12201236" cy="6872513"/>
          </a:xfrm>
        </p:grpSpPr>
        <p:sp>
          <p:nvSpPr>
            <p:cNvPr id="9" name="矩形 8"/>
            <p:cNvSpPr/>
            <p:nvPr/>
          </p:nvSpPr>
          <p:spPr>
            <a:xfrm>
              <a:off x="0" y="0"/>
              <a:ext cx="12197739"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42396" y="4533900"/>
              <a:ext cx="3558840" cy="2336800"/>
            </a:xfrm>
            <a:prstGeom prst="rect">
              <a:avLst/>
            </a:prstGeom>
          </p:spPr>
        </p:pic>
        <p:pic>
          <p:nvPicPr>
            <p:cNvPr id="6" name="图形 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5411" y="161925"/>
              <a:ext cx="885825" cy="3267075"/>
            </a:xfrm>
            <a:prstGeom prst="rect">
              <a:avLst/>
            </a:prstGeom>
          </p:spPr>
        </p:pic>
        <p:pic>
          <p:nvPicPr>
            <p:cNvPr id="7" name="图形 6"/>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3787048"/>
              <a:ext cx="2730500" cy="3085465"/>
            </a:xfrm>
            <a:prstGeom prst="rect">
              <a:avLst/>
            </a:prstGeom>
          </p:spPr>
        </p:pic>
        <p:pic>
          <p:nvPicPr>
            <p:cNvPr id="8" name="图形 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grpSp>
      <p:sp>
        <p:nvSpPr>
          <p:cNvPr id="33" name="六边形 32"/>
          <p:cNvSpPr/>
          <p:nvPr/>
        </p:nvSpPr>
        <p:spPr>
          <a:xfrm rot="5400000">
            <a:off x="1484239" y="2563729"/>
            <a:ext cx="1314087" cy="1132834"/>
          </a:xfrm>
          <a:prstGeom prst="hexagon">
            <a:avLst>
              <a:gd name="adj" fmla="val 30523"/>
              <a:gd name="vf" fmla="val 115470"/>
            </a:avLst>
          </a:prstGeom>
          <a:solidFill>
            <a:srgbClr val="FF897D"/>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solidFill>
                <a:schemeClr val="tx1">
                  <a:lumMod val="75000"/>
                  <a:lumOff val="25000"/>
                </a:schemeClr>
              </a:solidFill>
              <a:latin typeface="Roboto Black" panose="02000000000000000000" charset="0"/>
              <a:ea typeface="Roboto Black" panose="02000000000000000000" charset="0"/>
              <a:cs typeface="Arial" panose="020B0604020202020204" pitchFamily="34" charset="0"/>
            </a:endParaRPr>
          </a:p>
        </p:txBody>
      </p:sp>
      <p:sp>
        <p:nvSpPr>
          <p:cNvPr id="37" name="矩形 36"/>
          <p:cNvSpPr/>
          <p:nvPr/>
        </p:nvSpPr>
        <p:spPr>
          <a:xfrm>
            <a:off x="729615" y="4167505"/>
            <a:ext cx="2814320" cy="11068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en-US" sz="2200" dirty="0">
                <a:solidFill>
                  <a:srgbClr val="8266F2"/>
                </a:solidFill>
                <a:latin typeface="+mj-ea"/>
                <a:ea typeface="+mj-ea"/>
                <a:cs typeface="Manrope SemiBold" charset="0"/>
                <a:sym typeface="+mn-ea"/>
              </a:rPr>
              <a:t>GIỚI THIỆU VỀ</a:t>
            </a:r>
            <a:r>
              <a:rPr lang="en-US" altLang="vi-VN" sz="2200" dirty="0">
                <a:solidFill>
                  <a:srgbClr val="8266F2"/>
                </a:solidFill>
                <a:latin typeface="+mj-ea"/>
                <a:ea typeface="+mj-ea"/>
                <a:cs typeface="Manrope SemiBold" charset="0"/>
                <a:sym typeface="+mn-ea"/>
              </a:rPr>
              <a:t> TRÒ CHƠI VÀ</a:t>
            </a:r>
            <a:r>
              <a:rPr lang="vi-VN" altLang="en-US" sz="2200" dirty="0">
                <a:solidFill>
                  <a:srgbClr val="8266F2"/>
                </a:solidFill>
                <a:latin typeface="+mj-ea"/>
                <a:ea typeface="+mj-ea"/>
                <a:cs typeface="Manrope SemiBold" charset="0"/>
                <a:sym typeface="+mn-ea"/>
              </a:rPr>
              <a:t> GIẢI THUẬT NEGAMAX</a:t>
            </a:r>
            <a:endParaRPr lang="vi-VN" altLang="en-US" sz="2200" dirty="0">
              <a:solidFill>
                <a:srgbClr val="8266F2"/>
              </a:solidFill>
              <a:latin typeface="+mj-ea"/>
              <a:ea typeface="+mj-ea"/>
              <a:cs typeface="Manrope SemiBold" charset="0"/>
              <a:sym typeface="+mn-ea"/>
            </a:endParaRPr>
          </a:p>
        </p:txBody>
      </p:sp>
      <p:cxnSp>
        <p:nvCxnSpPr>
          <p:cNvPr id="38" name="直接连接符 37"/>
          <p:cNvCxnSpPr/>
          <p:nvPr/>
        </p:nvCxnSpPr>
        <p:spPr>
          <a:xfrm>
            <a:off x="1290776" y="4042300"/>
            <a:ext cx="1701012" cy="0"/>
          </a:xfrm>
          <a:prstGeom prst="line">
            <a:avLst/>
          </a:prstGeom>
          <a:ln>
            <a:solidFill>
              <a:srgbClr val="FF9675"/>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290776" y="5229660"/>
            <a:ext cx="1701012" cy="0"/>
          </a:xfrm>
          <a:prstGeom prst="line">
            <a:avLst/>
          </a:prstGeom>
          <a:ln>
            <a:solidFill>
              <a:srgbClr val="FF9675"/>
            </a:solidFill>
            <a:prstDash val="sysDash"/>
          </a:ln>
        </p:spPr>
        <p:style>
          <a:lnRef idx="1">
            <a:schemeClr val="accent1"/>
          </a:lnRef>
          <a:fillRef idx="0">
            <a:schemeClr val="accent1"/>
          </a:fillRef>
          <a:effectRef idx="0">
            <a:schemeClr val="accent1"/>
          </a:effectRef>
          <a:fontRef idx="minor">
            <a:schemeClr val="tx1"/>
          </a:fontRef>
        </p:style>
      </p:cxnSp>
      <p:sp>
        <p:nvSpPr>
          <p:cNvPr id="40" name="Rectangle 58"/>
          <p:cNvSpPr>
            <a:spLocks noChangeAspect="1"/>
          </p:cNvSpPr>
          <p:nvPr/>
        </p:nvSpPr>
        <p:spPr>
          <a:xfrm>
            <a:off x="1791468" y="2757821"/>
            <a:ext cx="699629" cy="700846"/>
          </a:xfrm>
          <a:prstGeom prst="rect">
            <a:avLst/>
          </a:prstGeom>
          <a:noFill/>
          <a:ln>
            <a:noFill/>
          </a:ln>
          <a:extLst>
            <a:ext uri="{909E8E84-426E-40DD-AFC4-6F175D3DCCD1}">
              <a14:hiddenFill xmlns:a14="http://schemas.microsoft.com/office/drawing/2010/main">
                <a:solidFill>
                  <a:srgbClr val="948DC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ea"/>
                <a:ea typeface="+mj-ea"/>
                <a:cs typeface="Manrope SemiBold" charset="0"/>
                <a:sym typeface="Manrope SemiBold" charset="0"/>
              </a:rPr>
              <a:t>01</a:t>
            </a:r>
            <a:endParaRPr lang="en-US" sz="2800" dirty="0">
              <a:solidFill>
                <a:schemeClr val="bg1"/>
              </a:solidFill>
              <a:latin typeface="+mj-ea"/>
              <a:ea typeface="+mj-ea"/>
              <a:cs typeface="Manrope SemiBold" charset="0"/>
              <a:sym typeface="Manrope SemiBold" charset="0"/>
            </a:endParaRPr>
          </a:p>
        </p:txBody>
      </p:sp>
      <p:sp>
        <p:nvSpPr>
          <p:cNvPr id="42" name="六边形 41"/>
          <p:cNvSpPr/>
          <p:nvPr/>
        </p:nvSpPr>
        <p:spPr>
          <a:xfrm rot="5400000">
            <a:off x="4408496" y="2563729"/>
            <a:ext cx="1314087" cy="1132834"/>
          </a:xfrm>
          <a:prstGeom prst="hexagon">
            <a:avLst>
              <a:gd name="adj" fmla="val 30523"/>
              <a:gd name="vf" fmla="val 115470"/>
            </a:avLst>
          </a:prstGeom>
          <a:solidFill>
            <a:srgbClr val="FF897D"/>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chemeClr val="tx1">
                  <a:lumMod val="75000"/>
                  <a:lumOff val="25000"/>
                </a:schemeClr>
              </a:solidFill>
              <a:latin typeface="Roboto Black" panose="02000000000000000000" charset="0"/>
              <a:ea typeface="Roboto Black" panose="02000000000000000000" charset="0"/>
              <a:cs typeface="Arial" panose="020B0604020202020204" pitchFamily="34" charset="0"/>
            </a:endParaRPr>
          </a:p>
        </p:txBody>
      </p:sp>
      <p:sp>
        <p:nvSpPr>
          <p:cNvPr id="44" name="矩形 43"/>
          <p:cNvSpPr/>
          <p:nvPr/>
        </p:nvSpPr>
        <p:spPr>
          <a:xfrm>
            <a:off x="3859530" y="4156075"/>
            <a:ext cx="2194560" cy="11068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en-US" sz="2200" dirty="0">
                <a:solidFill>
                  <a:srgbClr val="8266F2"/>
                </a:solidFill>
                <a:latin typeface="+mj-ea"/>
                <a:ea typeface="+mj-ea"/>
                <a:cs typeface="Manrope SemiBold" charset="0"/>
                <a:sym typeface="+mn-ea"/>
              </a:rPr>
              <a:t>ỨNG DỤNG GIẢI THUẬT</a:t>
            </a:r>
            <a:r>
              <a:rPr lang="en-US" altLang="vi-VN" sz="2200" dirty="0">
                <a:solidFill>
                  <a:srgbClr val="8266F2"/>
                </a:solidFill>
                <a:latin typeface="+mj-ea"/>
                <a:ea typeface="+mj-ea"/>
                <a:cs typeface="Manrope SemiBold" charset="0"/>
                <a:sym typeface="+mn-ea"/>
              </a:rPr>
              <a:t> VÀO TRÒ CHƠI</a:t>
            </a:r>
            <a:endParaRPr lang="en-US" altLang="vi-VN" sz="2200" dirty="0">
              <a:solidFill>
                <a:srgbClr val="8266F2"/>
              </a:solidFill>
              <a:latin typeface="+mj-ea"/>
              <a:ea typeface="+mj-ea"/>
              <a:cs typeface="Manrope SemiBold" charset="0"/>
              <a:sym typeface="+mn-ea"/>
            </a:endParaRPr>
          </a:p>
        </p:txBody>
      </p:sp>
      <p:cxnSp>
        <p:nvCxnSpPr>
          <p:cNvPr id="45" name="直接连接符 44"/>
          <p:cNvCxnSpPr/>
          <p:nvPr/>
        </p:nvCxnSpPr>
        <p:spPr>
          <a:xfrm>
            <a:off x="4237258" y="4034680"/>
            <a:ext cx="1701012" cy="0"/>
          </a:xfrm>
          <a:prstGeom prst="line">
            <a:avLst/>
          </a:prstGeom>
          <a:ln>
            <a:solidFill>
              <a:srgbClr val="FF9675"/>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237258" y="5155365"/>
            <a:ext cx="1701012" cy="0"/>
          </a:xfrm>
          <a:prstGeom prst="line">
            <a:avLst/>
          </a:prstGeom>
          <a:ln>
            <a:solidFill>
              <a:srgbClr val="FF9675"/>
            </a:solidFill>
            <a:prstDash val="sysDash"/>
          </a:ln>
        </p:spPr>
        <p:style>
          <a:lnRef idx="1">
            <a:schemeClr val="accent1"/>
          </a:lnRef>
          <a:fillRef idx="0">
            <a:schemeClr val="accent1"/>
          </a:fillRef>
          <a:effectRef idx="0">
            <a:schemeClr val="accent1"/>
          </a:effectRef>
          <a:fontRef idx="minor">
            <a:schemeClr val="tx1"/>
          </a:fontRef>
        </p:style>
      </p:cxnSp>
      <p:sp>
        <p:nvSpPr>
          <p:cNvPr id="47" name="Rectangle 58"/>
          <p:cNvSpPr>
            <a:spLocks noChangeAspect="1"/>
          </p:cNvSpPr>
          <p:nvPr/>
        </p:nvSpPr>
        <p:spPr>
          <a:xfrm>
            <a:off x="4715725" y="2757821"/>
            <a:ext cx="699629" cy="700846"/>
          </a:xfrm>
          <a:prstGeom prst="rect">
            <a:avLst/>
          </a:prstGeom>
          <a:noFill/>
          <a:ln>
            <a:noFill/>
          </a:ln>
          <a:extLst>
            <a:ext uri="{909E8E84-426E-40DD-AFC4-6F175D3DCCD1}">
              <a14:hiddenFill xmlns:a14="http://schemas.microsoft.com/office/drawing/2010/main">
                <a:solidFill>
                  <a:srgbClr val="948DC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ea"/>
                <a:ea typeface="+mj-ea"/>
                <a:cs typeface="Manrope SemiBold" charset="0"/>
                <a:sym typeface="Manrope SemiBold" charset="0"/>
              </a:rPr>
              <a:t>02</a:t>
            </a:r>
            <a:endParaRPr lang="en-US" sz="2800" dirty="0">
              <a:solidFill>
                <a:schemeClr val="bg1"/>
              </a:solidFill>
              <a:latin typeface="+mj-ea"/>
              <a:ea typeface="+mj-ea"/>
              <a:cs typeface="Manrope SemiBold" charset="0"/>
              <a:sym typeface="Manrope SemiBold" charset="0"/>
            </a:endParaRPr>
          </a:p>
        </p:txBody>
      </p:sp>
      <p:sp>
        <p:nvSpPr>
          <p:cNvPr id="49" name="六边形 48"/>
          <p:cNvSpPr/>
          <p:nvPr/>
        </p:nvSpPr>
        <p:spPr>
          <a:xfrm rot="5400000">
            <a:off x="7115211" y="2563729"/>
            <a:ext cx="1314087" cy="1132834"/>
          </a:xfrm>
          <a:prstGeom prst="hexagon">
            <a:avLst>
              <a:gd name="adj" fmla="val 30523"/>
              <a:gd name="vf" fmla="val 115470"/>
            </a:avLst>
          </a:prstGeom>
          <a:solidFill>
            <a:srgbClr val="FF897D"/>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000">
              <a:solidFill>
                <a:schemeClr val="tx1">
                  <a:lumMod val="75000"/>
                  <a:lumOff val="25000"/>
                </a:schemeClr>
              </a:solidFill>
              <a:latin typeface="Roboto Black" panose="02000000000000000000" charset="0"/>
              <a:ea typeface="Roboto Black" panose="02000000000000000000" charset="0"/>
              <a:cs typeface="Arial" panose="020B0604020202020204" pitchFamily="34" charset="0"/>
            </a:endParaRPr>
          </a:p>
        </p:txBody>
      </p:sp>
      <p:sp>
        <p:nvSpPr>
          <p:cNvPr id="51" name="矩形 50"/>
          <p:cNvSpPr/>
          <p:nvPr/>
        </p:nvSpPr>
        <p:spPr>
          <a:xfrm>
            <a:off x="6790036" y="4167423"/>
            <a:ext cx="1964438" cy="76835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2200" dirty="0">
                <a:solidFill>
                  <a:srgbClr val="8266F2"/>
                </a:solidFill>
                <a:latin typeface="+mj-ea"/>
                <a:ea typeface="+mj-ea"/>
                <a:cs typeface="Manrope SemiBold" charset="0"/>
                <a:sym typeface="+mn-ea"/>
              </a:rPr>
              <a:t>DEMO SẢN PHẨM</a:t>
            </a:r>
            <a:endParaRPr lang="vi-VN" altLang="zh-CN" sz="2200" dirty="0">
              <a:solidFill>
                <a:srgbClr val="8266F2"/>
              </a:solidFill>
              <a:latin typeface="+mj-ea"/>
              <a:ea typeface="+mj-ea"/>
              <a:cs typeface="Manrope SemiBold" charset="0"/>
              <a:sym typeface="+mn-ea"/>
            </a:endParaRPr>
          </a:p>
        </p:txBody>
      </p:sp>
      <p:cxnSp>
        <p:nvCxnSpPr>
          <p:cNvPr id="52" name="直接连接符 51"/>
          <p:cNvCxnSpPr/>
          <p:nvPr/>
        </p:nvCxnSpPr>
        <p:spPr>
          <a:xfrm>
            <a:off x="6921749" y="4042300"/>
            <a:ext cx="1701012" cy="0"/>
          </a:xfrm>
          <a:prstGeom prst="line">
            <a:avLst/>
          </a:prstGeom>
          <a:ln>
            <a:solidFill>
              <a:srgbClr val="FF9675"/>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921749" y="5229660"/>
            <a:ext cx="1701012" cy="0"/>
          </a:xfrm>
          <a:prstGeom prst="line">
            <a:avLst/>
          </a:prstGeom>
          <a:ln>
            <a:solidFill>
              <a:srgbClr val="FF9675"/>
            </a:solidFill>
            <a:prstDash val="sysDash"/>
          </a:ln>
        </p:spPr>
        <p:style>
          <a:lnRef idx="1">
            <a:schemeClr val="accent1"/>
          </a:lnRef>
          <a:fillRef idx="0">
            <a:schemeClr val="accent1"/>
          </a:fillRef>
          <a:effectRef idx="0">
            <a:schemeClr val="accent1"/>
          </a:effectRef>
          <a:fontRef idx="minor">
            <a:schemeClr val="tx1"/>
          </a:fontRef>
        </p:style>
      </p:cxnSp>
      <p:sp>
        <p:nvSpPr>
          <p:cNvPr id="54" name="Rectangle 58"/>
          <p:cNvSpPr>
            <a:spLocks noChangeAspect="1"/>
          </p:cNvSpPr>
          <p:nvPr/>
        </p:nvSpPr>
        <p:spPr>
          <a:xfrm>
            <a:off x="7422440" y="2757821"/>
            <a:ext cx="699629" cy="700846"/>
          </a:xfrm>
          <a:prstGeom prst="rect">
            <a:avLst/>
          </a:prstGeom>
          <a:noFill/>
          <a:ln>
            <a:noFill/>
          </a:ln>
          <a:extLst>
            <a:ext uri="{909E8E84-426E-40DD-AFC4-6F175D3DCCD1}">
              <a14:hiddenFill xmlns:a14="http://schemas.microsoft.com/office/drawing/2010/main">
                <a:solidFill>
                  <a:srgbClr val="948DC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mj-ea"/>
                <a:ea typeface="+mj-ea"/>
                <a:cs typeface="Manrope SemiBold" charset="0"/>
                <a:sym typeface="Manrope SemiBold" charset="0"/>
              </a:rPr>
              <a:t>03</a:t>
            </a:r>
            <a:endParaRPr lang="en-US" sz="2800" dirty="0">
              <a:solidFill>
                <a:schemeClr val="bg1"/>
              </a:solidFill>
              <a:latin typeface="+mj-ea"/>
              <a:ea typeface="+mj-ea"/>
              <a:cs typeface="Manrope SemiBold" charset="0"/>
              <a:sym typeface="Manrope SemiBold" charset="0"/>
            </a:endParaRPr>
          </a:p>
        </p:txBody>
      </p:sp>
      <p:sp>
        <p:nvSpPr>
          <p:cNvPr id="22" name="矩形 21"/>
          <p:cNvSpPr/>
          <p:nvPr/>
        </p:nvSpPr>
        <p:spPr>
          <a:xfrm>
            <a:off x="2514885" y="891624"/>
            <a:ext cx="7171466" cy="1014730"/>
          </a:xfrm>
          <a:prstGeom prst="rect">
            <a:avLst/>
          </a:prstGeom>
        </p:spPr>
        <p:txBody>
          <a:bodyPr wrap="square">
            <a:spAutoFit/>
          </a:bodyPr>
          <a:lstStyle/>
          <a:p>
            <a:pPr algn="ctr"/>
            <a:r>
              <a:rPr lang="vi-VN" altLang="zh-CN" sz="6000" dirty="0">
                <a:solidFill>
                  <a:srgbClr val="8266F2"/>
                </a:solidFill>
                <a:latin typeface="+mj-ea"/>
                <a:ea typeface="+mj-ea"/>
                <a:cs typeface="Roboto Black" panose="02000000000000000000" charset="0"/>
              </a:rPr>
              <a:t>NỘI DUNG</a:t>
            </a:r>
            <a:endParaRPr lang="vi-VN" altLang="zh-CN" sz="6000" dirty="0">
              <a:solidFill>
                <a:srgbClr val="8266F2"/>
              </a:solidFill>
              <a:latin typeface="+mj-ea"/>
              <a:ea typeface="+mj-ea"/>
              <a:cs typeface="Roboto Black" panose="02000000000000000000" charset="0"/>
            </a:endParaRPr>
          </a:p>
        </p:txBody>
      </p:sp>
      <p:pic>
        <p:nvPicPr>
          <p:cNvPr id="26" name="图形 2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68058" y="2507955"/>
            <a:ext cx="2794726" cy="4188754"/>
          </a:xfrm>
          <a:prstGeom prst="rect">
            <a:avLst/>
          </a:prstGeom>
        </p:spPr>
      </p:pic>
      <p:grpSp>
        <p:nvGrpSpPr>
          <p:cNvPr id="70" name="组合 69"/>
          <p:cNvGrpSpPr/>
          <p:nvPr/>
        </p:nvGrpSpPr>
        <p:grpSpPr>
          <a:xfrm>
            <a:off x="729326" y="168275"/>
            <a:ext cx="10733349" cy="796925"/>
            <a:chOff x="754577" y="168275"/>
            <a:chExt cx="10733349" cy="796925"/>
          </a:xfrm>
        </p:grpSpPr>
        <p:pic>
          <p:nvPicPr>
            <p:cNvPr id="68" name="图形 67"/>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4577" y="168275"/>
              <a:ext cx="427879" cy="796925"/>
            </a:xfrm>
            <a:prstGeom prst="rect">
              <a:avLst/>
            </a:prstGeom>
          </p:spPr>
        </p:pic>
        <p:pic>
          <p:nvPicPr>
            <p:cNvPr id="69" name="图形 68"/>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60047" y="168275"/>
              <a:ext cx="427879" cy="796925"/>
            </a:xfrm>
            <a:prstGeom prst="rect">
              <a:avLst/>
            </a:prstGeom>
          </p:spPr>
        </p:pic>
      </p:grpSp>
      <p:grpSp>
        <p:nvGrpSpPr>
          <p:cNvPr id="72" name="组合 71"/>
          <p:cNvGrpSpPr/>
          <p:nvPr/>
        </p:nvGrpSpPr>
        <p:grpSpPr>
          <a:xfrm>
            <a:off x="1695737" y="968376"/>
            <a:ext cx="8800526" cy="1232269"/>
            <a:chOff x="1762414" y="968376"/>
            <a:chExt cx="8800526" cy="1232269"/>
          </a:xfrm>
        </p:grpSpPr>
        <p:pic>
          <p:nvPicPr>
            <p:cNvPr id="66" name="图形 65"/>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62414" y="1013038"/>
              <a:ext cx="734441" cy="1187607"/>
            </a:xfrm>
            <a:prstGeom prst="rect">
              <a:avLst/>
            </a:prstGeom>
          </p:spPr>
        </p:pic>
        <p:pic>
          <p:nvPicPr>
            <p:cNvPr id="71" name="图形 70"/>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677115" y="968376"/>
              <a:ext cx="885825" cy="687278"/>
            </a:xfrm>
            <a:prstGeom prst="rect">
              <a:avLst/>
            </a:prstGeom>
          </p:spPr>
        </p:pic>
      </p:grpSp>
      <p:grpSp>
        <p:nvGrpSpPr>
          <p:cNvPr id="74" name="组合 73"/>
          <p:cNvGrpSpPr/>
          <p:nvPr/>
        </p:nvGrpSpPr>
        <p:grpSpPr>
          <a:xfrm>
            <a:off x="535265" y="5229660"/>
            <a:ext cx="11121471" cy="1460904"/>
            <a:chOff x="523317" y="5229660"/>
            <a:chExt cx="11121471" cy="1460904"/>
          </a:xfrm>
        </p:grpSpPr>
        <p:pic>
          <p:nvPicPr>
            <p:cNvPr id="65" name="图形 64"/>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3317" y="5229660"/>
              <a:ext cx="591638" cy="1460065"/>
            </a:xfrm>
            <a:prstGeom prst="rect">
              <a:avLst/>
            </a:prstGeom>
          </p:spPr>
        </p:pic>
        <p:pic>
          <p:nvPicPr>
            <p:cNvPr id="73" name="图形 72"/>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088837" y="5717649"/>
              <a:ext cx="555951" cy="972915"/>
            </a:xfrm>
            <a:prstGeom prst="rect">
              <a:avLst/>
            </a:prstGeom>
          </p:spPr>
        </p:pic>
      </p:grpSp>
    </p:spTree>
    <p:custDataLst>
      <p:tags r:id="rId2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7739" cy="6869022"/>
          </a:xfrm>
          <a:prstGeom prst="rect">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5" name="图形 4"/>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642396" y="4533900"/>
            <a:ext cx="3558840" cy="2336800"/>
          </a:xfrm>
          <a:prstGeom prst="rect">
            <a:avLst/>
          </a:prstGeom>
        </p:spPr>
      </p:pic>
      <p:pic>
        <p:nvPicPr>
          <p:cNvPr id="6" name="图形 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15411" y="161925"/>
            <a:ext cx="885825" cy="3267075"/>
          </a:xfrm>
          <a:prstGeom prst="rect">
            <a:avLst/>
          </a:prstGeom>
        </p:spPr>
      </p:pic>
      <p:pic>
        <p:nvPicPr>
          <p:cNvPr id="8" name="图形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 y="3175"/>
            <a:ext cx="7962900" cy="2233790"/>
          </a:xfrm>
          <a:prstGeom prst="rect">
            <a:avLst/>
          </a:prstGeom>
        </p:spPr>
      </p:pic>
      <p:sp>
        <p:nvSpPr>
          <p:cNvPr id="11" name="矩形: 圆角 10"/>
          <p:cNvSpPr/>
          <p:nvPr/>
        </p:nvSpPr>
        <p:spPr>
          <a:xfrm>
            <a:off x="200165" y="161291"/>
            <a:ext cx="11774121" cy="6528434"/>
          </a:xfrm>
          <a:prstGeom prst="roundRect">
            <a:avLst>
              <a:gd name="adj" fmla="val 6848"/>
            </a:avLst>
          </a:prstGeom>
          <a:solidFill>
            <a:srgbClr val="FFF7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10" name="图形 9"/>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4577" y="168275"/>
            <a:ext cx="427879" cy="796925"/>
          </a:xfrm>
          <a:prstGeom prst="rect">
            <a:avLst/>
          </a:prstGeom>
        </p:spPr>
      </p:pic>
      <p:cxnSp>
        <p:nvCxnSpPr>
          <p:cNvPr id="28" name="直接连接符 27"/>
          <p:cNvCxnSpPr/>
          <p:nvPr/>
        </p:nvCxnSpPr>
        <p:spPr>
          <a:xfrm>
            <a:off x="200165" y="6175805"/>
            <a:ext cx="11774121" cy="0"/>
          </a:xfrm>
          <a:prstGeom prst="line">
            <a:avLst/>
          </a:prstGeom>
          <a:ln w="19050">
            <a:solidFill>
              <a:srgbClr val="686874"/>
            </a:solidFill>
          </a:ln>
        </p:spPr>
        <p:style>
          <a:lnRef idx="1">
            <a:schemeClr val="accent1"/>
          </a:lnRef>
          <a:fillRef idx="0">
            <a:schemeClr val="accent1"/>
          </a:fillRef>
          <a:effectRef idx="0">
            <a:schemeClr val="accent1"/>
          </a:effectRef>
          <a:fontRef idx="minor">
            <a:schemeClr val="tx1"/>
          </a:fontRef>
        </p:style>
      </p:cxnSp>
      <p:pic>
        <p:nvPicPr>
          <p:cNvPr id="2" name="图形 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567481" y="681474"/>
            <a:ext cx="869942" cy="674955"/>
          </a:xfrm>
          <a:prstGeom prst="rect">
            <a:avLst/>
          </a:prstGeom>
        </p:spPr>
      </p:pic>
      <p:pic>
        <p:nvPicPr>
          <p:cNvPr id="4" name="图形 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4014" y="4415399"/>
            <a:ext cx="713680" cy="1761245"/>
          </a:xfrm>
          <a:prstGeom prst="rect">
            <a:avLst/>
          </a:prstGeom>
        </p:spPr>
      </p:pic>
      <p:grpSp>
        <p:nvGrpSpPr>
          <p:cNvPr id="31" name="组合 30"/>
          <p:cNvGrpSpPr/>
          <p:nvPr/>
        </p:nvGrpSpPr>
        <p:grpSpPr>
          <a:xfrm>
            <a:off x="6337593" y="1059653"/>
            <a:ext cx="3183092" cy="1511966"/>
            <a:chOff x="6679773" y="1152951"/>
            <a:chExt cx="3183092" cy="1511966"/>
          </a:xfrm>
        </p:grpSpPr>
        <p:pic>
          <p:nvPicPr>
            <p:cNvPr id="35" name="图形 34"/>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27071" y="1152951"/>
              <a:ext cx="2335794" cy="1511966"/>
            </a:xfrm>
            <a:prstGeom prst="rect">
              <a:avLst/>
            </a:prstGeom>
          </p:spPr>
        </p:pic>
        <p:sp>
          <p:nvSpPr>
            <p:cNvPr id="38" name="Oval 19"/>
            <p:cNvSpPr/>
            <p:nvPr/>
          </p:nvSpPr>
          <p:spPr>
            <a:xfrm>
              <a:off x="7843964" y="1421680"/>
              <a:ext cx="400555" cy="343226"/>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39" name="矩形 38"/>
            <p:cNvSpPr/>
            <p:nvPr/>
          </p:nvSpPr>
          <p:spPr>
            <a:xfrm>
              <a:off x="8244519" y="1258823"/>
              <a:ext cx="1526750" cy="645160"/>
            </a:xfrm>
            <a:prstGeom prst="rect">
              <a:avLst/>
            </a:prstGeom>
          </p:spPr>
          <p:txBody>
            <a:bodyPr wrap="square">
              <a:spAutoFit/>
            </a:bodyPr>
            <a:lstStyle/>
            <a:p>
              <a:r>
                <a:rPr lang="en-US" altLang="zh-CN" sz="3600" dirty="0" err="1">
                  <a:solidFill>
                    <a:schemeClr val="accent2"/>
                  </a:solidFill>
                  <a:latin typeface="+mj-lt"/>
                  <a:cs typeface="Roboto Black" panose="02000000000000000000" charset="0"/>
                </a:rPr>
                <a:t>20</a:t>
              </a:r>
              <a:r>
                <a:rPr lang="vi-VN" altLang="en-US" sz="3600" dirty="0" err="1">
                  <a:solidFill>
                    <a:schemeClr val="accent2"/>
                  </a:solidFill>
                  <a:latin typeface="+mj-lt"/>
                  <a:cs typeface="Roboto Black" panose="02000000000000000000" charset="0"/>
                </a:rPr>
                <a:t>24</a:t>
              </a:r>
              <a:endParaRPr lang="vi-VN" altLang="en-US" sz="3600" dirty="0" err="1">
                <a:solidFill>
                  <a:schemeClr val="accent2"/>
                </a:solidFill>
                <a:latin typeface="+mj-lt"/>
                <a:cs typeface="Roboto Black" panose="02000000000000000000" charset="0"/>
              </a:endParaRPr>
            </a:p>
          </p:txBody>
        </p:sp>
        <p:pic>
          <p:nvPicPr>
            <p:cNvPr id="40" name="图形 39"/>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679773" y="1612638"/>
              <a:ext cx="629836" cy="1018458"/>
            </a:xfrm>
            <a:prstGeom prst="rect">
              <a:avLst/>
            </a:prstGeom>
          </p:spPr>
        </p:pic>
      </p:grpSp>
      <p:grpSp>
        <p:nvGrpSpPr>
          <p:cNvPr id="44" name="组合 43"/>
          <p:cNvGrpSpPr/>
          <p:nvPr/>
        </p:nvGrpSpPr>
        <p:grpSpPr>
          <a:xfrm>
            <a:off x="1265045" y="1636431"/>
            <a:ext cx="713680" cy="713680"/>
            <a:chOff x="1505412" y="1891149"/>
            <a:chExt cx="469900" cy="469900"/>
          </a:xfrm>
        </p:grpSpPr>
        <p:sp>
          <p:nvSpPr>
            <p:cNvPr id="41" name="椭圆 40"/>
            <p:cNvSpPr/>
            <p:nvPr/>
          </p:nvSpPr>
          <p:spPr>
            <a:xfrm>
              <a:off x="1505412" y="1891149"/>
              <a:ext cx="469900" cy="469900"/>
            </a:xfrm>
            <a:prstGeom prst="ellipse">
              <a:avLst/>
            </a:prstGeom>
            <a:solidFill>
              <a:srgbClr val="FF8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Roboto Black" panose="02000000000000000000" charset="0"/>
              </a:endParaRPr>
            </a:p>
          </p:txBody>
        </p:sp>
        <p:sp>
          <p:nvSpPr>
            <p:cNvPr id="42" name="Oval 21"/>
            <p:cNvSpPr/>
            <p:nvPr/>
          </p:nvSpPr>
          <p:spPr>
            <a:xfrm>
              <a:off x="1602539" y="2008002"/>
              <a:ext cx="275647" cy="236194"/>
            </a:xfrm>
            <a:custGeom>
              <a:avLst/>
              <a:gdLst>
                <a:gd name="T0" fmla="*/ 2018 w 3960"/>
                <a:gd name="T1" fmla="*/ 7 h 3398"/>
                <a:gd name="T2" fmla="*/ 94 w 3960"/>
                <a:gd name="T3" fmla="*/ 567 h 3398"/>
                <a:gd name="T4" fmla="*/ 94 w 3960"/>
                <a:gd name="T5" fmla="*/ 820 h 3398"/>
                <a:gd name="T6" fmla="*/ 544 w 3960"/>
                <a:gd name="T7" fmla="*/ 1808 h 3398"/>
                <a:gd name="T8" fmla="*/ 978 w 3960"/>
                <a:gd name="T9" fmla="*/ 2123 h 3398"/>
                <a:gd name="T10" fmla="*/ 979 w 3960"/>
                <a:gd name="T11" fmla="*/ 2547 h 3398"/>
                <a:gd name="T12" fmla="*/ 874 w 3960"/>
                <a:gd name="T13" fmla="*/ 2840 h 3398"/>
                <a:gd name="T14" fmla="*/ 733 w 3960"/>
                <a:gd name="T15" fmla="*/ 3260 h 3398"/>
                <a:gd name="T16" fmla="*/ 834 w 3960"/>
                <a:gd name="T17" fmla="*/ 3398 h 3398"/>
                <a:gd name="T18" fmla="*/ 1473 w 3960"/>
                <a:gd name="T19" fmla="*/ 3355 h 3398"/>
                <a:gd name="T20" fmla="*/ 1349 w 3960"/>
                <a:gd name="T21" fmla="*/ 2844 h 3398"/>
                <a:gd name="T22" fmla="*/ 1361 w 3960"/>
                <a:gd name="T23" fmla="*/ 2759 h 3398"/>
                <a:gd name="T24" fmla="*/ 1242 w 3960"/>
                <a:gd name="T25" fmla="*/ 2542 h 3398"/>
                <a:gd name="T26" fmla="*/ 1989 w 3960"/>
                <a:gd name="T27" fmla="*/ 2347 h 3398"/>
                <a:gd name="T28" fmla="*/ 3365 w 3960"/>
                <a:gd name="T29" fmla="*/ 1912 h 3398"/>
                <a:gd name="T30" fmla="*/ 3416 w 3960"/>
                <a:gd name="T31" fmla="*/ 956 h 3398"/>
                <a:gd name="T32" fmla="*/ 3960 w 3960"/>
                <a:gd name="T33" fmla="*/ 694 h 3398"/>
                <a:gd name="T34" fmla="*/ 978 w 3960"/>
                <a:gd name="T35" fmla="*/ 1831 h 3398"/>
                <a:gd name="T36" fmla="*/ 807 w 3960"/>
                <a:gd name="T37" fmla="*/ 1036 h 3398"/>
                <a:gd name="T38" fmla="*/ 978 w 3960"/>
                <a:gd name="T39" fmla="*/ 1831 h 3398"/>
                <a:gd name="T40" fmla="*/ 1042 w 3960"/>
                <a:gd name="T41" fmla="*/ 3000 h 3398"/>
                <a:gd name="T42" fmla="*/ 1178 w 3960"/>
                <a:gd name="T43" fmla="*/ 3000 h 3398"/>
                <a:gd name="T44" fmla="*/ 980 w 3960"/>
                <a:gd name="T45" fmla="*/ 3188 h 3398"/>
                <a:gd name="T46" fmla="*/ 1110 w 3960"/>
                <a:gd name="T47" fmla="*/ 2720 h 3398"/>
                <a:gd name="T48" fmla="*/ 1110 w 3960"/>
                <a:gd name="T49" fmla="*/ 2799 h 3398"/>
                <a:gd name="T50" fmla="*/ 3153 w 3960"/>
                <a:gd name="T51" fmla="*/ 1739 h 3398"/>
                <a:gd name="T52" fmla="*/ 2473 w 3960"/>
                <a:gd name="T53" fmla="*/ 2027 h 3398"/>
                <a:gd name="T54" fmla="*/ 1242 w 3960"/>
                <a:gd name="T55" fmla="*/ 1168 h 3398"/>
                <a:gd name="T56" fmla="*/ 1980 w 3960"/>
                <a:gd name="T57" fmla="*/ 1385 h 3398"/>
                <a:gd name="T58" fmla="*/ 3153 w 3960"/>
                <a:gd name="T59" fmla="*/ 1036 h 3398"/>
                <a:gd name="T60" fmla="*/ 1980 w 3960"/>
                <a:gd name="T61" fmla="*/ 1116 h 3398"/>
                <a:gd name="T62" fmla="*/ 2022 w 3960"/>
                <a:gd name="T63" fmla="*/ 815 h 3398"/>
                <a:gd name="T64" fmla="*/ 1938 w 3960"/>
                <a:gd name="T65" fmla="*/ 565 h 3398"/>
                <a:gd name="T66" fmla="*/ 586 w 3960"/>
                <a:gd name="T67" fmla="*/ 694 h 3398"/>
                <a:gd name="T68" fmla="*/ 3374 w 3960"/>
                <a:gd name="T69" fmla="*/ 694 h 3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0" h="3398">
                  <a:moveTo>
                    <a:pt x="3866" y="567"/>
                  </a:moveTo>
                  <a:lnTo>
                    <a:pt x="2018" y="7"/>
                  </a:lnTo>
                  <a:cubicBezTo>
                    <a:pt x="1993" y="0"/>
                    <a:pt x="1967" y="0"/>
                    <a:pt x="1942" y="7"/>
                  </a:cubicBezTo>
                  <a:lnTo>
                    <a:pt x="94" y="567"/>
                  </a:lnTo>
                  <a:cubicBezTo>
                    <a:pt x="38" y="584"/>
                    <a:pt x="0" y="635"/>
                    <a:pt x="0" y="694"/>
                  </a:cubicBezTo>
                  <a:cubicBezTo>
                    <a:pt x="0" y="752"/>
                    <a:pt x="38" y="803"/>
                    <a:pt x="94" y="820"/>
                  </a:cubicBezTo>
                  <a:lnTo>
                    <a:pt x="544" y="956"/>
                  </a:lnTo>
                  <a:lnTo>
                    <a:pt x="544" y="1808"/>
                  </a:lnTo>
                  <a:cubicBezTo>
                    <a:pt x="544" y="1852"/>
                    <a:pt x="566" y="1894"/>
                    <a:pt x="604" y="1918"/>
                  </a:cubicBezTo>
                  <a:cubicBezTo>
                    <a:pt x="731" y="2000"/>
                    <a:pt x="856" y="2068"/>
                    <a:pt x="978" y="2123"/>
                  </a:cubicBezTo>
                  <a:lnTo>
                    <a:pt x="978" y="2542"/>
                  </a:lnTo>
                  <a:cubicBezTo>
                    <a:pt x="978" y="2543"/>
                    <a:pt x="979" y="2545"/>
                    <a:pt x="979" y="2547"/>
                  </a:cubicBezTo>
                  <a:cubicBezTo>
                    <a:pt x="908" y="2591"/>
                    <a:pt x="860" y="2669"/>
                    <a:pt x="860" y="2759"/>
                  </a:cubicBezTo>
                  <a:cubicBezTo>
                    <a:pt x="860" y="2788"/>
                    <a:pt x="865" y="2815"/>
                    <a:pt x="874" y="2840"/>
                  </a:cubicBezTo>
                  <a:cubicBezTo>
                    <a:pt x="873" y="2842"/>
                    <a:pt x="872" y="2843"/>
                    <a:pt x="872" y="2844"/>
                  </a:cubicBezTo>
                  <a:lnTo>
                    <a:pt x="733" y="3260"/>
                  </a:lnTo>
                  <a:cubicBezTo>
                    <a:pt x="723" y="3292"/>
                    <a:pt x="728" y="3327"/>
                    <a:pt x="748" y="3355"/>
                  </a:cubicBezTo>
                  <a:cubicBezTo>
                    <a:pt x="768" y="3382"/>
                    <a:pt x="800" y="3398"/>
                    <a:pt x="834" y="3398"/>
                  </a:cubicBezTo>
                  <a:lnTo>
                    <a:pt x="1387" y="3398"/>
                  </a:lnTo>
                  <a:cubicBezTo>
                    <a:pt x="1421" y="3398"/>
                    <a:pt x="1453" y="3382"/>
                    <a:pt x="1473" y="3355"/>
                  </a:cubicBezTo>
                  <a:cubicBezTo>
                    <a:pt x="1492" y="3327"/>
                    <a:pt x="1498" y="3292"/>
                    <a:pt x="1487" y="3260"/>
                  </a:cubicBezTo>
                  <a:lnTo>
                    <a:pt x="1349" y="2844"/>
                  </a:lnTo>
                  <a:cubicBezTo>
                    <a:pt x="1348" y="2843"/>
                    <a:pt x="1348" y="2842"/>
                    <a:pt x="1347" y="2840"/>
                  </a:cubicBezTo>
                  <a:cubicBezTo>
                    <a:pt x="1356" y="2815"/>
                    <a:pt x="1361" y="2788"/>
                    <a:pt x="1361" y="2759"/>
                  </a:cubicBezTo>
                  <a:cubicBezTo>
                    <a:pt x="1361" y="2669"/>
                    <a:pt x="1313" y="2591"/>
                    <a:pt x="1242" y="2547"/>
                  </a:cubicBezTo>
                  <a:cubicBezTo>
                    <a:pt x="1242" y="2545"/>
                    <a:pt x="1242" y="2543"/>
                    <a:pt x="1242" y="2542"/>
                  </a:cubicBezTo>
                  <a:lnTo>
                    <a:pt x="1242" y="2226"/>
                  </a:lnTo>
                  <a:cubicBezTo>
                    <a:pt x="1511" y="2314"/>
                    <a:pt x="1763" y="2347"/>
                    <a:pt x="1989" y="2347"/>
                  </a:cubicBezTo>
                  <a:cubicBezTo>
                    <a:pt x="2199" y="2347"/>
                    <a:pt x="2388" y="2319"/>
                    <a:pt x="2546" y="2280"/>
                  </a:cubicBezTo>
                  <a:cubicBezTo>
                    <a:pt x="3042" y="2160"/>
                    <a:pt x="3352" y="1922"/>
                    <a:pt x="3365" y="1912"/>
                  </a:cubicBezTo>
                  <a:cubicBezTo>
                    <a:pt x="3398" y="1887"/>
                    <a:pt x="3416" y="1848"/>
                    <a:pt x="3416" y="1808"/>
                  </a:cubicBezTo>
                  <a:lnTo>
                    <a:pt x="3416" y="956"/>
                  </a:lnTo>
                  <a:lnTo>
                    <a:pt x="3866" y="820"/>
                  </a:lnTo>
                  <a:cubicBezTo>
                    <a:pt x="3922" y="803"/>
                    <a:pt x="3960" y="752"/>
                    <a:pt x="3960" y="694"/>
                  </a:cubicBezTo>
                  <a:cubicBezTo>
                    <a:pt x="3960" y="635"/>
                    <a:pt x="3922" y="584"/>
                    <a:pt x="3866" y="567"/>
                  </a:cubicBezTo>
                  <a:close/>
                  <a:moveTo>
                    <a:pt x="978" y="1831"/>
                  </a:moveTo>
                  <a:cubicBezTo>
                    <a:pt x="921" y="1801"/>
                    <a:pt x="864" y="1769"/>
                    <a:pt x="807" y="1735"/>
                  </a:cubicBezTo>
                  <a:lnTo>
                    <a:pt x="807" y="1036"/>
                  </a:lnTo>
                  <a:lnTo>
                    <a:pt x="978" y="1088"/>
                  </a:lnTo>
                  <a:lnTo>
                    <a:pt x="978" y="1831"/>
                  </a:lnTo>
                  <a:close/>
                  <a:moveTo>
                    <a:pt x="980" y="3188"/>
                  </a:moveTo>
                  <a:lnTo>
                    <a:pt x="1042" y="3000"/>
                  </a:lnTo>
                  <a:cubicBezTo>
                    <a:pt x="1064" y="3006"/>
                    <a:pt x="1087" y="3010"/>
                    <a:pt x="1110" y="3010"/>
                  </a:cubicBezTo>
                  <a:cubicBezTo>
                    <a:pt x="1134" y="3010"/>
                    <a:pt x="1157" y="3006"/>
                    <a:pt x="1178" y="3000"/>
                  </a:cubicBezTo>
                  <a:lnTo>
                    <a:pt x="1241" y="3188"/>
                  </a:lnTo>
                  <a:lnTo>
                    <a:pt x="980" y="3188"/>
                  </a:lnTo>
                  <a:close/>
                  <a:moveTo>
                    <a:pt x="1071" y="2759"/>
                  </a:moveTo>
                  <a:cubicBezTo>
                    <a:pt x="1071" y="2737"/>
                    <a:pt x="1088" y="2720"/>
                    <a:pt x="1110" y="2720"/>
                  </a:cubicBezTo>
                  <a:cubicBezTo>
                    <a:pt x="1132" y="2720"/>
                    <a:pt x="1150" y="2737"/>
                    <a:pt x="1150" y="2759"/>
                  </a:cubicBezTo>
                  <a:cubicBezTo>
                    <a:pt x="1150" y="2781"/>
                    <a:pt x="1132" y="2799"/>
                    <a:pt x="1110" y="2799"/>
                  </a:cubicBezTo>
                  <a:cubicBezTo>
                    <a:pt x="1088" y="2799"/>
                    <a:pt x="1071" y="2781"/>
                    <a:pt x="1071" y="2759"/>
                  </a:cubicBezTo>
                  <a:close/>
                  <a:moveTo>
                    <a:pt x="3153" y="1739"/>
                  </a:moveTo>
                  <a:lnTo>
                    <a:pt x="3153" y="1739"/>
                  </a:lnTo>
                  <a:cubicBezTo>
                    <a:pt x="3052" y="1805"/>
                    <a:pt x="2808" y="1947"/>
                    <a:pt x="2473" y="2027"/>
                  </a:cubicBezTo>
                  <a:cubicBezTo>
                    <a:pt x="2057" y="2125"/>
                    <a:pt x="1644" y="2099"/>
                    <a:pt x="1242" y="1948"/>
                  </a:cubicBezTo>
                  <a:lnTo>
                    <a:pt x="1242" y="1168"/>
                  </a:lnTo>
                  <a:lnTo>
                    <a:pt x="1942" y="1380"/>
                  </a:lnTo>
                  <a:cubicBezTo>
                    <a:pt x="1954" y="1384"/>
                    <a:pt x="1967" y="1385"/>
                    <a:pt x="1980" y="1385"/>
                  </a:cubicBezTo>
                  <a:cubicBezTo>
                    <a:pt x="1993" y="1385"/>
                    <a:pt x="2006" y="1384"/>
                    <a:pt x="2018" y="1380"/>
                  </a:cubicBezTo>
                  <a:lnTo>
                    <a:pt x="3153" y="1036"/>
                  </a:lnTo>
                  <a:lnTo>
                    <a:pt x="3153" y="1739"/>
                  </a:lnTo>
                  <a:close/>
                  <a:moveTo>
                    <a:pt x="1980" y="1116"/>
                  </a:moveTo>
                  <a:lnTo>
                    <a:pt x="1531" y="980"/>
                  </a:lnTo>
                  <a:lnTo>
                    <a:pt x="2022" y="815"/>
                  </a:lnTo>
                  <a:cubicBezTo>
                    <a:pt x="2091" y="792"/>
                    <a:pt x="2128" y="717"/>
                    <a:pt x="2105" y="648"/>
                  </a:cubicBezTo>
                  <a:cubicBezTo>
                    <a:pt x="2082" y="579"/>
                    <a:pt x="2007" y="542"/>
                    <a:pt x="1938" y="565"/>
                  </a:cubicBezTo>
                  <a:lnTo>
                    <a:pt x="1096" y="848"/>
                  </a:lnTo>
                  <a:lnTo>
                    <a:pt x="586" y="694"/>
                  </a:lnTo>
                  <a:lnTo>
                    <a:pt x="1980" y="271"/>
                  </a:lnTo>
                  <a:lnTo>
                    <a:pt x="3374" y="694"/>
                  </a:lnTo>
                  <a:lnTo>
                    <a:pt x="1980" y="111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sp>
        <p:nvSpPr>
          <p:cNvPr id="43" name="矩形 42"/>
          <p:cNvSpPr/>
          <p:nvPr/>
        </p:nvSpPr>
        <p:spPr>
          <a:xfrm>
            <a:off x="2100398" y="1531606"/>
            <a:ext cx="3572096" cy="923330"/>
          </a:xfrm>
          <a:prstGeom prst="rect">
            <a:avLst/>
          </a:prstGeom>
        </p:spPr>
        <p:txBody>
          <a:bodyPr wrap="square">
            <a:spAutoFit/>
          </a:bodyPr>
          <a:lstStyle/>
          <a:p>
            <a:r>
              <a:rPr lang="en-US" altLang="zh-CN" sz="5400" dirty="0">
                <a:solidFill>
                  <a:srgbClr val="FF897D"/>
                </a:solidFill>
                <a:latin typeface="+mj-ea"/>
                <a:ea typeface="+mj-ea"/>
                <a:cs typeface="Roboto Black" panose="02000000000000000000" charset="0"/>
              </a:rPr>
              <a:t>Part 01</a:t>
            </a:r>
            <a:endParaRPr lang="zh-CN" altLang="en-US" sz="5400" dirty="0">
              <a:solidFill>
                <a:srgbClr val="FF897D"/>
              </a:solidFill>
              <a:latin typeface="+mj-ea"/>
              <a:ea typeface="+mj-ea"/>
              <a:cs typeface="Roboto Black" panose="02000000000000000000" charset="0"/>
            </a:endParaRPr>
          </a:p>
        </p:txBody>
      </p:sp>
      <p:sp>
        <p:nvSpPr>
          <p:cNvPr id="45" name="矩形 44"/>
          <p:cNvSpPr/>
          <p:nvPr/>
        </p:nvSpPr>
        <p:spPr>
          <a:xfrm>
            <a:off x="1182456" y="2645576"/>
            <a:ext cx="6521243" cy="1322070"/>
          </a:xfrm>
          <a:prstGeom prst="rect">
            <a:avLst/>
          </a:prstGeom>
        </p:spPr>
        <p:txBody>
          <a:bodyPr wrap="square">
            <a:spAutoFit/>
          </a:bodyPr>
          <a:lstStyle/>
          <a:p>
            <a:r>
              <a:rPr lang="vi-VN" altLang="en-US" sz="4000" dirty="0">
                <a:solidFill>
                  <a:srgbClr val="8266F2"/>
                </a:solidFill>
                <a:latin typeface="+mj-ea"/>
                <a:ea typeface="+mj-ea"/>
                <a:cs typeface="Roboto Black" panose="02000000000000000000" charset="0"/>
              </a:rPr>
              <a:t>GIỚI THIỆU</a:t>
            </a:r>
            <a:r>
              <a:rPr lang="en-US" altLang="vi-VN" sz="4000" dirty="0">
                <a:solidFill>
                  <a:srgbClr val="8266F2"/>
                </a:solidFill>
                <a:latin typeface="+mj-ea"/>
                <a:ea typeface="+mj-ea"/>
                <a:cs typeface="Roboto Black" panose="02000000000000000000" charset="0"/>
              </a:rPr>
              <a:t> VỀ TRÒ CHƠI VÀ</a:t>
            </a:r>
            <a:r>
              <a:rPr lang="vi-VN" altLang="en-US" sz="4000" dirty="0">
                <a:solidFill>
                  <a:srgbClr val="8266F2"/>
                </a:solidFill>
                <a:latin typeface="+mj-ea"/>
                <a:ea typeface="+mj-ea"/>
                <a:cs typeface="Roboto Black" panose="02000000000000000000" charset="0"/>
              </a:rPr>
              <a:t> GIẢI THUẬT NEGAMAX</a:t>
            </a:r>
            <a:endParaRPr lang="vi-VN" altLang="en-US" sz="4000" dirty="0">
              <a:solidFill>
                <a:srgbClr val="8266F2"/>
              </a:solidFill>
              <a:latin typeface="+mj-ea"/>
              <a:ea typeface="+mj-ea"/>
              <a:cs typeface="Roboto Black" panose="02000000000000000000" charset="0"/>
            </a:endParaRPr>
          </a:p>
        </p:txBody>
      </p:sp>
      <p:grpSp>
        <p:nvGrpSpPr>
          <p:cNvPr id="50" name="组合 49"/>
          <p:cNvGrpSpPr/>
          <p:nvPr/>
        </p:nvGrpSpPr>
        <p:grpSpPr>
          <a:xfrm>
            <a:off x="6014777" y="1625600"/>
            <a:ext cx="5447470" cy="4618333"/>
            <a:chOff x="5869112" y="1625600"/>
            <a:chExt cx="5447470" cy="4618333"/>
          </a:xfrm>
        </p:grpSpPr>
        <p:pic>
          <p:nvPicPr>
            <p:cNvPr id="51" name="图形 50"/>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42396" y="1625600"/>
              <a:ext cx="2674186" cy="4534053"/>
            </a:xfrm>
            <a:prstGeom prst="rect">
              <a:avLst/>
            </a:prstGeom>
          </p:spPr>
        </p:pic>
        <p:pic>
          <p:nvPicPr>
            <p:cNvPr id="52" name="图形 51"/>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869112" y="3303773"/>
              <a:ext cx="3158425" cy="2940160"/>
            </a:xfrm>
            <a:prstGeom prst="rect">
              <a:avLst/>
            </a:prstGeom>
          </p:spPr>
        </p:pic>
      </p:grpSp>
    </p:spTree>
    <p:custDataLst>
      <p:tags r:id="rId2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zh-CN" sz="4000" dirty="0">
                <a:solidFill>
                  <a:srgbClr val="FF9675"/>
                </a:solidFill>
                <a:latin typeface="+mj-ea"/>
                <a:ea typeface="+mj-ea"/>
                <a:cs typeface="Roboto Black" panose="02000000000000000000" charset="0"/>
              </a:rPr>
              <a:t>PART 1</a:t>
            </a:r>
            <a:endParaRPr lang="vi-VN" altLang="zh-CN" sz="4000" dirty="0">
              <a:solidFill>
                <a:srgbClr val="FF9675"/>
              </a:solidFill>
              <a:latin typeface="+mj-ea"/>
              <a:ea typeface="+mj-ea"/>
              <a:cs typeface="Roboto Black" panose="02000000000000000000" charset="0"/>
            </a:endParaRPr>
          </a:p>
        </p:txBody>
      </p:sp>
      <p:sp>
        <p:nvSpPr>
          <p:cNvPr id="32" name="矩形 31"/>
          <p:cNvSpPr/>
          <p:nvPr/>
        </p:nvSpPr>
        <p:spPr>
          <a:xfrm>
            <a:off x="896303" y="857247"/>
            <a:ext cx="4556723" cy="398780"/>
          </a:xfrm>
          <a:prstGeom prst="rect">
            <a:avLst/>
          </a:prstGeom>
        </p:spPr>
        <p:txBody>
          <a:bodyPr wrap="square">
            <a:spAutoFit/>
          </a:bodyPr>
          <a:lstStyle/>
          <a:p>
            <a:r>
              <a:rPr lang="vi-VN" altLang="zh-CN" sz="2000" dirty="0">
                <a:solidFill>
                  <a:srgbClr val="FF8863"/>
                </a:solidFill>
                <a:latin typeface="+mj-ea"/>
                <a:ea typeface="+mj-ea"/>
                <a:cs typeface="Roboto Black" panose="02000000000000000000" charset="0"/>
              </a:rPr>
              <a:t>GIỚI THIỆU </a:t>
            </a:r>
            <a:r>
              <a:rPr lang="en-US" altLang="vi-VN" sz="2000" dirty="0">
                <a:solidFill>
                  <a:srgbClr val="FF8863"/>
                </a:solidFill>
                <a:latin typeface="+mj-ea"/>
                <a:ea typeface="+mj-ea"/>
                <a:cs typeface="Roboto Black" panose="02000000000000000000" charset="0"/>
              </a:rPr>
              <a:t>TRÒ CHƠI CỜ VUA</a:t>
            </a:r>
            <a:endParaRPr lang="en-US" altLang="vi-VN" sz="2000" dirty="0">
              <a:solidFill>
                <a:srgbClr val="FF8863"/>
              </a:solidFill>
              <a:latin typeface="+mj-ea"/>
              <a:ea typeface="+mj-ea"/>
              <a:cs typeface="Roboto Black" panose="02000000000000000000" charset="0"/>
            </a:endParaRPr>
          </a:p>
        </p:txBody>
      </p:sp>
      <p:sp>
        <p:nvSpPr>
          <p:cNvPr id="4" name="Oval 16"/>
          <p:cNvSpPr/>
          <p:nvPr/>
        </p:nvSpPr>
        <p:spPr>
          <a:xfrm>
            <a:off x="7326027" y="2244688"/>
            <a:ext cx="1460311" cy="1460311"/>
          </a:xfrm>
          <a:prstGeom prst="ellipse">
            <a:avLst/>
          </a:prstGeom>
          <a:solidFill>
            <a:schemeClr val="accent2"/>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7" name="Freeform 15"/>
          <p:cNvSpPr/>
          <p:nvPr/>
        </p:nvSpPr>
        <p:spPr>
          <a:xfrm>
            <a:off x="7200059" y="4111750"/>
            <a:ext cx="4668631" cy="1784591"/>
          </a:xfrm>
          <a:custGeom>
            <a:avLst/>
            <a:gdLst>
              <a:gd name="connsiteX0" fmla="*/ 1069289 w 5040573"/>
              <a:gd name="connsiteY0" fmla="*/ 0 h 2279177"/>
              <a:gd name="connsiteX1" fmla="*/ 5040573 w 5040573"/>
              <a:gd name="connsiteY1" fmla="*/ 0 h 2279177"/>
              <a:gd name="connsiteX2" fmla="*/ 5040573 w 5040573"/>
              <a:gd name="connsiteY2" fmla="*/ 2279177 h 2279177"/>
              <a:gd name="connsiteX3" fmla="*/ 1069289 w 5040573"/>
              <a:gd name="connsiteY3" fmla="*/ 2279177 h 2279177"/>
              <a:gd name="connsiteX4" fmla="*/ 0 w 5040573"/>
              <a:gd name="connsiteY4" fmla="*/ 1139589 h 2279177"/>
              <a:gd name="connsiteX5" fmla="*/ 1069289 w 5040573"/>
              <a:gd name="connsiteY5" fmla="*/ 0 h 227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573" h="2279177">
                <a:moveTo>
                  <a:pt x="1069289" y="0"/>
                </a:moveTo>
                <a:lnTo>
                  <a:pt x="5040573" y="0"/>
                </a:lnTo>
                <a:lnTo>
                  <a:pt x="5040573" y="2279177"/>
                </a:lnTo>
                <a:lnTo>
                  <a:pt x="1069289" y="2279177"/>
                </a:lnTo>
                <a:cubicBezTo>
                  <a:pt x="478518" y="2279177"/>
                  <a:pt x="0" y="1768869"/>
                  <a:pt x="0" y="1139589"/>
                </a:cubicBezTo>
                <a:cubicBezTo>
                  <a:pt x="0" y="510308"/>
                  <a:pt x="478518" y="0"/>
                  <a:pt x="1069289" y="0"/>
                </a:cubicBezTo>
                <a:close/>
              </a:path>
            </a:pathLst>
          </a:custGeom>
          <a:solidFill>
            <a:schemeClr val="accent1"/>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9" name="图形"/>
          <p:cNvSpPr txBox="1"/>
          <p:nvPr/>
        </p:nvSpPr>
        <p:spPr>
          <a:xfrm>
            <a:off x="570865" y="1353820"/>
            <a:ext cx="6469380" cy="2069465"/>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144000" bIns="0" anchor="t" anchorCtr="0"/>
          <a:lstStyle/>
          <a:p>
            <a:pPr marL="342900" indent="-342900" algn="just">
              <a:lnSpc>
                <a:spcPct val="150000"/>
              </a:lnSpc>
              <a:buFont typeface="Wingdings" panose="05000000000000000000" charset="0"/>
              <a:buChar char="v"/>
            </a:pPr>
            <a:r>
              <a:rPr lang="en-US" altLang="zh-CN" sz="1900" dirty="0">
                <a:solidFill>
                  <a:schemeClr val="tx1">
                    <a:lumMod val="75000"/>
                    <a:lumOff val="25000"/>
                  </a:schemeClr>
                </a:solidFill>
                <a:latin typeface="Times New Roman" panose="02020603050405020304" charset="0"/>
                <a:cs typeface="Times New Roman" panose="02020603050405020304" charset="0"/>
                <a:sym typeface="+mn-lt"/>
              </a:rPr>
              <a:t>Cờ vua (tiếng Anh: chess), đôi khi còn được gọi là cờ phương Tây hoặc cờ quốc tế để phân biệt với các biến thể như cờ tướng, là một trò chơi board game dành cho hai người.Sau thời gian phát triển từ các trò chơi cổ tương tự có nguồn gốc từ Ấn Độ và Ba Tư, hình thức chơi hiện tại của cờ vua bắt đầu xuất hiện ở Nam Âu ở nửa sau của thế kỷ 15.</a:t>
            </a:r>
            <a:endParaRPr lang="en-US" altLang="zh-CN" sz="1900" dirty="0">
              <a:solidFill>
                <a:schemeClr val="tx1">
                  <a:lumMod val="75000"/>
                  <a:lumOff val="25000"/>
                </a:schemeClr>
              </a:solidFill>
              <a:latin typeface="Times New Roman" panose="02020603050405020304" charset="0"/>
              <a:cs typeface="Times New Roman" panose="02020603050405020304" charset="0"/>
              <a:sym typeface="+mn-lt"/>
            </a:endParaRPr>
          </a:p>
          <a:p>
            <a:pPr marL="342900" indent="-342900" algn="just">
              <a:lnSpc>
                <a:spcPct val="150000"/>
              </a:lnSpc>
              <a:buFont typeface="Wingdings" panose="05000000000000000000" charset="0"/>
              <a:buChar char="v"/>
            </a:pPr>
            <a:r>
              <a:rPr lang="en-US" altLang="zh-CN" sz="1900" dirty="0">
                <a:solidFill>
                  <a:schemeClr val="tx1">
                    <a:lumMod val="75000"/>
                    <a:lumOff val="25000"/>
                  </a:schemeClr>
                </a:solidFill>
                <a:latin typeface="Times New Roman" panose="02020603050405020304" charset="0"/>
                <a:cs typeface="Times New Roman" panose="02020603050405020304" charset="0"/>
                <a:sym typeface="+mn-lt"/>
              </a:rPr>
              <a:t>Cờ vua không phải là một trò chơi dựa thuần túy vào chiến thuật và chiến lược. Tuy thế, trò chơi này phức tạp đến mức thậm chí cả những người chơi hay nhất cũng không thể tính hết tất cả mọi phương án: mặc dù chỉ có 64 ô và 32 quân cờ trên bàn cờ nhưng số lượng nước đi có thể được thì còn vượt xa cả số lượng các nguyên tử có trong vũ trụ.</a:t>
            </a:r>
            <a:endParaRPr lang="en-US" altLang="zh-CN" sz="1900" dirty="0">
              <a:solidFill>
                <a:schemeClr val="tx1">
                  <a:lumMod val="75000"/>
                  <a:lumOff val="25000"/>
                </a:schemeClr>
              </a:solidFill>
              <a:latin typeface="Times New Roman" panose="02020603050405020304" charset="0"/>
              <a:cs typeface="Times New Roman" panose="02020603050405020304" charset="0"/>
              <a:sym typeface="+mn-lt"/>
            </a:endParaRPr>
          </a:p>
        </p:txBody>
      </p:sp>
      <p:sp>
        <p:nvSpPr>
          <p:cNvPr id="12" name="Oval 1"/>
          <p:cNvSpPr/>
          <p:nvPr/>
        </p:nvSpPr>
        <p:spPr>
          <a:xfrm>
            <a:off x="11288392" y="939172"/>
            <a:ext cx="260494" cy="261269"/>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7" name="Oval 3"/>
          <p:cNvSpPr/>
          <p:nvPr/>
        </p:nvSpPr>
        <p:spPr>
          <a:xfrm>
            <a:off x="7770907" y="2688718"/>
            <a:ext cx="570552" cy="572250"/>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89366" y="2250403"/>
            <a:ext cx="2179139" cy="2603223"/>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6287" y="2688336"/>
            <a:ext cx="1092484" cy="490826"/>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en-US" sz="4000" dirty="0">
                <a:solidFill>
                  <a:srgbClr val="FF9675"/>
                </a:solidFill>
                <a:latin typeface="+mj-ea"/>
                <a:ea typeface="+mj-ea"/>
                <a:cs typeface="Roboto Black" panose="02000000000000000000" charset="0"/>
              </a:rPr>
              <a:t>PART 1</a:t>
            </a:r>
            <a:endParaRPr lang="vi-VN" altLang="en-US" sz="4000" dirty="0">
              <a:solidFill>
                <a:srgbClr val="FF9675"/>
              </a:solidFill>
              <a:latin typeface="+mj-ea"/>
              <a:ea typeface="+mj-ea"/>
              <a:cs typeface="Roboto Black" panose="02000000000000000000" charset="0"/>
            </a:endParaRPr>
          </a:p>
        </p:txBody>
      </p:sp>
      <p:sp>
        <p:nvSpPr>
          <p:cNvPr id="32" name="矩形 31"/>
          <p:cNvSpPr/>
          <p:nvPr/>
        </p:nvSpPr>
        <p:spPr>
          <a:xfrm>
            <a:off x="896938" y="715007"/>
            <a:ext cx="4556723" cy="368300"/>
          </a:xfrm>
          <a:prstGeom prst="rect">
            <a:avLst/>
          </a:prstGeom>
        </p:spPr>
        <p:txBody>
          <a:bodyPr wrap="square">
            <a:spAutoFit/>
          </a:bodyPr>
          <a:lstStyle/>
          <a:p>
            <a:r>
              <a:rPr lang="vi-VN" altLang="zh-CN" dirty="0">
                <a:solidFill>
                  <a:srgbClr val="FF8863"/>
                </a:solidFill>
                <a:latin typeface="+mj-ea"/>
                <a:ea typeface="+mj-ea"/>
                <a:cs typeface="Roboto Black" panose="02000000000000000000" charset="0"/>
              </a:rPr>
              <a:t>GIỚI THIỆU GIẢI THUẬT NEGAMAX</a:t>
            </a:r>
            <a:endParaRPr lang="vi-VN" altLang="zh-CN" dirty="0">
              <a:solidFill>
                <a:srgbClr val="FF8863"/>
              </a:solidFill>
              <a:latin typeface="+mj-ea"/>
              <a:ea typeface="+mj-ea"/>
              <a:cs typeface="Roboto Black" panose="02000000000000000000" charset="0"/>
            </a:endParaRPr>
          </a:p>
        </p:txBody>
      </p:sp>
      <p:grpSp>
        <p:nvGrpSpPr>
          <p:cNvPr id="4" name="组合 3"/>
          <p:cNvGrpSpPr/>
          <p:nvPr/>
        </p:nvGrpSpPr>
        <p:grpSpPr>
          <a:xfrm>
            <a:off x="316038" y="1150392"/>
            <a:ext cx="3051175" cy="3733143"/>
            <a:chOff x="4570412" y="1756182"/>
            <a:chExt cx="3051175" cy="3733143"/>
          </a:xfrm>
        </p:grpSpPr>
        <p:sp>
          <p:nvSpPr>
            <p:cNvPr id="5" name="Freeform 5"/>
            <p:cNvSpPr/>
            <p:nvPr/>
          </p:nvSpPr>
          <p:spPr bwMode="auto">
            <a:xfrm>
              <a:off x="5361832" y="1756182"/>
              <a:ext cx="1532323" cy="1722601"/>
            </a:xfrm>
            <a:custGeom>
              <a:avLst/>
              <a:gdLst>
                <a:gd name="T0" fmla="*/ 1007 w 7277"/>
                <a:gd name="T1" fmla="*/ 8102 h 8185"/>
                <a:gd name="T2" fmla="*/ 923 w 7277"/>
                <a:gd name="T3" fmla="*/ 8141 h 8185"/>
                <a:gd name="T4" fmla="*/ 837 w 7277"/>
                <a:gd name="T5" fmla="*/ 8167 h 8185"/>
                <a:gd name="T6" fmla="*/ 750 w 7277"/>
                <a:gd name="T7" fmla="*/ 8182 h 8185"/>
                <a:gd name="T8" fmla="*/ 662 w 7277"/>
                <a:gd name="T9" fmla="*/ 8185 h 8185"/>
                <a:gd name="T10" fmla="*/ 575 w 7277"/>
                <a:gd name="T11" fmla="*/ 8176 h 8185"/>
                <a:gd name="T12" fmla="*/ 489 w 7277"/>
                <a:gd name="T13" fmla="*/ 8155 h 8185"/>
                <a:gd name="T14" fmla="*/ 404 w 7277"/>
                <a:gd name="T15" fmla="*/ 8123 h 8185"/>
                <a:gd name="T16" fmla="*/ 322 w 7277"/>
                <a:gd name="T17" fmla="*/ 8079 h 8185"/>
                <a:gd name="T18" fmla="*/ 247 w 7277"/>
                <a:gd name="T19" fmla="*/ 8026 h 8185"/>
                <a:gd name="T20" fmla="*/ 181 w 7277"/>
                <a:gd name="T21" fmla="*/ 7965 h 8185"/>
                <a:gd name="T22" fmla="*/ 125 w 7277"/>
                <a:gd name="T23" fmla="*/ 7897 h 8185"/>
                <a:gd name="T24" fmla="*/ 79 w 7277"/>
                <a:gd name="T25" fmla="*/ 7823 h 8185"/>
                <a:gd name="T26" fmla="*/ 43 w 7277"/>
                <a:gd name="T27" fmla="*/ 7743 h 8185"/>
                <a:gd name="T28" fmla="*/ 17 w 7277"/>
                <a:gd name="T29" fmla="*/ 7658 h 8185"/>
                <a:gd name="T30" fmla="*/ 3 w 7277"/>
                <a:gd name="T31" fmla="*/ 7569 h 8185"/>
                <a:gd name="T32" fmla="*/ 0 w 7277"/>
                <a:gd name="T33" fmla="*/ 4093 h 8185"/>
                <a:gd name="T34" fmla="*/ 3 w 7277"/>
                <a:gd name="T35" fmla="*/ 616 h 8185"/>
                <a:gd name="T36" fmla="*/ 17 w 7277"/>
                <a:gd name="T37" fmla="*/ 528 h 8185"/>
                <a:gd name="T38" fmla="*/ 43 w 7277"/>
                <a:gd name="T39" fmla="*/ 442 h 8185"/>
                <a:gd name="T40" fmla="*/ 79 w 7277"/>
                <a:gd name="T41" fmla="*/ 362 h 8185"/>
                <a:gd name="T42" fmla="*/ 125 w 7277"/>
                <a:gd name="T43" fmla="*/ 288 h 8185"/>
                <a:gd name="T44" fmla="*/ 181 w 7277"/>
                <a:gd name="T45" fmla="*/ 221 h 8185"/>
                <a:gd name="T46" fmla="*/ 247 w 7277"/>
                <a:gd name="T47" fmla="*/ 160 h 8185"/>
                <a:gd name="T48" fmla="*/ 322 w 7277"/>
                <a:gd name="T49" fmla="*/ 106 h 8185"/>
                <a:gd name="T50" fmla="*/ 404 w 7277"/>
                <a:gd name="T51" fmla="*/ 62 h 8185"/>
                <a:gd name="T52" fmla="*/ 489 w 7277"/>
                <a:gd name="T53" fmla="*/ 30 h 8185"/>
                <a:gd name="T54" fmla="*/ 575 w 7277"/>
                <a:gd name="T55" fmla="*/ 9 h 8185"/>
                <a:gd name="T56" fmla="*/ 662 w 7277"/>
                <a:gd name="T57" fmla="*/ 0 h 8185"/>
                <a:gd name="T58" fmla="*/ 750 w 7277"/>
                <a:gd name="T59" fmla="*/ 3 h 8185"/>
                <a:gd name="T60" fmla="*/ 837 w 7277"/>
                <a:gd name="T61" fmla="*/ 18 h 8185"/>
                <a:gd name="T62" fmla="*/ 923 w 7277"/>
                <a:gd name="T63" fmla="*/ 44 h 8185"/>
                <a:gd name="T64" fmla="*/ 1007 w 7277"/>
                <a:gd name="T65" fmla="*/ 83 h 8185"/>
                <a:gd name="T66" fmla="*/ 6955 w 7277"/>
                <a:gd name="T67" fmla="*/ 3513 h 8185"/>
                <a:gd name="T68" fmla="*/ 7030 w 7277"/>
                <a:gd name="T69" fmla="*/ 3566 h 8185"/>
                <a:gd name="T70" fmla="*/ 7096 w 7277"/>
                <a:gd name="T71" fmla="*/ 3627 h 8185"/>
                <a:gd name="T72" fmla="*/ 7152 w 7277"/>
                <a:gd name="T73" fmla="*/ 3695 h 8185"/>
                <a:gd name="T74" fmla="*/ 7198 w 7277"/>
                <a:gd name="T75" fmla="*/ 3769 h 8185"/>
                <a:gd name="T76" fmla="*/ 7235 w 7277"/>
                <a:gd name="T77" fmla="*/ 3849 h 8185"/>
                <a:gd name="T78" fmla="*/ 7259 w 7277"/>
                <a:gd name="T79" fmla="*/ 3934 h 8185"/>
                <a:gd name="T80" fmla="*/ 7274 w 7277"/>
                <a:gd name="T81" fmla="*/ 4023 h 8185"/>
                <a:gd name="T82" fmla="*/ 7277 w 7277"/>
                <a:gd name="T83" fmla="*/ 4116 h 8185"/>
                <a:gd name="T84" fmla="*/ 7268 w 7277"/>
                <a:gd name="T85" fmla="*/ 4208 h 8185"/>
                <a:gd name="T86" fmla="*/ 7248 w 7277"/>
                <a:gd name="T87" fmla="*/ 4295 h 8185"/>
                <a:gd name="T88" fmla="*/ 7218 w 7277"/>
                <a:gd name="T89" fmla="*/ 4377 h 8185"/>
                <a:gd name="T90" fmla="*/ 7176 w 7277"/>
                <a:gd name="T91" fmla="*/ 4455 h 8185"/>
                <a:gd name="T92" fmla="*/ 7125 w 7277"/>
                <a:gd name="T93" fmla="*/ 4526 h 8185"/>
                <a:gd name="T94" fmla="*/ 7064 w 7277"/>
                <a:gd name="T95" fmla="*/ 4590 h 8185"/>
                <a:gd name="T96" fmla="*/ 6994 w 7277"/>
                <a:gd name="T97" fmla="*/ 464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5" y="4685"/>
                  </a:moveTo>
                  <a:lnTo>
                    <a:pt x="3981" y="6388"/>
                  </a:lnTo>
                  <a:lnTo>
                    <a:pt x="1026" y="8091"/>
                  </a:lnTo>
                  <a:lnTo>
                    <a:pt x="1007" y="8102"/>
                  </a:lnTo>
                  <a:lnTo>
                    <a:pt x="985" y="8113"/>
                  </a:lnTo>
                  <a:lnTo>
                    <a:pt x="964" y="8123"/>
                  </a:lnTo>
                  <a:lnTo>
                    <a:pt x="944" y="8132"/>
                  </a:lnTo>
                  <a:lnTo>
                    <a:pt x="923" y="8141"/>
                  </a:lnTo>
                  <a:lnTo>
                    <a:pt x="901" y="8149"/>
                  </a:lnTo>
                  <a:lnTo>
                    <a:pt x="880" y="8155"/>
                  </a:lnTo>
                  <a:lnTo>
                    <a:pt x="859" y="8162"/>
                  </a:lnTo>
                  <a:lnTo>
                    <a:pt x="837" y="8167"/>
                  </a:lnTo>
                  <a:lnTo>
                    <a:pt x="816" y="8172"/>
                  </a:lnTo>
                  <a:lnTo>
                    <a:pt x="793" y="8176"/>
                  </a:lnTo>
                  <a:lnTo>
                    <a:pt x="772" y="8180"/>
                  </a:lnTo>
                  <a:lnTo>
                    <a:pt x="750" y="8182"/>
                  </a:lnTo>
                  <a:lnTo>
                    <a:pt x="728" y="8184"/>
                  </a:lnTo>
                  <a:lnTo>
                    <a:pt x="707" y="8185"/>
                  </a:lnTo>
                  <a:lnTo>
                    <a:pt x="685" y="8185"/>
                  </a:lnTo>
                  <a:lnTo>
                    <a:pt x="662" y="8185"/>
                  </a:lnTo>
                  <a:lnTo>
                    <a:pt x="640" y="8184"/>
                  </a:lnTo>
                  <a:lnTo>
                    <a:pt x="619" y="8182"/>
                  </a:lnTo>
                  <a:lnTo>
                    <a:pt x="597" y="8180"/>
                  </a:lnTo>
                  <a:lnTo>
                    <a:pt x="575" y="8176"/>
                  </a:lnTo>
                  <a:lnTo>
                    <a:pt x="554" y="8172"/>
                  </a:lnTo>
                  <a:lnTo>
                    <a:pt x="531" y="8167"/>
                  </a:lnTo>
                  <a:lnTo>
                    <a:pt x="510" y="8162"/>
                  </a:lnTo>
                  <a:lnTo>
                    <a:pt x="489" y="8155"/>
                  </a:lnTo>
                  <a:lnTo>
                    <a:pt x="467" y="8149"/>
                  </a:lnTo>
                  <a:lnTo>
                    <a:pt x="446" y="8141"/>
                  </a:lnTo>
                  <a:lnTo>
                    <a:pt x="425" y="8132"/>
                  </a:lnTo>
                  <a:lnTo>
                    <a:pt x="404" y="8123"/>
                  </a:lnTo>
                  <a:lnTo>
                    <a:pt x="383" y="8113"/>
                  </a:lnTo>
                  <a:lnTo>
                    <a:pt x="363" y="8102"/>
                  </a:lnTo>
                  <a:lnTo>
                    <a:pt x="342" y="8091"/>
                  </a:lnTo>
                  <a:lnTo>
                    <a:pt x="322" y="8079"/>
                  </a:lnTo>
                  <a:lnTo>
                    <a:pt x="303" y="8067"/>
                  </a:lnTo>
                  <a:lnTo>
                    <a:pt x="283" y="8053"/>
                  </a:lnTo>
                  <a:lnTo>
                    <a:pt x="265" y="8040"/>
                  </a:lnTo>
                  <a:lnTo>
                    <a:pt x="247" y="8026"/>
                  </a:lnTo>
                  <a:lnTo>
                    <a:pt x="229" y="8011"/>
                  </a:lnTo>
                  <a:lnTo>
                    <a:pt x="213" y="7997"/>
                  </a:lnTo>
                  <a:lnTo>
                    <a:pt x="196" y="7981"/>
                  </a:lnTo>
                  <a:lnTo>
                    <a:pt x="181" y="7965"/>
                  </a:lnTo>
                  <a:lnTo>
                    <a:pt x="166" y="7949"/>
                  </a:lnTo>
                  <a:lnTo>
                    <a:pt x="152" y="7932"/>
                  </a:lnTo>
                  <a:lnTo>
                    <a:pt x="138" y="7915"/>
                  </a:lnTo>
                  <a:lnTo>
                    <a:pt x="125" y="7897"/>
                  </a:lnTo>
                  <a:lnTo>
                    <a:pt x="112" y="7879"/>
                  </a:lnTo>
                  <a:lnTo>
                    <a:pt x="101" y="7860"/>
                  </a:lnTo>
                  <a:lnTo>
                    <a:pt x="90" y="7842"/>
                  </a:lnTo>
                  <a:lnTo>
                    <a:pt x="79" y="7823"/>
                  </a:lnTo>
                  <a:lnTo>
                    <a:pt x="69" y="7804"/>
                  </a:lnTo>
                  <a:lnTo>
                    <a:pt x="60" y="7784"/>
                  </a:lnTo>
                  <a:lnTo>
                    <a:pt x="51" y="7764"/>
                  </a:lnTo>
                  <a:lnTo>
                    <a:pt x="43" y="7743"/>
                  </a:lnTo>
                  <a:lnTo>
                    <a:pt x="35" y="7722"/>
                  </a:lnTo>
                  <a:lnTo>
                    <a:pt x="29" y="7701"/>
                  </a:lnTo>
                  <a:lnTo>
                    <a:pt x="22" y="7680"/>
                  </a:lnTo>
                  <a:lnTo>
                    <a:pt x="17" y="7658"/>
                  </a:lnTo>
                  <a:lnTo>
                    <a:pt x="13" y="7636"/>
                  </a:lnTo>
                  <a:lnTo>
                    <a:pt x="9" y="7614"/>
                  </a:lnTo>
                  <a:lnTo>
                    <a:pt x="5" y="7591"/>
                  </a:lnTo>
                  <a:lnTo>
                    <a:pt x="3" y="7569"/>
                  </a:lnTo>
                  <a:lnTo>
                    <a:pt x="1" y="7546"/>
                  </a:lnTo>
                  <a:lnTo>
                    <a:pt x="0" y="7522"/>
                  </a:lnTo>
                  <a:lnTo>
                    <a:pt x="0" y="7499"/>
                  </a:lnTo>
                  <a:lnTo>
                    <a:pt x="0" y="4093"/>
                  </a:lnTo>
                  <a:lnTo>
                    <a:pt x="0" y="686"/>
                  </a:lnTo>
                  <a:lnTo>
                    <a:pt x="0" y="663"/>
                  </a:lnTo>
                  <a:lnTo>
                    <a:pt x="1" y="640"/>
                  </a:lnTo>
                  <a:lnTo>
                    <a:pt x="3" y="616"/>
                  </a:lnTo>
                  <a:lnTo>
                    <a:pt x="5" y="594"/>
                  </a:lnTo>
                  <a:lnTo>
                    <a:pt x="9" y="572"/>
                  </a:lnTo>
                  <a:lnTo>
                    <a:pt x="13" y="550"/>
                  </a:lnTo>
                  <a:lnTo>
                    <a:pt x="17" y="528"/>
                  </a:lnTo>
                  <a:lnTo>
                    <a:pt x="22" y="505"/>
                  </a:lnTo>
                  <a:lnTo>
                    <a:pt x="29" y="484"/>
                  </a:lnTo>
                  <a:lnTo>
                    <a:pt x="35" y="463"/>
                  </a:lnTo>
                  <a:lnTo>
                    <a:pt x="43" y="442"/>
                  </a:lnTo>
                  <a:lnTo>
                    <a:pt x="51" y="422"/>
                  </a:lnTo>
                  <a:lnTo>
                    <a:pt x="60" y="401"/>
                  </a:lnTo>
                  <a:lnTo>
                    <a:pt x="69" y="381"/>
                  </a:lnTo>
                  <a:lnTo>
                    <a:pt x="79" y="362"/>
                  </a:lnTo>
                  <a:lnTo>
                    <a:pt x="90" y="344"/>
                  </a:lnTo>
                  <a:lnTo>
                    <a:pt x="101" y="325"/>
                  </a:lnTo>
                  <a:lnTo>
                    <a:pt x="112" y="306"/>
                  </a:lnTo>
                  <a:lnTo>
                    <a:pt x="125" y="288"/>
                  </a:lnTo>
                  <a:lnTo>
                    <a:pt x="138" y="270"/>
                  </a:lnTo>
                  <a:lnTo>
                    <a:pt x="152" y="254"/>
                  </a:lnTo>
                  <a:lnTo>
                    <a:pt x="166" y="236"/>
                  </a:lnTo>
                  <a:lnTo>
                    <a:pt x="181" y="221"/>
                  </a:lnTo>
                  <a:lnTo>
                    <a:pt x="196" y="204"/>
                  </a:lnTo>
                  <a:lnTo>
                    <a:pt x="213" y="188"/>
                  </a:lnTo>
                  <a:lnTo>
                    <a:pt x="229" y="174"/>
                  </a:lnTo>
                  <a:lnTo>
                    <a:pt x="247" y="160"/>
                  </a:lnTo>
                  <a:lnTo>
                    <a:pt x="265" y="145"/>
                  </a:lnTo>
                  <a:lnTo>
                    <a:pt x="283" y="132"/>
                  </a:lnTo>
                  <a:lnTo>
                    <a:pt x="303" y="119"/>
                  </a:lnTo>
                  <a:lnTo>
                    <a:pt x="322" y="106"/>
                  </a:lnTo>
                  <a:lnTo>
                    <a:pt x="342" y="94"/>
                  </a:lnTo>
                  <a:lnTo>
                    <a:pt x="363" y="83"/>
                  </a:lnTo>
                  <a:lnTo>
                    <a:pt x="383" y="72"/>
                  </a:lnTo>
                  <a:lnTo>
                    <a:pt x="404" y="62"/>
                  </a:lnTo>
                  <a:lnTo>
                    <a:pt x="425" y="53"/>
                  </a:lnTo>
                  <a:lnTo>
                    <a:pt x="446" y="44"/>
                  </a:lnTo>
                  <a:lnTo>
                    <a:pt x="467" y="37"/>
                  </a:lnTo>
                  <a:lnTo>
                    <a:pt x="489" y="30"/>
                  </a:lnTo>
                  <a:lnTo>
                    <a:pt x="510" y="23"/>
                  </a:lnTo>
                  <a:lnTo>
                    <a:pt x="531" y="18"/>
                  </a:lnTo>
                  <a:lnTo>
                    <a:pt x="554" y="13"/>
                  </a:lnTo>
                  <a:lnTo>
                    <a:pt x="575" y="9"/>
                  </a:lnTo>
                  <a:lnTo>
                    <a:pt x="597" y="6"/>
                  </a:lnTo>
                  <a:lnTo>
                    <a:pt x="619" y="3"/>
                  </a:lnTo>
                  <a:lnTo>
                    <a:pt x="640" y="1"/>
                  </a:lnTo>
                  <a:lnTo>
                    <a:pt x="662" y="0"/>
                  </a:lnTo>
                  <a:lnTo>
                    <a:pt x="685" y="0"/>
                  </a:lnTo>
                  <a:lnTo>
                    <a:pt x="707" y="0"/>
                  </a:lnTo>
                  <a:lnTo>
                    <a:pt x="728" y="1"/>
                  </a:lnTo>
                  <a:lnTo>
                    <a:pt x="750" y="3"/>
                  </a:lnTo>
                  <a:lnTo>
                    <a:pt x="772" y="6"/>
                  </a:lnTo>
                  <a:lnTo>
                    <a:pt x="793" y="9"/>
                  </a:lnTo>
                  <a:lnTo>
                    <a:pt x="816" y="13"/>
                  </a:lnTo>
                  <a:lnTo>
                    <a:pt x="837" y="18"/>
                  </a:lnTo>
                  <a:lnTo>
                    <a:pt x="859" y="23"/>
                  </a:lnTo>
                  <a:lnTo>
                    <a:pt x="880" y="30"/>
                  </a:lnTo>
                  <a:lnTo>
                    <a:pt x="901" y="37"/>
                  </a:lnTo>
                  <a:lnTo>
                    <a:pt x="923" y="44"/>
                  </a:lnTo>
                  <a:lnTo>
                    <a:pt x="944" y="53"/>
                  </a:lnTo>
                  <a:lnTo>
                    <a:pt x="964" y="62"/>
                  </a:lnTo>
                  <a:lnTo>
                    <a:pt x="985" y="72"/>
                  </a:lnTo>
                  <a:lnTo>
                    <a:pt x="1007" y="83"/>
                  </a:lnTo>
                  <a:lnTo>
                    <a:pt x="1026" y="94"/>
                  </a:lnTo>
                  <a:lnTo>
                    <a:pt x="3981" y="1797"/>
                  </a:lnTo>
                  <a:lnTo>
                    <a:pt x="6935" y="3501"/>
                  </a:lnTo>
                  <a:lnTo>
                    <a:pt x="6955" y="3513"/>
                  </a:lnTo>
                  <a:lnTo>
                    <a:pt x="6975" y="3525"/>
                  </a:lnTo>
                  <a:lnTo>
                    <a:pt x="6994" y="3538"/>
                  </a:lnTo>
                  <a:lnTo>
                    <a:pt x="7012" y="3552"/>
                  </a:lnTo>
                  <a:lnTo>
                    <a:pt x="7030" y="3566"/>
                  </a:lnTo>
                  <a:lnTo>
                    <a:pt x="7047" y="3580"/>
                  </a:lnTo>
                  <a:lnTo>
                    <a:pt x="7064" y="3595"/>
                  </a:lnTo>
                  <a:lnTo>
                    <a:pt x="7081" y="3610"/>
                  </a:lnTo>
                  <a:lnTo>
                    <a:pt x="7096" y="3627"/>
                  </a:lnTo>
                  <a:lnTo>
                    <a:pt x="7111" y="3643"/>
                  </a:lnTo>
                  <a:lnTo>
                    <a:pt x="7125" y="3659"/>
                  </a:lnTo>
                  <a:lnTo>
                    <a:pt x="7139" y="3677"/>
                  </a:lnTo>
                  <a:lnTo>
                    <a:pt x="7152" y="3695"/>
                  </a:lnTo>
                  <a:lnTo>
                    <a:pt x="7165" y="3712"/>
                  </a:lnTo>
                  <a:lnTo>
                    <a:pt x="7176" y="3731"/>
                  </a:lnTo>
                  <a:lnTo>
                    <a:pt x="7188" y="3749"/>
                  </a:lnTo>
                  <a:lnTo>
                    <a:pt x="7198" y="3769"/>
                  </a:lnTo>
                  <a:lnTo>
                    <a:pt x="7208" y="3788"/>
                  </a:lnTo>
                  <a:lnTo>
                    <a:pt x="7218" y="3808"/>
                  </a:lnTo>
                  <a:lnTo>
                    <a:pt x="7226" y="3828"/>
                  </a:lnTo>
                  <a:lnTo>
                    <a:pt x="7235" y="3849"/>
                  </a:lnTo>
                  <a:lnTo>
                    <a:pt x="7242" y="3870"/>
                  </a:lnTo>
                  <a:lnTo>
                    <a:pt x="7248" y="3891"/>
                  </a:lnTo>
                  <a:lnTo>
                    <a:pt x="7255" y="3912"/>
                  </a:lnTo>
                  <a:lnTo>
                    <a:pt x="7259" y="3934"/>
                  </a:lnTo>
                  <a:lnTo>
                    <a:pt x="7265" y="3955"/>
                  </a:lnTo>
                  <a:lnTo>
                    <a:pt x="7268" y="3977"/>
                  </a:lnTo>
                  <a:lnTo>
                    <a:pt x="7272" y="4001"/>
                  </a:lnTo>
                  <a:lnTo>
                    <a:pt x="7274" y="4023"/>
                  </a:lnTo>
                  <a:lnTo>
                    <a:pt x="7276" y="4046"/>
                  </a:lnTo>
                  <a:lnTo>
                    <a:pt x="7277" y="4069"/>
                  </a:lnTo>
                  <a:lnTo>
                    <a:pt x="7277" y="4093"/>
                  </a:lnTo>
                  <a:lnTo>
                    <a:pt x="7277" y="4116"/>
                  </a:lnTo>
                  <a:lnTo>
                    <a:pt x="7276" y="4139"/>
                  </a:lnTo>
                  <a:lnTo>
                    <a:pt x="7274" y="4162"/>
                  </a:lnTo>
                  <a:lnTo>
                    <a:pt x="7272" y="4185"/>
                  </a:lnTo>
                  <a:lnTo>
                    <a:pt x="7268" y="4208"/>
                  </a:lnTo>
                  <a:lnTo>
                    <a:pt x="7265" y="4230"/>
                  </a:lnTo>
                  <a:lnTo>
                    <a:pt x="7259" y="4252"/>
                  </a:lnTo>
                  <a:lnTo>
                    <a:pt x="7255" y="4273"/>
                  </a:lnTo>
                  <a:lnTo>
                    <a:pt x="7248" y="4295"/>
                  </a:lnTo>
                  <a:lnTo>
                    <a:pt x="7242" y="4316"/>
                  </a:lnTo>
                  <a:lnTo>
                    <a:pt x="7235" y="4336"/>
                  </a:lnTo>
                  <a:lnTo>
                    <a:pt x="7226" y="4358"/>
                  </a:lnTo>
                  <a:lnTo>
                    <a:pt x="7218" y="4377"/>
                  </a:lnTo>
                  <a:lnTo>
                    <a:pt x="7208" y="4397"/>
                  </a:lnTo>
                  <a:lnTo>
                    <a:pt x="7198" y="4416"/>
                  </a:lnTo>
                  <a:lnTo>
                    <a:pt x="7188" y="4436"/>
                  </a:lnTo>
                  <a:lnTo>
                    <a:pt x="7176" y="4455"/>
                  </a:lnTo>
                  <a:lnTo>
                    <a:pt x="7165" y="4473"/>
                  </a:lnTo>
                  <a:lnTo>
                    <a:pt x="7152" y="4491"/>
                  </a:lnTo>
                  <a:lnTo>
                    <a:pt x="7139" y="4508"/>
                  </a:lnTo>
                  <a:lnTo>
                    <a:pt x="7125" y="4526"/>
                  </a:lnTo>
                  <a:lnTo>
                    <a:pt x="7111" y="4543"/>
                  </a:lnTo>
                  <a:lnTo>
                    <a:pt x="7096" y="4559"/>
                  </a:lnTo>
                  <a:lnTo>
                    <a:pt x="7081" y="4575"/>
                  </a:lnTo>
                  <a:lnTo>
                    <a:pt x="7064" y="4590"/>
                  </a:lnTo>
                  <a:lnTo>
                    <a:pt x="7047" y="4605"/>
                  </a:lnTo>
                  <a:lnTo>
                    <a:pt x="7030" y="4620"/>
                  </a:lnTo>
                  <a:lnTo>
                    <a:pt x="7012" y="4634"/>
                  </a:lnTo>
                  <a:lnTo>
                    <a:pt x="6994" y="4647"/>
                  </a:lnTo>
                  <a:lnTo>
                    <a:pt x="6975" y="4660"/>
                  </a:lnTo>
                  <a:lnTo>
                    <a:pt x="6955" y="4673"/>
                  </a:lnTo>
                  <a:lnTo>
                    <a:pt x="6935" y="4685"/>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6" name="Freeform 6"/>
            <p:cNvSpPr/>
            <p:nvPr/>
          </p:nvSpPr>
          <p:spPr bwMode="auto">
            <a:xfrm>
              <a:off x="6089264" y="2422995"/>
              <a:ext cx="1532323" cy="1722601"/>
            </a:xfrm>
            <a:custGeom>
              <a:avLst/>
              <a:gdLst>
                <a:gd name="T0" fmla="*/ 6270 w 7277"/>
                <a:gd name="T1" fmla="*/ 82 h 8185"/>
                <a:gd name="T2" fmla="*/ 6353 w 7277"/>
                <a:gd name="T3" fmla="*/ 44 h 8185"/>
                <a:gd name="T4" fmla="*/ 6439 w 7277"/>
                <a:gd name="T5" fmla="*/ 18 h 8185"/>
                <a:gd name="T6" fmla="*/ 6527 w 7277"/>
                <a:gd name="T7" fmla="*/ 3 h 8185"/>
                <a:gd name="T8" fmla="*/ 6614 w 7277"/>
                <a:gd name="T9" fmla="*/ 0 h 8185"/>
                <a:gd name="T10" fmla="*/ 6701 w 7277"/>
                <a:gd name="T11" fmla="*/ 9 h 8185"/>
                <a:gd name="T12" fmla="*/ 6787 w 7277"/>
                <a:gd name="T13" fmla="*/ 30 h 8185"/>
                <a:gd name="T14" fmla="*/ 6873 w 7277"/>
                <a:gd name="T15" fmla="*/ 62 h 8185"/>
                <a:gd name="T16" fmla="*/ 6955 w 7277"/>
                <a:gd name="T17" fmla="*/ 105 h 8185"/>
                <a:gd name="T18" fmla="*/ 7029 w 7277"/>
                <a:gd name="T19" fmla="*/ 158 h 8185"/>
                <a:gd name="T20" fmla="*/ 7095 w 7277"/>
                <a:gd name="T21" fmla="*/ 219 h 8185"/>
                <a:gd name="T22" fmla="*/ 7152 w 7277"/>
                <a:gd name="T23" fmla="*/ 288 h 8185"/>
                <a:gd name="T24" fmla="*/ 7198 w 7277"/>
                <a:gd name="T25" fmla="*/ 362 h 8185"/>
                <a:gd name="T26" fmla="*/ 7234 w 7277"/>
                <a:gd name="T27" fmla="*/ 442 h 8185"/>
                <a:gd name="T28" fmla="*/ 7259 w 7277"/>
                <a:gd name="T29" fmla="*/ 526 h 8185"/>
                <a:gd name="T30" fmla="*/ 7274 w 7277"/>
                <a:gd name="T31" fmla="*/ 616 h 8185"/>
                <a:gd name="T32" fmla="*/ 7277 w 7277"/>
                <a:gd name="T33" fmla="*/ 4092 h 8185"/>
                <a:gd name="T34" fmla="*/ 7274 w 7277"/>
                <a:gd name="T35" fmla="*/ 7568 h 8185"/>
                <a:gd name="T36" fmla="*/ 7259 w 7277"/>
                <a:gd name="T37" fmla="*/ 7657 h 8185"/>
                <a:gd name="T38" fmla="*/ 7234 w 7277"/>
                <a:gd name="T39" fmla="*/ 7743 h 8185"/>
                <a:gd name="T40" fmla="*/ 7198 w 7277"/>
                <a:gd name="T41" fmla="*/ 7823 h 8185"/>
                <a:gd name="T42" fmla="*/ 7152 w 7277"/>
                <a:gd name="T43" fmla="*/ 7897 h 8185"/>
                <a:gd name="T44" fmla="*/ 7095 w 7277"/>
                <a:gd name="T45" fmla="*/ 7964 h 8185"/>
                <a:gd name="T46" fmla="*/ 7029 w 7277"/>
                <a:gd name="T47" fmla="*/ 8025 h 8185"/>
                <a:gd name="T48" fmla="*/ 6955 w 7277"/>
                <a:gd name="T49" fmla="*/ 8079 h 8185"/>
                <a:gd name="T50" fmla="*/ 6873 w 7277"/>
                <a:gd name="T51" fmla="*/ 8123 h 8185"/>
                <a:gd name="T52" fmla="*/ 6787 w 7277"/>
                <a:gd name="T53" fmla="*/ 8155 h 8185"/>
                <a:gd name="T54" fmla="*/ 6701 w 7277"/>
                <a:gd name="T55" fmla="*/ 8175 h 8185"/>
                <a:gd name="T56" fmla="*/ 6614 w 7277"/>
                <a:gd name="T57" fmla="*/ 8184 h 8185"/>
                <a:gd name="T58" fmla="*/ 6527 w 7277"/>
                <a:gd name="T59" fmla="*/ 8182 h 8185"/>
                <a:gd name="T60" fmla="*/ 6439 w 7277"/>
                <a:gd name="T61" fmla="*/ 8167 h 8185"/>
                <a:gd name="T62" fmla="*/ 6353 w 7277"/>
                <a:gd name="T63" fmla="*/ 8141 h 8185"/>
                <a:gd name="T64" fmla="*/ 6270 w 7277"/>
                <a:gd name="T65" fmla="*/ 8102 h 8185"/>
                <a:gd name="T66" fmla="*/ 321 w 7277"/>
                <a:gd name="T67" fmla="*/ 4672 h 8185"/>
                <a:gd name="T68" fmla="*/ 246 w 7277"/>
                <a:gd name="T69" fmla="*/ 4619 h 8185"/>
                <a:gd name="T70" fmla="*/ 181 w 7277"/>
                <a:gd name="T71" fmla="*/ 4558 h 8185"/>
                <a:gd name="T72" fmla="*/ 124 w 7277"/>
                <a:gd name="T73" fmla="*/ 4490 h 8185"/>
                <a:gd name="T74" fmla="*/ 78 w 7277"/>
                <a:gd name="T75" fmla="*/ 4416 h 8185"/>
                <a:gd name="T76" fmla="*/ 42 w 7277"/>
                <a:gd name="T77" fmla="*/ 4336 h 8185"/>
                <a:gd name="T78" fmla="*/ 16 w 7277"/>
                <a:gd name="T79" fmla="*/ 4251 h 8185"/>
                <a:gd name="T80" fmla="*/ 3 w 7277"/>
                <a:gd name="T81" fmla="*/ 4162 h 8185"/>
                <a:gd name="T82" fmla="*/ 0 w 7277"/>
                <a:gd name="T83" fmla="*/ 4069 h 8185"/>
                <a:gd name="T84" fmla="*/ 8 w 7277"/>
                <a:gd name="T85" fmla="*/ 3977 h 8185"/>
                <a:gd name="T86" fmla="*/ 28 w 7277"/>
                <a:gd name="T87" fmla="*/ 3890 h 8185"/>
                <a:gd name="T88" fmla="*/ 58 w 7277"/>
                <a:gd name="T89" fmla="*/ 3808 h 8185"/>
                <a:gd name="T90" fmla="*/ 99 w 7277"/>
                <a:gd name="T91" fmla="*/ 3730 h 8185"/>
                <a:gd name="T92" fmla="*/ 152 w 7277"/>
                <a:gd name="T93" fmla="*/ 3659 h 8185"/>
                <a:gd name="T94" fmla="*/ 213 w 7277"/>
                <a:gd name="T95" fmla="*/ 3595 h 8185"/>
                <a:gd name="T96" fmla="*/ 283 w 7277"/>
                <a:gd name="T97" fmla="*/ 3537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1" y="3499"/>
                  </a:moveTo>
                  <a:lnTo>
                    <a:pt x="3295" y="1797"/>
                  </a:lnTo>
                  <a:lnTo>
                    <a:pt x="6250" y="94"/>
                  </a:lnTo>
                  <a:lnTo>
                    <a:pt x="6270" y="82"/>
                  </a:lnTo>
                  <a:lnTo>
                    <a:pt x="6291" y="72"/>
                  </a:lnTo>
                  <a:lnTo>
                    <a:pt x="6311" y="62"/>
                  </a:lnTo>
                  <a:lnTo>
                    <a:pt x="6332" y="52"/>
                  </a:lnTo>
                  <a:lnTo>
                    <a:pt x="6353" y="44"/>
                  </a:lnTo>
                  <a:lnTo>
                    <a:pt x="6375" y="36"/>
                  </a:lnTo>
                  <a:lnTo>
                    <a:pt x="6397" y="30"/>
                  </a:lnTo>
                  <a:lnTo>
                    <a:pt x="6418" y="23"/>
                  </a:lnTo>
                  <a:lnTo>
                    <a:pt x="6439" y="18"/>
                  </a:lnTo>
                  <a:lnTo>
                    <a:pt x="6461" y="13"/>
                  </a:lnTo>
                  <a:lnTo>
                    <a:pt x="6483" y="9"/>
                  </a:lnTo>
                  <a:lnTo>
                    <a:pt x="6504" y="5"/>
                  </a:lnTo>
                  <a:lnTo>
                    <a:pt x="6527" y="3"/>
                  </a:lnTo>
                  <a:lnTo>
                    <a:pt x="6549" y="1"/>
                  </a:lnTo>
                  <a:lnTo>
                    <a:pt x="6570" y="0"/>
                  </a:lnTo>
                  <a:lnTo>
                    <a:pt x="6592" y="0"/>
                  </a:lnTo>
                  <a:lnTo>
                    <a:pt x="6614" y="0"/>
                  </a:lnTo>
                  <a:lnTo>
                    <a:pt x="6635" y="1"/>
                  </a:lnTo>
                  <a:lnTo>
                    <a:pt x="6658" y="3"/>
                  </a:lnTo>
                  <a:lnTo>
                    <a:pt x="6680" y="5"/>
                  </a:lnTo>
                  <a:lnTo>
                    <a:pt x="6701" y="9"/>
                  </a:lnTo>
                  <a:lnTo>
                    <a:pt x="6723" y="13"/>
                  </a:lnTo>
                  <a:lnTo>
                    <a:pt x="6744" y="18"/>
                  </a:lnTo>
                  <a:lnTo>
                    <a:pt x="6766" y="23"/>
                  </a:lnTo>
                  <a:lnTo>
                    <a:pt x="6787" y="30"/>
                  </a:lnTo>
                  <a:lnTo>
                    <a:pt x="6809" y="36"/>
                  </a:lnTo>
                  <a:lnTo>
                    <a:pt x="6831" y="44"/>
                  </a:lnTo>
                  <a:lnTo>
                    <a:pt x="6852" y="52"/>
                  </a:lnTo>
                  <a:lnTo>
                    <a:pt x="6873" y="62"/>
                  </a:lnTo>
                  <a:lnTo>
                    <a:pt x="6893" y="72"/>
                  </a:lnTo>
                  <a:lnTo>
                    <a:pt x="6914" y="82"/>
                  </a:lnTo>
                  <a:lnTo>
                    <a:pt x="6934" y="94"/>
                  </a:lnTo>
                  <a:lnTo>
                    <a:pt x="6955" y="105"/>
                  </a:lnTo>
                  <a:lnTo>
                    <a:pt x="6974" y="118"/>
                  </a:lnTo>
                  <a:lnTo>
                    <a:pt x="6993" y="132"/>
                  </a:lnTo>
                  <a:lnTo>
                    <a:pt x="7012" y="145"/>
                  </a:lnTo>
                  <a:lnTo>
                    <a:pt x="7029" y="158"/>
                  </a:lnTo>
                  <a:lnTo>
                    <a:pt x="7047" y="174"/>
                  </a:lnTo>
                  <a:lnTo>
                    <a:pt x="7064" y="188"/>
                  </a:lnTo>
                  <a:lnTo>
                    <a:pt x="7079" y="204"/>
                  </a:lnTo>
                  <a:lnTo>
                    <a:pt x="7095" y="219"/>
                  </a:lnTo>
                  <a:lnTo>
                    <a:pt x="7110" y="236"/>
                  </a:lnTo>
                  <a:lnTo>
                    <a:pt x="7125" y="253"/>
                  </a:lnTo>
                  <a:lnTo>
                    <a:pt x="7138" y="270"/>
                  </a:lnTo>
                  <a:lnTo>
                    <a:pt x="7152" y="288"/>
                  </a:lnTo>
                  <a:lnTo>
                    <a:pt x="7164" y="306"/>
                  </a:lnTo>
                  <a:lnTo>
                    <a:pt x="7176" y="324"/>
                  </a:lnTo>
                  <a:lnTo>
                    <a:pt x="7187" y="342"/>
                  </a:lnTo>
                  <a:lnTo>
                    <a:pt x="7198" y="362"/>
                  </a:lnTo>
                  <a:lnTo>
                    <a:pt x="7208" y="381"/>
                  </a:lnTo>
                  <a:lnTo>
                    <a:pt x="7217" y="401"/>
                  </a:lnTo>
                  <a:lnTo>
                    <a:pt x="7226" y="421"/>
                  </a:lnTo>
                  <a:lnTo>
                    <a:pt x="7234" y="442"/>
                  </a:lnTo>
                  <a:lnTo>
                    <a:pt x="7241" y="462"/>
                  </a:lnTo>
                  <a:lnTo>
                    <a:pt x="7248" y="483"/>
                  </a:lnTo>
                  <a:lnTo>
                    <a:pt x="7254" y="505"/>
                  </a:lnTo>
                  <a:lnTo>
                    <a:pt x="7259" y="526"/>
                  </a:lnTo>
                  <a:lnTo>
                    <a:pt x="7264" y="549"/>
                  </a:lnTo>
                  <a:lnTo>
                    <a:pt x="7268" y="571"/>
                  </a:lnTo>
                  <a:lnTo>
                    <a:pt x="7271" y="594"/>
                  </a:lnTo>
                  <a:lnTo>
                    <a:pt x="7274" y="616"/>
                  </a:lnTo>
                  <a:lnTo>
                    <a:pt x="7276" y="639"/>
                  </a:lnTo>
                  <a:lnTo>
                    <a:pt x="7277" y="663"/>
                  </a:lnTo>
                  <a:lnTo>
                    <a:pt x="7277" y="686"/>
                  </a:lnTo>
                  <a:lnTo>
                    <a:pt x="7277" y="4092"/>
                  </a:lnTo>
                  <a:lnTo>
                    <a:pt x="7277" y="7498"/>
                  </a:lnTo>
                  <a:lnTo>
                    <a:pt x="7277" y="7522"/>
                  </a:lnTo>
                  <a:lnTo>
                    <a:pt x="7276" y="7545"/>
                  </a:lnTo>
                  <a:lnTo>
                    <a:pt x="7274" y="7568"/>
                  </a:lnTo>
                  <a:lnTo>
                    <a:pt x="7271" y="7591"/>
                  </a:lnTo>
                  <a:lnTo>
                    <a:pt x="7268" y="7613"/>
                  </a:lnTo>
                  <a:lnTo>
                    <a:pt x="7264" y="7635"/>
                  </a:lnTo>
                  <a:lnTo>
                    <a:pt x="7259" y="7657"/>
                  </a:lnTo>
                  <a:lnTo>
                    <a:pt x="7254" y="7680"/>
                  </a:lnTo>
                  <a:lnTo>
                    <a:pt x="7248" y="7701"/>
                  </a:lnTo>
                  <a:lnTo>
                    <a:pt x="7241" y="7722"/>
                  </a:lnTo>
                  <a:lnTo>
                    <a:pt x="7234" y="7743"/>
                  </a:lnTo>
                  <a:lnTo>
                    <a:pt x="7226" y="7763"/>
                  </a:lnTo>
                  <a:lnTo>
                    <a:pt x="7217" y="7783"/>
                  </a:lnTo>
                  <a:lnTo>
                    <a:pt x="7208" y="7803"/>
                  </a:lnTo>
                  <a:lnTo>
                    <a:pt x="7198" y="7823"/>
                  </a:lnTo>
                  <a:lnTo>
                    <a:pt x="7187" y="7841"/>
                  </a:lnTo>
                  <a:lnTo>
                    <a:pt x="7176" y="7860"/>
                  </a:lnTo>
                  <a:lnTo>
                    <a:pt x="7164" y="7879"/>
                  </a:lnTo>
                  <a:lnTo>
                    <a:pt x="7152" y="7897"/>
                  </a:lnTo>
                  <a:lnTo>
                    <a:pt x="7138" y="7915"/>
                  </a:lnTo>
                  <a:lnTo>
                    <a:pt x="7125" y="7931"/>
                  </a:lnTo>
                  <a:lnTo>
                    <a:pt x="7110" y="7948"/>
                  </a:lnTo>
                  <a:lnTo>
                    <a:pt x="7095" y="7964"/>
                  </a:lnTo>
                  <a:lnTo>
                    <a:pt x="7079" y="7980"/>
                  </a:lnTo>
                  <a:lnTo>
                    <a:pt x="7064" y="7995"/>
                  </a:lnTo>
                  <a:lnTo>
                    <a:pt x="7047" y="8011"/>
                  </a:lnTo>
                  <a:lnTo>
                    <a:pt x="7029" y="8025"/>
                  </a:lnTo>
                  <a:lnTo>
                    <a:pt x="7012" y="8040"/>
                  </a:lnTo>
                  <a:lnTo>
                    <a:pt x="6993" y="8053"/>
                  </a:lnTo>
                  <a:lnTo>
                    <a:pt x="6974" y="8066"/>
                  </a:lnTo>
                  <a:lnTo>
                    <a:pt x="6955" y="8079"/>
                  </a:lnTo>
                  <a:lnTo>
                    <a:pt x="6934" y="8091"/>
                  </a:lnTo>
                  <a:lnTo>
                    <a:pt x="6914" y="8102"/>
                  </a:lnTo>
                  <a:lnTo>
                    <a:pt x="6893" y="8113"/>
                  </a:lnTo>
                  <a:lnTo>
                    <a:pt x="6873" y="8123"/>
                  </a:lnTo>
                  <a:lnTo>
                    <a:pt x="6852" y="8132"/>
                  </a:lnTo>
                  <a:lnTo>
                    <a:pt x="6831" y="8141"/>
                  </a:lnTo>
                  <a:lnTo>
                    <a:pt x="6809" y="8148"/>
                  </a:lnTo>
                  <a:lnTo>
                    <a:pt x="6787" y="8155"/>
                  </a:lnTo>
                  <a:lnTo>
                    <a:pt x="6766" y="8162"/>
                  </a:lnTo>
                  <a:lnTo>
                    <a:pt x="6744" y="8167"/>
                  </a:lnTo>
                  <a:lnTo>
                    <a:pt x="6723" y="8172"/>
                  </a:lnTo>
                  <a:lnTo>
                    <a:pt x="6701" y="8175"/>
                  </a:lnTo>
                  <a:lnTo>
                    <a:pt x="6680" y="8178"/>
                  </a:lnTo>
                  <a:lnTo>
                    <a:pt x="6658" y="8182"/>
                  </a:lnTo>
                  <a:lnTo>
                    <a:pt x="6635" y="8183"/>
                  </a:lnTo>
                  <a:lnTo>
                    <a:pt x="6614" y="8184"/>
                  </a:lnTo>
                  <a:lnTo>
                    <a:pt x="6592" y="8185"/>
                  </a:lnTo>
                  <a:lnTo>
                    <a:pt x="6570" y="8184"/>
                  </a:lnTo>
                  <a:lnTo>
                    <a:pt x="6549" y="8183"/>
                  </a:lnTo>
                  <a:lnTo>
                    <a:pt x="6527" y="8182"/>
                  </a:lnTo>
                  <a:lnTo>
                    <a:pt x="6504" y="8178"/>
                  </a:lnTo>
                  <a:lnTo>
                    <a:pt x="6483" y="8175"/>
                  </a:lnTo>
                  <a:lnTo>
                    <a:pt x="6461" y="8172"/>
                  </a:lnTo>
                  <a:lnTo>
                    <a:pt x="6439" y="8167"/>
                  </a:lnTo>
                  <a:lnTo>
                    <a:pt x="6418" y="8162"/>
                  </a:lnTo>
                  <a:lnTo>
                    <a:pt x="6397" y="8155"/>
                  </a:lnTo>
                  <a:lnTo>
                    <a:pt x="6375" y="8148"/>
                  </a:lnTo>
                  <a:lnTo>
                    <a:pt x="6353" y="8141"/>
                  </a:lnTo>
                  <a:lnTo>
                    <a:pt x="6332" y="8132"/>
                  </a:lnTo>
                  <a:lnTo>
                    <a:pt x="6311" y="8123"/>
                  </a:lnTo>
                  <a:lnTo>
                    <a:pt x="6291" y="8113"/>
                  </a:lnTo>
                  <a:lnTo>
                    <a:pt x="6270" y="8102"/>
                  </a:lnTo>
                  <a:lnTo>
                    <a:pt x="6249" y="8091"/>
                  </a:lnTo>
                  <a:lnTo>
                    <a:pt x="3295" y="6387"/>
                  </a:lnTo>
                  <a:lnTo>
                    <a:pt x="341" y="4684"/>
                  </a:lnTo>
                  <a:lnTo>
                    <a:pt x="321" y="4672"/>
                  </a:lnTo>
                  <a:lnTo>
                    <a:pt x="302" y="4660"/>
                  </a:lnTo>
                  <a:lnTo>
                    <a:pt x="283" y="4647"/>
                  </a:lnTo>
                  <a:lnTo>
                    <a:pt x="264" y="4633"/>
                  </a:lnTo>
                  <a:lnTo>
                    <a:pt x="246" y="4619"/>
                  </a:lnTo>
                  <a:lnTo>
                    <a:pt x="229" y="4605"/>
                  </a:lnTo>
                  <a:lnTo>
                    <a:pt x="213" y="4590"/>
                  </a:lnTo>
                  <a:lnTo>
                    <a:pt x="196" y="4575"/>
                  </a:lnTo>
                  <a:lnTo>
                    <a:pt x="181" y="4558"/>
                  </a:lnTo>
                  <a:lnTo>
                    <a:pt x="166" y="4543"/>
                  </a:lnTo>
                  <a:lnTo>
                    <a:pt x="152" y="4525"/>
                  </a:lnTo>
                  <a:lnTo>
                    <a:pt x="137" y="4508"/>
                  </a:lnTo>
                  <a:lnTo>
                    <a:pt x="124" y="4490"/>
                  </a:lnTo>
                  <a:lnTo>
                    <a:pt x="112" y="4473"/>
                  </a:lnTo>
                  <a:lnTo>
                    <a:pt x="99" y="4454"/>
                  </a:lnTo>
                  <a:lnTo>
                    <a:pt x="88" y="4435"/>
                  </a:lnTo>
                  <a:lnTo>
                    <a:pt x="78" y="4416"/>
                  </a:lnTo>
                  <a:lnTo>
                    <a:pt x="68" y="4397"/>
                  </a:lnTo>
                  <a:lnTo>
                    <a:pt x="58" y="4377"/>
                  </a:lnTo>
                  <a:lnTo>
                    <a:pt x="50" y="4356"/>
                  </a:lnTo>
                  <a:lnTo>
                    <a:pt x="42" y="4336"/>
                  </a:lnTo>
                  <a:lnTo>
                    <a:pt x="35" y="4315"/>
                  </a:lnTo>
                  <a:lnTo>
                    <a:pt x="28" y="4294"/>
                  </a:lnTo>
                  <a:lnTo>
                    <a:pt x="22" y="4273"/>
                  </a:lnTo>
                  <a:lnTo>
                    <a:pt x="16" y="4251"/>
                  </a:lnTo>
                  <a:lnTo>
                    <a:pt x="12" y="4229"/>
                  </a:lnTo>
                  <a:lnTo>
                    <a:pt x="8" y="4207"/>
                  </a:lnTo>
                  <a:lnTo>
                    <a:pt x="5" y="4184"/>
                  </a:lnTo>
                  <a:lnTo>
                    <a:pt x="3" y="4162"/>
                  </a:lnTo>
                  <a:lnTo>
                    <a:pt x="1" y="4139"/>
                  </a:lnTo>
                  <a:lnTo>
                    <a:pt x="0" y="4116"/>
                  </a:lnTo>
                  <a:lnTo>
                    <a:pt x="0" y="4092"/>
                  </a:lnTo>
                  <a:lnTo>
                    <a:pt x="0" y="4069"/>
                  </a:lnTo>
                  <a:lnTo>
                    <a:pt x="1" y="4046"/>
                  </a:lnTo>
                  <a:lnTo>
                    <a:pt x="3" y="4023"/>
                  </a:lnTo>
                  <a:lnTo>
                    <a:pt x="5" y="3999"/>
                  </a:lnTo>
                  <a:lnTo>
                    <a:pt x="8" y="3977"/>
                  </a:lnTo>
                  <a:lnTo>
                    <a:pt x="12" y="3955"/>
                  </a:lnTo>
                  <a:lnTo>
                    <a:pt x="16" y="3933"/>
                  </a:lnTo>
                  <a:lnTo>
                    <a:pt x="22" y="3912"/>
                  </a:lnTo>
                  <a:lnTo>
                    <a:pt x="28" y="3890"/>
                  </a:lnTo>
                  <a:lnTo>
                    <a:pt x="35" y="3869"/>
                  </a:lnTo>
                  <a:lnTo>
                    <a:pt x="42" y="3847"/>
                  </a:lnTo>
                  <a:lnTo>
                    <a:pt x="50" y="3828"/>
                  </a:lnTo>
                  <a:lnTo>
                    <a:pt x="58" y="3808"/>
                  </a:lnTo>
                  <a:lnTo>
                    <a:pt x="68" y="3788"/>
                  </a:lnTo>
                  <a:lnTo>
                    <a:pt x="78" y="3768"/>
                  </a:lnTo>
                  <a:lnTo>
                    <a:pt x="88" y="3749"/>
                  </a:lnTo>
                  <a:lnTo>
                    <a:pt x="99" y="3730"/>
                  </a:lnTo>
                  <a:lnTo>
                    <a:pt x="112" y="3712"/>
                  </a:lnTo>
                  <a:lnTo>
                    <a:pt x="124" y="3693"/>
                  </a:lnTo>
                  <a:lnTo>
                    <a:pt x="137" y="3677"/>
                  </a:lnTo>
                  <a:lnTo>
                    <a:pt x="152" y="3659"/>
                  </a:lnTo>
                  <a:lnTo>
                    <a:pt x="166" y="3642"/>
                  </a:lnTo>
                  <a:lnTo>
                    <a:pt x="181" y="3626"/>
                  </a:lnTo>
                  <a:lnTo>
                    <a:pt x="196" y="3610"/>
                  </a:lnTo>
                  <a:lnTo>
                    <a:pt x="213" y="3595"/>
                  </a:lnTo>
                  <a:lnTo>
                    <a:pt x="229" y="3579"/>
                  </a:lnTo>
                  <a:lnTo>
                    <a:pt x="246" y="3565"/>
                  </a:lnTo>
                  <a:lnTo>
                    <a:pt x="264" y="3552"/>
                  </a:lnTo>
                  <a:lnTo>
                    <a:pt x="283" y="3537"/>
                  </a:lnTo>
                  <a:lnTo>
                    <a:pt x="302" y="3525"/>
                  </a:lnTo>
                  <a:lnTo>
                    <a:pt x="321" y="3512"/>
                  </a:lnTo>
                  <a:lnTo>
                    <a:pt x="341" y="3499"/>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7" name="Freeform 7"/>
            <p:cNvSpPr/>
            <p:nvPr/>
          </p:nvSpPr>
          <p:spPr bwMode="auto">
            <a:xfrm>
              <a:off x="4570412" y="3099911"/>
              <a:ext cx="1532323" cy="1722601"/>
            </a:xfrm>
            <a:custGeom>
              <a:avLst/>
              <a:gdLst>
                <a:gd name="T0" fmla="*/ 1007 w 7277"/>
                <a:gd name="T1" fmla="*/ 8103 h 8185"/>
                <a:gd name="T2" fmla="*/ 924 w 7277"/>
                <a:gd name="T3" fmla="*/ 8141 h 8185"/>
                <a:gd name="T4" fmla="*/ 837 w 7277"/>
                <a:gd name="T5" fmla="*/ 8167 h 8185"/>
                <a:gd name="T6" fmla="*/ 750 w 7277"/>
                <a:gd name="T7" fmla="*/ 8182 h 8185"/>
                <a:gd name="T8" fmla="*/ 663 w 7277"/>
                <a:gd name="T9" fmla="*/ 8185 h 8185"/>
                <a:gd name="T10" fmla="*/ 576 w 7277"/>
                <a:gd name="T11" fmla="*/ 8176 h 8185"/>
                <a:gd name="T12" fmla="*/ 490 w 7277"/>
                <a:gd name="T13" fmla="*/ 8156 h 8185"/>
                <a:gd name="T14" fmla="*/ 404 w 7277"/>
                <a:gd name="T15" fmla="*/ 8123 h 8185"/>
                <a:gd name="T16" fmla="*/ 322 w 7277"/>
                <a:gd name="T17" fmla="*/ 8080 h 8185"/>
                <a:gd name="T18" fmla="*/ 248 w 7277"/>
                <a:gd name="T19" fmla="*/ 8027 h 8185"/>
                <a:gd name="T20" fmla="*/ 181 w 7277"/>
                <a:gd name="T21" fmla="*/ 7966 h 8185"/>
                <a:gd name="T22" fmla="*/ 125 w 7277"/>
                <a:gd name="T23" fmla="*/ 7897 h 8185"/>
                <a:gd name="T24" fmla="*/ 79 w 7277"/>
                <a:gd name="T25" fmla="*/ 7824 h 8185"/>
                <a:gd name="T26" fmla="*/ 43 w 7277"/>
                <a:gd name="T27" fmla="*/ 7743 h 8185"/>
                <a:gd name="T28" fmla="*/ 18 w 7277"/>
                <a:gd name="T29" fmla="*/ 7659 h 8185"/>
                <a:gd name="T30" fmla="*/ 3 w 7277"/>
                <a:gd name="T31" fmla="*/ 7569 h 8185"/>
                <a:gd name="T32" fmla="*/ 0 w 7277"/>
                <a:gd name="T33" fmla="*/ 4093 h 8185"/>
                <a:gd name="T34" fmla="*/ 3 w 7277"/>
                <a:gd name="T35" fmla="*/ 617 h 8185"/>
                <a:gd name="T36" fmla="*/ 18 w 7277"/>
                <a:gd name="T37" fmla="*/ 528 h 8185"/>
                <a:gd name="T38" fmla="*/ 43 w 7277"/>
                <a:gd name="T39" fmla="*/ 442 h 8185"/>
                <a:gd name="T40" fmla="*/ 79 w 7277"/>
                <a:gd name="T41" fmla="*/ 362 h 8185"/>
                <a:gd name="T42" fmla="*/ 125 w 7277"/>
                <a:gd name="T43" fmla="*/ 288 h 8185"/>
                <a:gd name="T44" fmla="*/ 181 w 7277"/>
                <a:gd name="T45" fmla="*/ 221 h 8185"/>
                <a:gd name="T46" fmla="*/ 248 w 7277"/>
                <a:gd name="T47" fmla="*/ 160 h 8185"/>
                <a:gd name="T48" fmla="*/ 322 w 7277"/>
                <a:gd name="T49" fmla="*/ 106 h 8185"/>
                <a:gd name="T50" fmla="*/ 404 w 7277"/>
                <a:gd name="T51" fmla="*/ 62 h 8185"/>
                <a:gd name="T52" fmla="*/ 490 w 7277"/>
                <a:gd name="T53" fmla="*/ 30 h 8185"/>
                <a:gd name="T54" fmla="*/ 576 w 7277"/>
                <a:gd name="T55" fmla="*/ 10 h 8185"/>
                <a:gd name="T56" fmla="*/ 663 w 7277"/>
                <a:gd name="T57" fmla="*/ 1 h 8185"/>
                <a:gd name="T58" fmla="*/ 750 w 7277"/>
                <a:gd name="T59" fmla="*/ 3 h 8185"/>
                <a:gd name="T60" fmla="*/ 837 w 7277"/>
                <a:gd name="T61" fmla="*/ 19 h 8185"/>
                <a:gd name="T62" fmla="*/ 924 w 7277"/>
                <a:gd name="T63" fmla="*/ 44 h 8185"/>
                <a:gd name="T64" fmla="*/ 1007 w 7277"/>
                <a:gd name="T65" fmla="*/ 83 h 8185"/>
                <a:gd name="T66" fmla="*/ 6956 w 7277"/>
                <a:gd name="T67" fmla="*/ 3513 h 8185"/>
                <a:gd name="T68" fmla="*/ 7031 w 7277"/>
                <a:gd name="T69" fmla="*/ 3566 h 8185"/>
                <a:gd name="T70" fmla="*/ 7096 w 7277"/>
                <a:gd name="T71" fmla="*/ 3627 h 8185"/>
                <a:gd name="T72" fmla="*/ 7153 w 7277"/>
                <a:gd name="T73" fmla="*/ 3695 h 8185"/>
                <a:gd name="T74" fmla="*/ 7199 w 7277"/>
                <a:gd name="T75" fmla="*/ 3769 h 8185"/>
                <a:gd name="T76" fmla="*/ 7235 w 7277"/>
                <a:gd name="T77" fmla="*/ 3849 h 8185"/>
                <a:gd name="T78" fmla="*/ 7261 w 7277"/>
                <a:gd name="T79" fmla="*/ 3934 h 8185"/>
                <a:gd name="T80" fmla="*/ 7274 w 7277"/>
                <a:gd name="T81" fmla="*/ 4024 h 8185"/>
                <a:gd name="T82" fmla="*/ 7277 w 7277"/>
                <a:gd name="T83" fmla="*/ 4116 h 8185"/>
                <a:gd name="T84" fmla="*/ 7269 w 7277"/>
                <a:gd name="T85" fmla="*/ 4208 h 8185"/>
                <a:gd name="T86" fmla="*/ 7249 w 7277"/>
                <a:gd name="T87" fmla="*/ 4295 h 8185"/>
                <a:gd name="T88" fmla="*/ 7219 w 7277"/>
                <a:gd name="T89" fmla="*/ 4377 h 8185"/>
                <a:gd name="T90" fmla="*/ 7178 w 7277"/>
                <a:gd name="T91" fmla="*/ 4455 h 8185"/>
                <a:gd name="T92" fmla="*/ 7125 w 7277"/>
                <a:gd name="T93" fmla="*/ 4526 h 8185"/>
                <a:gd name="T94" fmla="*/ 7064 w 7277"/>
                <a:gd name="T95" fmla="*/ 4590 h 8185"/>
                <a:gd name="T96" fmla="*/ 6994 w 7277"/>
                <a:gd name="T97" fmla="*/ 464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6936" y="4686"/>
                  </a:moveTo>
                  <a:lnTo>
                    <a:pt x="3982" y="6388"/>
                  </a:lnTo>
                  <a:lnTo>
                    <a:pt x="1027" y="8091"/>
                  </a:lnTo>
                  <a:lnTo>
                    <a:pt x="1007" y="8103"/>
                  </a:lnTo>
                  <a:lnTo>
                    <a:pt x="986" y="8113"/>
                  </a:lnTo>
                  <a:lnTo>
                    <a:pt x="966" y="8123"/>
                  </a:lnTo>
                  <a:lnTo>
                    <a:pt x="945" y="8133"/>
                  </a:lnTo>
                  <a:lnTo>
                    <a:pt x="924" y="8141"/>
                  </a:lnTo>
                  <a:lnTo>
                    <a:pt x="901" y="8149"/>
                  </a:lnTo>
                  <a:lnTo>
                    <a:pt x="880" y="8156"/>
                  </a:lnTo>
                  <a:lnTo>
                    <a:pt x="859" y="8162"/>
                  </a:lnTo>
                  <a:lnTo>
                    <a:pt x="837" y="8167"/>
                  </a:lnTo>
                  <a:lnTo>
                    <a:pt x="816" y="8172"/>
                  </a:lnTo>
                  <a:lnTo>
                    <a:pt x="794" y="8176"/>
                  </a:lnTo>
                  <a:lnTo>
                    <a:pt x="773" y="8180"/>
                  </a:lnTo>
                  <a:lnTo>
                    <a:pt x="750" y="8182"/>
                  </a:lnTo>
                  <a:lnTo>
                    <a:pt x="728" y="8184"/>
                  </a:lnTo>
                  <a:lnTo>
                    <a:pt x="707" y="8185"/>
                  </a:lnTo>
                  <a:lnTo>
                    <a:pt x="685" y="8185"/>
                  </a:lnTo>
                  <a:lnTo>
                    <a:pt x="663" y="8185"/>
                  </a:lnTo>
                  <a:lnTo>
                    <a:pt x="642" y="8184"/>
                  </a:lnTo>
                  <a:lnTo>
                    <a:pt x="619" y="8182"/>
                  </a:lnTo>
                  <a:lnTo>
                    <a:pt x="597" y="8180"/>
                  </a:lnTo>
                  <a:lnTo>
                    <a:pt x="576" y="8176"/>
                  </a:lnTo>
                  <a:lnTo>
                    <a:pt x="554" y="8172"/>
                  </a:lnTo>
                  <a:lnTo>
                    <a:pt x="532" y="8167"/>
                  </a:lnTo>
                  <a:lnTo>
                    <a:pt x="511" y="8162"/>
                  </a:lnTo>
                  <a:lnTo>
                    <a:pt x="490" y="8156"/>
                  </a:lnTo>
                  <a:lnTo>
                    <a:pt x="467" y="8149"/>
                  </a:lnTo>
                  <a:lnTo>
                    <a:pt x="446" y="8141"/>
                  </a:lnTo>
                  <a:lnTo>
                    <a:pt x="425" y="8133"/>
                  </a:lnTo>
                  <a:lnTo>
                    <a:pt x="404" y="8123"/>
                  </a:lnTo>
                  <a:lnTo>
                    <a:pt x="384" y="8113"/>
                  </a:lnTo>
                  <a:lnTo>
                    <a:pt x="363" y="8103"/>
                  </a:lnTo>
                  <a:lnTo>
                    <a:pt x="343" y="8091"/>
                  </a:lnTo>
                  <a:lnTo>
                    <a:pt x="322" y="8080"/>
                  </a:lnTo>
                  <a:lnTo>
                    <a:pt x="303" y="8067"/>
                  </a:lnTo>
                  <a:lnTo>
                    <a:pt x="284" y="8053"/>
                  </a:lnTo>
                  <a:lnTo>
                    <a:pt x="265" y="8040"/>
                  </a:lnTo>
                  <a:lnTo>
                    <a:pt x="248" y="8027"/>
                  </a:lnTo>
                  <a:lnTo>
                    <a:pt x="230" y="8011"/>
                  </a:lnTo>
                  <a:lnTo>
                    <a:pt x="213" y="7997"/>
                  </a:lnTo>
                  <a:lnTo>
                    <a:pt x="198" y="7981"/>
                  </a:lnTo>
                  <a:lnTo>
                    <a:pt x="181" y="7966"/>
                  </a:lnTo>
                  <a:lnTo>
                    <a:pt x="167" y="7949"/>
                  </a:lnTo>
                  <a:lnTo>
                    <a:pt x="152" y="7932"/>
                  </a:lnTo>
                  <a:lnTo>
                    <a:pt x="139" y="7915"/>
                  </a:lnTo>
                  <a:lnTo>
                    <a:pt x="125" y="7897"/>
                  </a:lnTo>
                  <a:lnTo>
                    <a:pt x="113" y="7879"/>
                  </a:lnTo>
                  <a:lnTo>
                    <a:pt x="101" y="7861"/>
                  </a:lnTo>
                  <a:lnTo>
                    <a:pt x="90" y="7843"/>
                  </a:lnTo>
                  <a:lnTo>
                    <a:pt x="79" y="7824"/>
                  </a:lnTo>
                  <a:lnTo>
                    <a:pt x="69" y="7804"/>
                  </a:lnTo>
                  <a:lnTo>
                    <a:pt x="60" y="7784"/>
                  </a:lnTo>
                  <a:lnTo>
                    <a:pt x="51" y="7764"/>
                  </a:lnTo>
                  <a:lnTo>
                    <a:pt x="43" y="7743"/>
                  </a:lnTo>
                  <a:lnTo>
                    <a:pt x="36" y="7723"/>
                  </a:lnTo>
                  <a:lnTo>
                    <a:pt x="29" y="7702"/>
                  </a:lnTo>
                  <a:lnTo>
                    <a:pt x="23" y="7680"/>
                  </a:lnTo>
                  <a:lnTo>
                    <a:pt x="18" y="7659"/>
                  </a:lnTo>
                  <a:lnTo>
                    <a:pt x="13" y="7636"/>
                  </a:lnTo>
                  <a:lnTo>
                    <a:pt x="9" y="7614"/>
                  </a:lnTo>
                  <a:lnTo>
                    <a:pt x="6" y="7591"/>
                  </a:lnTo>
                  <a:lnTo>
                    <a:pt x="3" y="7569"/>
                  </a:lnTo>
                  <a:lnTo>
                    <a:pt x="1" y="7546"/>
                  </a:lnTo>
                  <a:lnTo>
                    <a:pt x="0" y="7522"/>
                  </a:lnTo>
                  <a:lnTo>
                    <a:pt x="0" y="7499"/>
                  </a:lnTo>
                  <a:lnTo>
                    <a:pt x="0" y="4093"/>
                  </a:lnTo>
                  <a:lnTo>
                    <a:pt x="0" y="687"/>
                  </a:lnTo>
                  <a:lnTo>
                    <a:pt x="0" y="663"/>
                  </a:lnTo>
                  <a:lnTo>
                    <a:pt x="1" y="640"/>
                  </a:lnTo>
                  <a:lnTo>
                    <a:pt x="3" y="617"/>
                  </a:lnTo>
                  <a:lnTo>
                    <a:pt x="6" y="594"/>
                  </a:lnTo>
                  <a:lnTo>
                    <a:pt x="9" y="572"/>
                  </a:lnTo>
                  <a:lnTo>
                    <a:pt x="13" y="550"/>
                  </a:lnTo>
                  <a:lnTo>
                    <a:pt x="18" y="528"/>
                  </a:lnTo>
                  <a:lnTo>
                    <a:pt x="23" y="505"/>
                  </a:lnTo>
                  <a:lnTo>
                    <a:pt x="29" y="484"/>
                  </a:lnTo>
                  <a:lnTo>
                    <a:pt x="36" y="463"/>
                  </a:lnTo>
                  <a:lnTo>
                    <a:pt x="43" y="442"/>
                  </a:lnTo>
                  <a:lnTo>
                    <a:pt x="51" y="422"/>
                  </a:lnTo>
                  <a:lnTo>
                    <a:pt x="60" y="402"/>
                  </a:lnTo>
                  <a:lnTo>
                    <a:pt x="69" y="382"/>
                  </a:lnTo>
                  <a:lnTo>
                    <a:pt x="79" y="362"/>
                  </a:lnTo>
                  <a:lnTo>
                    <a:pt x="90" y="344"/>
                  </a:lnTo>
                  <a:lnTo>
                    <a:pt x="101" y="325"/>
                  </a:lnTo>
                  <a:lnTo>
                    <a:pt x="113" y="306"/>
                  </a:lnTo>
                  <a:lnTo>
                    <a:pt x="125" y="288"/>
                  </a:lnTo>
                  <a:lnTo>
                    <a:pt x="139" y="270"/>
                  </a:lnTo>
                  <a:lnTo>
                    <a:pt x="152" y="254"/>
                  </a:lnTo>
                  <a:lnTo>
                    <a:pt x="167" y="237"/>
                  </a:lnTo>
                  <a:lnTo>
                    <a:pt x="181" y="221"/>
                  </a:lnTo>
                  <a:lnTo>
                    <a:pt x="198" y="205"/>
                  </a:lnTo>
                  <a:lnTo>
                    <a:pt x="213" y="190"/>
                  </a:lnTo>
                  <a:lnTo>
                    <a:pt x="230" y="174"/>
                  </a:lnTo>
                  <a:lnTo>
                    <a:pt x="248" y="160"/>
                  </a:lnTo>
                  <a:lnTo>
                    <a:pt x="265" y="145"/>
                  </a:lnTo>
                  <a:lnTo>
                    <a:pt x="284" y="132"/>
                  </a:lnTo>
                  <a:lnTo>
                    <a:pt x="303" y="119"/>
                  </a:lnTo>
                  <a:lnTo>
                    <a:pt x="322" y="106"/>
                  </a:lnTo>
                  <a:lnTo>
                    <a:pt x="343" y="94"/>
                  </a:lnTo>
                  <a:lnTo>
                    <a:pt x="363" y="83"/>
                  </a:lnTo>
                  <a:lnTo>
                    <a:pt x="384" y="72"/>
                  </a:lnTo>
                  <a:lnTo>
                    <a:pt x="404" y="62"/>
                  </a:lnTo>
                  <a:lnTo>
                    <a:pt x="425" y="53"/>
                  </a:lnTo>
                  <a:lnTo>
                    <a:pt x="446" y="44"/>
                  </a:lnTo>
                  <a:lnTo>
                    <a:pt x="467" y="37"/>
                  </a:lnTo>
                  <a:lnTo>
                    <a:pt x="490" y="30"/>
                  </a:lnTo>
                  <a:lnTo>
                    <a:pt x="511" y="23"/>
                  </a:lnTo>
                  <a:lnTo>
                    <a:pt x="532" y="19"/>
                  </a:lnTo>
                  <a:lnTo>
                    <a:pt x="554" y="13"/>
                  </a:lnTo>
                  <a:lnTo>
                    <a:pt x="576" y="10"/>
                  </a:lnTo>
                  <a:lnTo>
                    <a:pt x="597" y="7"/>
                  </a:lnTo>
                  <a:lnTo>
                    <a:pt x="619" y="3"/>
                  </a:lnTo>
                  <a:lnTo>
                    <a:pt x="642" y="2"/>
                  </a:lnTo>
                  <a:lnTo>
                    <a:pt x="663" y="1"/>
                  </a:lnTo>
                  <a:lnTo>
                    <a:pt x="685" y="0"/>
                  </a:lnTo>
                  <a:lnTo>
                    <a:pt x="707" y="1"/>
                  </a:lnTo>
                  <a:lnTo>
                    <a:pt x="728" y="2"/>
                  </a:lnTo>
                  <a:lnTo>
                    <a:pt x="750" y="3"/>
                  </a:lnTo>
                  <a:lnTo>
                    <a:pt x="773" y="7"/>
                  </a:lnTo>
                  <a:lnTo>
                    <a:pt x="794" y="10"/>
                  </a:lnTo>
                  <a:lnTo>
                    <a:pt x="816" y="13"/>
                  </a:lnTo>
                  <a:lnTo>
                    <a:pt x="837" y="19"/>
                  </a:lnTo>
                  <a:lnTo>
                    <a:pt x="859" y="23"/>
                  </a:lnTo>
                  <a:lnTo>
                    <a:pt x="880" y="30"/>
                  </a:lnTo>
                  <a:lnTo>
                    <a:pt x="901" y="37"/>
                  </a:lnTo>
                  <a:lnTo>
                    <a:pt x="924" y="44"/>
                  </a:lnTo>
                  <a:lnTo>
                    <a:pt x="945" y="53"/>
                  </a:lnTo>
                  <a:lnTo>
                    <a:pt x="966" y="62"/>
                  </a:lnTo>
                  <a:lnTo>
                    <a:pt x="986" y="72"/>
                  </a:lnTo>
                  <a:lnTo>
                    <a:pt x="1007" y="83"/>
                  </a:lnTo>
                  <a:lnTo>
                    <a:pt x="1028" y="94"/>
                  </a:lnTo>
                  <a:lnTo>
                    <a:pt x="3982" y="1798"/>
                  </a:lnTo>
                  <a:lnTo>
                    <a:pt x="6936" y="3501"/>
                  </a:lnTo>
                  <a:lnTo>
                    <a:pt x="6956" y="3513"/>
                  </a:lnTo>
                  <a:lnTo>
                    <a:pt x="6975" y="3525"/>
                  </a:lnTo>
                  <a:lnTo>
                    <a:pt x="6994" y="3538"/>
                  </a:lnTo>
                  <a:lnTo>
                    <a:pt x="7012" y="3552"/>
                  </a:lnTo>
                  <a:lnTo>
                    <a:pt x="7031" y="3566"/>
                  </a:lnTo>
                  <a:lnTo>
                    <a:pt x="7048" y="3580"/>
                  </a:lnTo>
                  <a:lnTo>
                    <a:pt x="7064" y="3595"/>
                  </a:lnTo>
                  <a:lnTo>
                    <a:pt x="7081" y="3610"/>
                  </a:lnTo>
                  <a:lnTo>
                    <a:pt x="7096" y="3627"/>
                  </a:lnTo>
                  <a:lnTo>
                    <a:pt x="7111" y="3644"/>
                  </a:lnTo>
                  <a:lnTo>
                    <a:pt x="7125" y="3660"/>
                  </a:lnTo>
                  <a:lnTo>
                    <a:pt x="7140" y="3677"/>
                  </a:lnTo>
                  <a:lnTo>
                    <a:pt x="7153" y="3695"/>
                  </a:lnTo>
                  <a:lnTo>
                    <a:pt x="7165" y="3712"/>
                  </a:lnTo>
                  <a:lnTo>
                    <a:pt x="7178" y="3731"/>
                  </a:lnTo>
                  <a:lnTo>
                    <a:pt x="7189" y="3750"/>
                  </a:lnTo>
                  <a:lnTo>
                    <a:pt x="7199" y="3769"/>
                  </a:lnTo>
                  <a:lnTo>
                    <a:pt x="7209" y="3788"/>
                  </a:lnTo>
                  <a:lnTo>
                    <a:pt x="7219" y="3808"/>
                  </a:lnTo>
                  <a:lnTo>
                    <a:pt x="7227" y="3829"/>
                  </a:lnTo>
                  <a:lnTo>
                    <a:pt x="7235" y="3849"/>
                  </a:lnTo>
                  <a:lnTo>
                    <a:pt x="7242" y="3870"/>
                  </a:lnTo>
                  <a:lnTo>
                    <a:pt x="7249" y="3891"/>
                  </a:lnTo>
                  <a:lnTo>
                    <a:pt x="7255" y="3912"/>
                  </a:lnTo>
                  <a:lnTo>
                    <a:pt x="7261" y="3934"/>
                  </a:lnTo>
                  <a:lnTo>
                    <a:pt x="7265" y="3956"/>
                  </a:lnTo>
                  <a:lnTo>
                    <a:pt x="7269" y="3978"/>
                  </a:lnTo>
                  <a:lnTo>
                    <a:pt x="7272" y="4001"/>
                  </a:lnTo>
                  <a:lnTo>
                    <a:pt x="7274" y="4024"/>
                  </a:lnTo>
                  <a:lnTo>
                    <a:pt x="7276" y="4046"/>
                  </a:lnTo>
                  <a:lnTo>
                    <a:pt x="7277" y="4069"/>
                  </a:lnTo>
                  <a:lnTo>
                    <a:pt x="7277" y="4093"/>
                  </a:lnTo>
                  <a:lnTo>
                    <a:pt x="7277" y="4116"/>
                  </a:lnTo>
                  <a:lnTo>
                    <a:pt x="7276" y="4139"/>
                  </a:lnTo>
                  <a:lnTo>
                    <a:pt x="7274" y="4162"/>
                  </a:lnTo>
                  <a:lnTo>
                    <a:pt x="7272" y="4186"/>
                  </a:lnTo>
                  <a:lnTo>
                    <a:pt x="7269" y="4208"/>
                  </a:lnTo>
                  <a:lnTo>
                    <a:pt x="7265" y="4230"/>
                  </a:lnTo>
                  <a:lnTo>
                    <a:pt x="7261" y="4252"/>
                  </a:lnTo>
                  <a:lnTo>
                    <a:pt x="7255" y="4273"/>
                  </a:lnTo>
                  <a:lnTo>
                    <a:pt x="7249" y="4295"/>
                  </a:lnTo>
                  <a:lnTo>
                    <a:pt x="7242" y="4316"/>
                  </a:lnTo>
                  <a:lnTo>
                    <a:pt x="7235" y="4338"/>
                  </a:lnTo>
                  <a:lnTo>
                    <a:pt x="7227" y="4357"/>
                  </a:lnTo>
                  <a:lnTo>
                    <a:pt x="7219" y="4377"/>
                  </a:lnTo>
                  <a:lnTo>
                    <a:pt x="7209" y="4397"/>
                  </a:lnTo>
                  <a:lnTo>
                    <a:pt x="7199" y="4417"/>
                  </a:lnTo>
                  <a:lnTo>
                    <a:pt x="7189" y="4436"/>
                  </a:lnTo>
                  <a:lnTo>
                    <a:pt x="7178" y="4455"/>
                  </a:lnTo>
                  <a:lnTo>
                    <a:pt x="7165" y="4473"/>
                  </a:lnTo>
                  <a:lnTo>
                    <a:pt x="7153" y="4492"/>
                  </a:lnTo>
                  <a:lnTo>
                    <a:pt x="7140" y="4509"/>
                  </a:lnTo>
                  <a:lnTo>
                    <a:pt x="7125" y="4526"/>
                  </a:lnTo>
                  <a:lnTo>
                    <a:pt x="7111" y="4543"/>
                  </a:lnTo>
                  <a:lnTo>
                    <a:pt x="7096" y="4559"/>
                  </a:lnTo>
                  <a:lnTo>
                    <a:pt x="7081" y="4575"/>
                  </a:lnTo>
                  <a:lnTo>
                    <a:pt x="7064" y="4590"/>
                  </a:lnTo>
                  <a:lnTo>
                    <a:pt x="7048" y="4606"/>
                  </a:lnTo>
                  <a:lnTo>
                    <a:pt x="7031" y="4620"/>
                  </a:lnTo>
                  <a:lnTo>
                    <a:pt x="7012" y="4633"/>
                  </a:lnTo>
                  <a:lnTo>
                    <a:pt x="6994" y="4648"/>
                  </a:lnTo>
                  <a:lnTo>
                    <a:pt x="6975" y="4660"/>
                  </a:lnTo>
                  <a:lnTo>
                    <a:pt x="6956" y="4673"/>
                  </a:lnTo>
                  <a:lnTo>
                    <a:pt x="6936" y="4686"/>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8" name="Freeform 8"/>
            <p:cNvSpPr/>
            <p:nvPr/>
          </p:nvSpPr>
          <p:spPr bwMode="auto">
            <a:xfrm>
              <a:off x="5297844" y="3766724"/>
              <a:ext cx="1532323" cy="1722601"/>
            </a:xfrm>
            <a:custGeom>
              <a:avLst/>
              <a:gdLst>
                <a:gd name="T0" fmla="*/ 6270 w 7277"/>
                <a:gd name="T1" fmla="*/ 83 h 8185"/>
                <a:gd name="T2" fmla="*/ 6354 w 7277"/>
                <a:gd name="T3" fmla="*/ 44 h 8185"/>
                <a:gd name="T4" fmla="*/ 6440 w 7277"/>
                <a:gd name="T5" fmla="*/ 18 h 8185"/>
                <a:gd name="T6" fmla="*/ 6527 w 7277"/>
                <a:gd name="T7" fmla="*/ 3 h 8185"/>
                <a:gd name="T8" fmla="*/ 6615 w 7277"/>
                <a:gd name="T9" fmla="*/ 0 h 8185"/>
                <a:gd name="T10" fmla="*/ 6701 w 7277"/>
                <a:gd name="T11" fmla="*/ 9 h 8185"/>
                <a:gd name="T12" fmla="*/ 6788 w 7277"/>
                <a:gd name="T13" fmla="*/ 30 h 8185"/>
                <a:gd name="T14" fmla="*/ 6873 w 7277"/>
                <a:gd name="T15" fmla="*/ 62 h 8185"/>
                <a:gd name="T16" fmla="*/ 6955 w 7277"/>
                <a:gd name="T17" fmla="*/ 106 h 8185"/>
                <a:gd name="T18" fmla="*/ 7030 w 7277"/>
                <a:gd name="T19" fmla="*/ 159 h 8185"/>
                <a:gd name="T20" fmla="*/ 7096 w 7277"/>
                <a:gd name="T21" fmla="*/ 220 h 8185"/>
                <a:gd name="T22" fmla="*/ 7152 w 7277"/>
                <a:gd name="T23" fmla="*/ 288 h 8185"/>
                <a:gd name="T24" fmla="*/ 7198 w 7277"/>
                <a:gd name="T25" fmla="*/ 362 h 8185"/>
                <a:gd name="T26" fmla="*/ 7234 w 7277"/>
                <a:gd name="T27" fmla="*/ 442 h 8185"/>
                <a:gd name="T28" fmla="*/ 7260 w 7277"/>
                <a:gd name="T29" fmla="*/ 527 h 8185"/>
                <a:gd name="T30" fmla="*/ 7274 w 7277"/>
                <a:gd name="T31" fmla="*/ 616 h 8185"/>
                <a:gd name="T32" fmla="*/ 7277 w 7277"/>
                <a:gd name="T33" fmla="*/ 4092 h 8185"/>
                <a:gd name="T34" fmla="*/ 7274 w 7277"/>
                <a:gd name="T35" fmla="*/ 7569 h 8185"/>
                <a:gd name="T36" fmla="*/ 7260 w 7277"/>
                <a:gd name="T37" fmla="*/ 7657 h 8185"/>
                <a:gd name="T38" fmla="*/ 7234 w 7277"/>
                <a:gd name="T39" fmla="*/ 7743 h 8185"/>
                <a:gd name="T40" fmla="*/ 7198 w 7277"/>
                <a:gd name="T41" fmla="*/ 7823 h 8185"/>
                <a:gd name="T42" fmla="*/ 7152 w 7277"/>
                <a:gd name="T43" fmla="*/ 7897 h 8185"/>
                <a:gd name="T44" fmla="*/ 7096 w 7277"/>
                <a:gd name="T45" fmla="*/ 7964 h 8185"/>
                <a:gd name="T46" fmla="*/ 7030 w 7277"/>
                <a:gd name="T47" fmla="*/ 8025 h 8185"/>
                <a:gd name="T48" fmla="*/ 6955 w 7277"/>
                <a:gd name="T49" fmla="*/ 8079 h 8185"/>
                <a:gd name="T50" fmla="*/ 6873 w 7277"/>
                <a:gd name="T51" fmla="*/ 8123 h 8185"/>
                <a:gd name="T52" fmla="*/ 6788 w 7277"/>
                <a:gd name="T53" fmla="*/ 8155 h 8185"/>
                <a:gd name="T54" fmla="*/ 6701 w 7277"/>
                <a:gd name="T55" fmla="*/ 8176 h 8185"/>
                <a:gd name="T56" fmla="*/ 6615 w 7277"/>
                <a:gd name="T57" fmla="*/ 8185 h 8185"/>
                <a:gd name="T58" fmla="*/ 6527 w 7277"/>
                <a:gd name="T59" fmla="*/ 8182 h 8185"/>
                <a:gd name="T60" fmla="*/ 6440 w 7277"/>
                <a:gd name="T61" fmla="*/ 8167 h 8185"/>
                <a:gd name="T62" fmla="*/ 6354 w 7277"/>
                <a:gd name="T63" fmla="*/ 8141 h 8185"/>
                <a:gd name="T64" fmla="*/ 6270 w 7277"/>
                <a:gd name="T65" fmla="*/ 8102 h 8185"/>
                <a:gd name="T66" fmla="*/ 322 w 7277"/>
                <a:gd name="T67" fmla="*/ 4672 h 8185"/>
                <a:gd name="T68" fmla="*/ 246 w 7277"/>
                <a:gd name="T69" fmla="*/ 4619 h 8185"/>
                <a:gd name="T70" fmla="*/ 181 w 7277"/>
                <a:gd name="T71" fmla="*/ 4559 h 8185"/>
                <a:gd name="T72" fmla="*/ 125 w 7277"/>
                <a:gd name="T73" fmla="*/ 4490 h 8185"/>
                <a:gd name="T74" fmla="*/ 79 w 7277"/>
                <a:gd name="T75" fmla="*/ 4416 h 8185"/>
                <a:gd name="T76" fmla="*/ 42 w 7277"/>
                <a:gd name="T77" fmla="*/ 4336 h 8185"/>
                <a:gd name="T78" fmla="*/ 18 w 7277"/>
                <a:gd name="T79" fmla="*/ 4252 h 8185"/>
                <a:gd name="T80" fmla="*/ 3 w 7277"/>
                <a:gd name="T81" fmla="*/ 4162 h 8185"/>
                <a:gd name="T82" fmla="*/ 0 w 7277"/>
                <a:gd name="T83" fmla="*/ 4069 h 8185"/>
                <a:gd name="T84" fmla="*/ 9 w 7277"/>
                <a:gd name="T85" fmla="*/ 3977 h 8185"/>
                <a:gd name="T86" fmla="*/ 29 w 7277"/>
                <a:gd name="T87" fmla="*/ 3891 h 8185"/>
                <a:gd name="T88" fmla="*/ 59 w 7277"/>
                <a:gd name="T89" fmla="*/ 3808 h 8185"/>
                <a:gd name="T90" fmla="*/ 101 w 7277"/>
                <a:gd name="T91" fmla="*/ 3730 h 8185"/>
                <a:gd name="T92" fmla="*/ 152 w 7277"/>
                <a:gd name="T93" fmla="*/ 3659 h 8185"/>
                <a:gd name="T94" fmla="*/ 213 w 7277"/>
                <a:gd name="T95" fmla="*/ 3595 h 8185"/>
                <a:gd name="T96" fmla="*/ 283 w 7277"/>
                <a:gd name="T97" fmla="*/ 3538 h 8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77" h="8185">
                  <a:moveTo>
                    <a:pt x="342" y="3500"/>
                  </a:moveTo>
                  <a:lnTo>
                    <a:pt x="3296" y="1797"/>
                  </a:lnTo>
                  <a:lnTo>
                    <a:pt x="6251" y="94"/>
                  </a:lnTo>
                  <a:lnTo>
                    <a:pt x="6270" y="83"/>
                  </a:lnTo>
                  <a:lnTo>
                    <a:pt x="6292" y="72"/>
                  </a:lnTo>
                  <a:lnTo>
                    <a:pt x="6312" y="62"/>
                  </a:lnTo>
                  <a:lnTo>
                    <a:pt x="6333" y="53"/>
                  </a:lnTo>
                  <a:lnTo>
                    <a:pt x="6354" y="44"/>
                  </a:lnTo>
                  <a:lnTo>
                    <a:pt x="6376" y="36"/>
                  </a:lnTo>
                  <a:lnTo>
                    <a:pt x="6397" y="30"/>
                  </a:lnTo>
                  <a:lnTo>
                    <a:pt x="6418" y="23"/>
                  </a:lnTo>
                  <a:lnTo>
                    <a:pt x="6440" y="18"/>
                  </a:lnTo>
                  <a:lnTo>
                    <a:pt x="6461" y="13"/>
                  </a:lnTo>
                  <a:lnTo>
                    <a:pt x="6484" y="9"/>
                  </a:lnTo>
                  <a:lnTo>
                    <a:pt x="6505" y="5"/>
                  </a:lnTo>
                  <a:lnTo>
                    <a:pt x="6527" y="3"/>
                  </a:lnTo>
                  <a:lnTo>
                    <a:pt x="6549" y="1"/>
                  </a:lnTo>
                  <a:lnTo>
                    <a:pt x="6570" y="0"/>
                  </a:lnTo>
                  <a:lnTo>
                    <a:pt x="6592" y="0"/>
                  </a:lnTo>
                  <a:lnTo>
                    <a:pt x="6615" y="0"/>
                  </a:lnTo>
                  <a:lnTo>
                    <a:pt x="6637" y="1"/>
                  </a:lnTo>
                  <a:lnTo>
                    <a:pt x="6658" y="3"/>
                  </a:lnTo>
                  <a:lnTo>
                    <a:pt x="6680" y="5"/>
                  </a:lnTo>
                  <a:lnTo>
                    <a:pt x="6701" y="9"/>
                  </a:lnTo>
                  <a:lnTo>
                    <a:pt x="6723" y="13"/>
                  </a:lnTo>
                  <a:lnTo>
                    <a:pt x="6746" y="18"/>
                  </a:lnTo>
                  <a:lnTo>
                    <a:pt x="6767" y="23"/>
                  </a:lnTo>
                  <a:lnTo>
                    <a:pt x="6788" y="30"/>
                  </a:lnTo>
                  <a:lnTo>
                    <a:pt x="6810" y="36"/>
                  </a:lnTo>
                  <a:lnTo>
                    <a:pt x="6831" y="44"/>
                  </a:lnTo>
                  <a:lnTo>
                    <a:pt x="6852" y="53"/>
                  </a:lnTo>
                  <a:lnTo>
                    <a:pt x="6873" y="62"/>
                  </a:lnTo>
                  <a:lnTo>
                    <a:pt x="6893" y="72"/>
                  </a:lnTo>
                  <a:lnTo>
                    <a:pt x="6914" y="83"/>
                  </a:lnTo>
                  <a:lnTo>
                    <a:pt x="6935" y="94"/>
                  </a:lnTo>
                  <a:lnTo>
                    <a:pt x="6955" y="106"/>
                  </a:lnTo>
                  <a:lnTo>
                    <a:pt x="6974" y="118"/>
                  </a:lnTo>
                  <a:lnTo>
                    <a:pt x="6994" y="132"/>
                  </a:lnTo>
                  <a:lnTo>
                    <a:pt x="7012" y="145"/>
                  </a:lnTo>
                  <a:lnTo>
                    <a:pt x="7030" y="159"/>
                  </a:lnTo>
                  <a:lnTo>
                    <a:pt x="7048" y="174"/>
                  </a:lnTo>
                  <a:lnTo>
                    <a:pt x="7064" y="188"/>
                  </a:lnTo>
                  <a:lnTo>
                    <a:pt x="7081" y="204"/>
                  </a:lnTo>
                  <a:lnTo>
                    <a:pt x="7096" y="220"/>
                  </a:lnTo>
                  <a:lnTo>
                    <a:pt x="7111" y="236"/>
                  </a:lnTo>
                  <a:lnTo>
                    <a:pt x="7125" y="253"/>
                  </a:lnTo>
                  <a:lnTo>
                    <a:pt x="7139" y="270"/>
                  </a:lnTo>
                  <a:lnTo>
                    <a:pt x="7152" y="288"/>
                  </a:lnTo>
                  <a:lnTo>
                    <a:pt x="7165" y="306"/>
                  </a:lnTo>
                  <a:lnTo>
                    <a:pt x="7176" y="325"/>
                  </a:lnTo>
                  <a:lnTo>
                    <a:pt x="7187" y="343"/>
                  </a:lnTo>
                  <a:lnTo>
                    <a:pt x="7198" y="362"/>
                  </a:lnTo>
                  <a:lnTo>
                    <a:pt x="7208" y="381"/>
                  </a:lnTo>
                  <a:lnTo>
                    <a:pt x="7217" y="401"/>
                  </a:lnTo>
                  <a:lnTo>
                    <a:pt x="7226" y="421"/>
                  </a:lnTo>
                  <a:lnTo>
                    <a:pt x="7234" y="442"/>
                  </a:lnTo>
                  <a:lnTo>
                    <a:pt x="7242" y="463"/>
                  </a:lnTo>
                  <a:lnTo>
                    <a:pt x="7248" y="484"/>
                  </a:lnTo>
                  <a:lnTo>
                    <a:pt x="7254" y="505"/>
                  </a:lnTo>
                  <a:lnTo>
                    <a:pt x="7260" y="527"/>
                  </a:lnTo>
                  <a:lnTo>
                    <a:pt x="7264" y="549"/>
                  </a:lnTo>
                  <a:lnTo>
                    <a:pt x="7268" y="572"/>
                  </a:lnTo>
                  <a:lnTo>
                    <a:pt x="7272" y="594"/>
                  </a:lnTo>
                  <a:lnTo>
                    <a:pt x="7274" y="616"/>
                  </a:lnTo>
                  <a:lnTo>
                    <a:pt x="7276" y="639"/>
                  </a:lnTo>
                  <a:lnTo>
                    <a:pt x="7277" y="663"/>
                  </a:lnTo>
                  <a:lnTo>
                    <a:pt x="7277" y="686"/>
                  </a:lnTo>
                  <a:lnTo>
                    <a:pt x="7277" y="4092"/>
                  </a:lnTo>
                  <a:lnTo>
                    <a:pt x="7277" y="7499"/>
                  </a:lnTo>
                  <a:lnTo>
                    <a:pt x="7277" y="7522"/>
                  </a:lnTo>
                  <a:lnTo>
                    <a:pt x="7276" y="7545"/>
                  </a:lnTo>
                  <a:lnTo>
                    <a:pt x="7274" y="7569"/>
                  </a:lnTo>
                  <a:lnTo>
                    <a:pt x="7272" y="7591"/>
                  </a:lnTo>
                  <a:lnTo>
                    <a:pt x="7268" y="7613"/>
                  </a:lnTo>
                  <a:lnTo>
                    <a:pt x="7264" y="7635"/>
                  </a:lnTo>
                  <a:lnTo>
                    <a:pt x="7260" y="7657"/>
                  </a:lnTo>
                  <a:lnTo>
                    <a:pt x="7254" y="7680"/>
                  </a:lnTo>
                  <a:lnTo>
                    <a:pt x="7248" y="7701"/>
                  </a:lnTo>
                  <a:lnTo>
                    <a:pt x="7242" y="7722"/>
                  </a:lnTo>
                  <a:lnTo>
                    <a:pt x="7234" y="7743"/>
                  </a:lnTo>
                  <a:lnTo>
                    <a:pt x="7226" y="7764"/>
                  </a:lnTo>
                  <a:lnTo>
                    <a:pt x="7217" y="7784"/>
                  </a:lnTo>
                  <a:lnTo>
                    <a:pt x="7208" y="7804"/>
                  </a:lnTo>
                  <a:lnTo>
                    <a:pt x="7198" y="7823"/>
                  </a:lnTo>
                  <a:lnTo>
                    <a:pt x="7187" y="7841"/>
                  </a:lnTo>
                  <a:lnTo>
                    <a:pt x="7176" y="7860"/>
                  </a:lnTo>
                  <a:lnTo>
                    <a:pt x="7165" y="7879"/>
                  </a:lnTo>
                  <a:lnTo>
                    <a:pt x="7152" y="7897"/>
                  </a:lnTo>
                  <a:lnTo>
                    <a:pt x="7139" y="7915"/>
                  </a:lnTo>
                  <a:lnTo>
                    <a:pt x="7125" y="7931"/>
                  </a:lnTo>
                  <a:lnTo>
                    <a:pt x="7111" y="7949"/>
                  </a:lnTo>
                  <a:lnTo>
                    <a:pt x="7096" y="7964"/>
                  </a:lnTo>
                  <a:lnTo>
                    <a:pt x="7081" y="7981"/>
                  </a:lnTo>
                  <a:lnTo>
                    <a:pt x="7064" y="7997"/>
                  </a:lnTo>
                  <a:lnTo>
                    <a:pt x="7048" y="8011"/>
                  </a:lnTo>
                  <a:lnTo>
                    <a:pt x="7030" y="8025"/>
                  </a:lnTo>
                  <a:lnTo>
                    <a:pt x="7012" y="8040"/>
                  </a:lnTo>
                  <a:lnTo>
                    <a:pt x="6994" y="8053"/>
                  </a:lnTo>
                  <a:lnTo>
                    <a:pt x="6974" y="8066"/>
                  </a:lnTo>
                  <a:lnTo>
                    <a:pt x="6955" y="8079"/>
                  </a:lnTo>
                  <a:lnTo>
                    <a:pt x="6935" y="8091"/>
                  </a:lnTo>
                  <a:lnTo>
                    <a:pt x="6914" y="8102"/>
                  </a:lnTo>
                  <a:lnTo>
                    <a:pt x="6893" y="8113"/>
                  </a:lnTo>
                  <a:lnTo>
                    <a:pt x="6873" y="8123"/>
                  </a:lnTo>
                  <a:lnTo>
                    <a:pt x="6852" y="8132"/>
                  </a:lnTo>
                  <a:lnTo>
                    <a:pt x="6831" y="8141"/>
                  </a:lnTo>
                  <a:lnTo>
                    <a:pt x="6810" y="8148"/>
                  </a:lnTo>
                  <a:lnTo>
                    <a:pt x="6788" y="8155"/>
                  </a:lnTo>
                  <a:lnTo>
                    <a:pt x="6767" y="8162"/>
                  </a:lnTo>
                  <a:lnTo>
                    <a:pt x="6746" y="8167"/>
                  </a:lnTo>
                  <a:lnTo>
                    <a:pt x="6723" y="8172"/>
                  </a:lnTo>
                  <a:lnTo>
                    <a:pt x="6701" y="8176"/>
                  </a:lnTo>
                  <a:lnTo>
                    <a:pt x="6680" y="8179"/>
                  </a:lnTo>
                  <a:lnTo>
                    <a:pt x="6658" y="8182"/>
                  </a:lnTo>
                  <a:lnTo>
                    <a:pt x="6637" y="8184"/>
                  </a:lnTo>
                  <a:lnTo>
                    <a:pt x="6615" y="8185"/>
                  </a:lnTo>
                  <a:lnTo>
                    <a:pt x="6592" y="8185"/>
                  </a:lnTo>
                  <a:lnTo>
                    <a:pt x="6570" y="8185"/>
                  </a:lnTo>
                  <a:lnTo>
                    <a:pt x="6549" y="8184"/>
                  </a:lnTo>
                  <a:lnTo>
                    <a:pt x="6527" y="8182"/>
                  </a:lnTo>
                  <a:lnTo>
                    <a:pt x="6505" y="8179"/>
                  </a:lnTo>
                  <a:lnTo>
                    <a:pt x="6484" y="8176"/>
                  </a:lnTo>
                  <a:lnTo>
                    <a:pt x="6461" y="8172"/>
                  </a:lnTo>
                  <a:lnTo>
                    <a:pt x="6440" y="8167"/>
                  </a:lnTo>
                  <a:lnTo>
                    <a:pt x="6418" y="8162"/>
                  </a:lnTo>
                  <a:lnTo>
                    <a:pt x="6397" y="8155"/>
                  </a:lnTo>
                  <a:lnTo>
                    <a:pt x="6376" y="8148"/>
                  </a:lnTo>
                  <a:lnTo>
                    <a:pt x="6354" y="8141"/>
                  </a:lnTo>
                  <a:lnTo>
                    <a:pt x="6333" y="8132"/>
                  </a:lnTo>
                  <a:lnTo>
                    <a:pt x="6312" y="8123"/>
                  </a:lnTo>
                  <a:lnTo>
                    <a:pt x="6292" y="8113"/>
                  </a:lnTo>
                  <a:lnTo>
                    <a:pt x="6270" y="8102"/>
                  </a:lnTo>
                  <a:lnTo>
                    <a:pt x="6251" y="8091"/>
                  </a:lnTo>
                  <a:lnTo>
                    <a:pt x="3296" y="6388"/>
                  </a:lnTo>
                  <a:lnTo>
                    <a:pt x="342" y="4684"/>
                  </a:lnTo>
                  <a:lnTo>
                    <a:pt x="322" y="4672"/>
                  </a:lnTo>
                  <a:lnTo>
                    <a:pt x="302" y="4660"/>
                  </a:lnTo>
                  <a:lnTo>
                    <a:pt x="283" y="4647"/>
                  </a:lnTo>
                  <a:lnTo>
                    <a:pt x="265" y="4633"/>
                  </a:lnTo>
                  <a:lnTo>
                    <a:pt x="246" y="4619"/>
                  </a:lnTo>
                  <a:lnTo>
                    <a:pt x="230" y="4605"/>
                  </a:lnTo>
                  <a:lnTo>
                    <a:pt x="213" y="4590"/>
                  </a:lnTo>
                  <a:lnTo>
                    <a:pt x="196" y="4575"/>
                  </a:lnTo>
                  <a:lnTo>
                    <a:pt x="181" y="4559"/>
                  </a:lnTo>
                  <a:lnTo>
                    <a:pt x="166" y="4542"/>
                  </a:lnTo>
                  <a:lnTo>
                    <a:pt x="152" y="4526"/>
                  </a:lnTo>
                  <a:lnTo>
                    <a:pt x="138" y="4508"/>
                  </a:lnTo>
                  <a:lnTo>
                    <a:pt x="125" y="4490"/>
                  </a:lnTo>
                  <a:lnTo>
                    <a:pt x="112" y="4473"/>
                  </a:lnTo>
                  <a:lnTo>
                    <a:pt x="101" y="4455"/>
                  </a:lnTo>
                  <a:lnTo>
                    <a:pt x="89" y="4436"/>
                  </a:lnTo>
                  <a:lnTo>
                    <a:pt x="79" y="4416"/>
                  </a:lnTo>
                  <a:lnTo>
                    <a:pt x="69" y="4397"/>
                  </a:lnTo>
                  <a:lnTo>
                    <a:pt x="59" y="4377"/>
                  </a:lnTo>
                  <a:lnTo>
                    <a:pt x="51" y="4357"/>
                  </a:lnTo>
                  <a:lnTo>
                    <a:pt x="42" y="4336"/>
                  </a:lnTo>
                  <a:lnTo>
                    <a:pt x="35" y="4315"/>
                  </a:lnTo>
                  <a:lnTo>
                    <a:pt x="29" y="4294"/>
                  </a:lnTo>
                  <a:lnTo>
                    <a:pt x="22" y="4273"/>
                  </a:lnTo>
                  <a:lnTo>
                    <a:pt x="18" y="4252"/>
                  </a:lnTo>
                  <a:lnTo>
                    <a:pt x="12" y="4230"/>
                  </a:lnTo>
                  <a:lnTo>
                    <a:pt x="9" y="4208"/>
                  </a:lnTo>
                  <a:lnTo>
                    <a:pt x="5" y="4184"/>
                  </a:lnTo>
                  <a:lnTo>
                    <a:pt x="3" y="4162"/>
                  </a:lnTo>
                  <a:lnTo>
                    <a:pt x="1" y="4139"/>
                  </a:lnTo>
                  <a:lnTo>
                    <a:pt x="0" y="4116"/>
                  </a:lnTo>
                  <a:lnTo>
                    <a:pt x="0" y="4092"/>
                  </a:lnTo>
                  <a:lnTo>
                    <a:pt x="0" y="4069"/>
                  </a:lnTo>
                  <a:lnTo>
                    <a:pt x="1" y="4046"/>
                  </a:lnTo>
                  <a:lnTo>
                    <a:pt x="3" y="4023"/>
                  </a:lnTo>
                  <a:lnTo>
                    <a:pt x="5" y="4000"/>
                  </a:lnTo>
                  <a:lnTo>
                    <a:pt x="9" y="3977"/>
                  </a:lnTo>
                  <a:lnTo>
                    <a:pt x="12" y="3955"/>
                  </a:lnTo>
                  <a:lnTo>
                    <a:pt x="18" y="3933"/>
                  </a:lnTo>
                  <a:lnTo>
                    <a:pt x="22" y="3912"/>
                  </a:lnTo>
                  <a:lnTo>
                    <a:pt x="29" y="3891"/>
                  </a:lnTo>
                  <a:lnTo>
                    <a:pt x="35" y="3869"/>
                  </a:lnTo>
                  <a:lnTo>
                    <a:pt x="42" y="3849"/>
                  </a:lnTo>
                  <a:lnTo>
                    <a:pt x="51" y="3827"/>
                  </a:lnTo>
                  <a:lnTo>
                    <a:pt x="59" y="3808"/>
                  </a:lnTo>
                  <a:lnTo>
                    <a:pt x="69" y="3788"/>
                  </a:lnTo>
                  <a:lnTo>
                    <a:pt x="79" y="3769"/>
                  </a:lnTo>
                  <a:lnTo>
                    <a:pt x="89" y="3749"/>
                  </a:lnTo>
                  <a:lnTo>
                    <a:pt x="101" y="3730"/>
                  </a:lnTo>
                  <a:lnTo>
                    <a:pt x="112" y="3712"/>
                  </a:lnTo>
                  <a:lnTo>
                    <a:pt x="125" y="3694"/>
                  </a:lnTo>
                  <a:lnTo>
                    <a:pt x="138" y="3677"/>
                  </a:lnTo>
                  <a:lnTo>
                    <a:pt x="152" y="3659"/>
                  </a:lnTo>
                  <a:lnTo>
                    <a:pt x="166" y="3642"/>
                  </a:lnTo>
                  <a:lnTo>
                    <a:pt x="181" y="3626"/>
                  </a:lnTo>
                  <a:lnTo>
                    <a:pt x="196" y="3610"/>
                  </a:lnTo>
                  <a:lnTo>
                    <a:pt x="213" y="3595"/>
                  </a:lnTo>
                  <a:lnTo>
                    <a:pt x="230" y="3580"/>
                  </a:lnTo>
                  <a:lnTo>
                    <a:pt x="246" y="3566"/>
                  </a:lnTo>
                  <a:lnTo>
                    <a:pt x="265" y="3551"/>
                  </a:lnTo>
                  <a:lnTo>
                    <a:pt x="283" y="3538"/>
                  </a:lnTo>
                  <a:lnTo>
                    <a:pt x="302" y="3525"/>
                  </a:lnTo>
                  <a:lnTo>
                    <a:pt x="322" y="3512"/>
                  </a:lnTo>
                  <a:lnTo>
                    <a:pt x="342" y="350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Manrope SemiBold" charset="0"/>
                <a:cs typeface="Roboto Black" panose="02000000000000000000" charset="0"/>
              </a:endParaRPr>
            </a:p>
          </p:txBody>
        </p:sp>
        <p:sp>
          <p:nvSpPr>
            <p:cNvPr id="9" name="Oval 1"/>
            <p:cNvSpPr/>
            <p:nvPr/>
          </p:nvSpPr>
          <p:spPr>
            <a:xfrm>
              <a:off x="5810406" y="2452937"/>
              <a:ext cx="315125" cy="329089"/>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0" name="Oval 22"/>
            <p:cNvSpPr/>
            <p:nvPr/>
          </p:nvSpPr>
          <p:spPr>
            <a:xfrm>
              <a:off x="6837189" y="3104228"/>
              <a:ext cx="315045" cy="329089"/>
            </a:xfrm>
            <a:custGeom>
              <a:avLst/>
              <a:gdLst>
                <a:gd name="connsiteX0" fmla="*/ 256978 w 514056"/>
                <a:gd name="connsiteY0" fmla="*/ 195458 h 536971"/>
                <a:gd name="connsiteX1" fmla="*/ 172648 w 514056"/>
                <a:gd name="connsiteY1" fmla="*/ 279865 h 536971"/>
                <a:gd name="connsiteX2" fmla="*/ 256978 w 514056"/>
                <a:gd name="connsiteY2" fmla="*/ 364178 h 536971"/>
                <a:gd name="connsiteX3" fmla="*/ 341307 w 514056"/>
                <a:gd name="connsiteY3" fmla="*/ 279818 h 536971"/>
                <a:gd name="connsiteX4" fmla="*/ 256978 w 514056"/>
                <a:gd name="connsiteY4" fmla="*/ 195458 h 536971"/>
                <a:gd name="connsiteX5" fmla="*/ 256978 w 514056"/>
                <a:gd name="connsiteY5" fmla="*/ 163085 h 536971"/>
                <a:gd name="connsiteX6" fmla="*/ 373687 w 514056"/>
                <a:gd name="connsiteY6" fmla="*/ 279818 h 536971"/>
                <a:gd name="connsiteX7" fmla="*/ 256978 w 514056"/>
                <a:gd name="connsiteY7" fmla="*/ 396503 h 536971"/>
                <a:gd name="connsiteX8" fmla="*/ 140269 w 514056"/>
                <a:gd name="connsiteY8" fmla="*/ 279818 h 536971"/>
                <a:gd name="connsiteX9" fmla="*/ 256978 w 514056"/>
                <a:gd name="connsiteY9" fmla="*/ 163085 h 536971"/>
                <a:gd name="connsiteX10" fmla="*/ 122050 w 514056"/>
                <a:gd name="connsiteY10" fmla="*/ 32287 h 536971"/>
                <a:gd name="connsiteX11" fmla="*/ 32381 w 514056"/>
                <a:gd name="connsiteY11" fmla="*/ 122004 h 536971"/>
                <a:gd name="connsiteX12" fmla="*/ 32381 w 514056"/>
                <a:gd name="connsiteY12" fmla="*/ 414872 h 536971"/>
                <a:gd name="connsiteX13" fmla="*/ 122050 w 514056"/>
                <a:gd name="connsiteY13" fmla="*/ 504589 h 536971"/>
                <a:gd name="connsiteX14" fmla="*/ 391959 w 514056"/>
                <a:gd name="connsiteY14" fmla="*/ 504589 h 536971"/>
                <a:gd name="connsiteX15" fmla="*/ 481675 w 514056"/>
                <a:gd name="connsiteY15" fmla="*/ 414872 h 536971"/>
                <a:gd name="connsiteX16" fmla="*/ 481675 w 514056"/>
                <a:gd name="connsiteY16" fmla="*/ 122004 h 536971"/>
                <a:gd name="connsiteX17" fmla="*/ 391959 w 514056"/>
                <a:gd name="connsiteY17" fmla="*/ 32287 h 536971"/>
                <a:gd name="connsiteX18" fmla="*/ 122050 w 514056"/>
                <a:gd name="connsiteY18" fmla="*/ 0 h 536971"/>
                <a:gd name="connsiteX19" fmla="*/ 391959 w 514056"/>
                <a:gd name="connsiteY19" fmla="*/ 0 h 536971"/>
                <a:gd name="connsiteX20" fmla="*/ 514056 w 514056"/>
                <a:gd name="connsiteY20" fmla="*/ 122004 h 536971"/>
                <a:gd name="connsiteX21" fmla="*/ 514056 w 514056"/>
                <a:gd name="connsiteY21" fmla="*/ 414872 h 536971"/>
                <a:gd name="connsiteX22" fmla="*/ 391959 w 514056"/>
                <a:gd name="connsiteY22" fmla="*/ 536971 h 536971"/>
                <a:gd name="connsiteX23" fmla="*/ 122050 w 514056"/>
                <a:gd name="connsiteY23" fmla="*/ 536971 h 536971"/>
                <a:gd name="connsiteX24" fmla="*/ 0 w 514056"/>
                <a:gd name="connsiteY24" fmla="*/ 414872 h 536971"/>
                <a:gd name="connsiteX25" fmla="*/ 0 w 514056"/>
                <a:gd name="connsiteY25" fmla="*/ 122004 h 536971"/>
                <a:gd name="connsiteX26" fmla="*/ 122050 w 514056"/>
                <a:gd name="connsiteY26" fmla="*/ 0 h 536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056" h="536971">
                  <a:moveTo>
                    <a:pt x="256978" y="195458"/>
                  </a:moveTo>
                  <a:cubicBezTo>
                    <a:pt x="210504" y="195458"/>
                    <a:pt x="172648" y="233353"/>
                    <a:pt x="172648" y="279865"/>
                  </a:cubicBezTo>
                  <a:cubicBezTo>
                    <a:pt x="172648" y="326330"/>
                    <a:pt x="210504" y="364178"/>
                    <a:pt x="256978" y="364178"/>
                  </a:cubicBezTo>
                  <a:cubicBezTo>
                    <a:pt x="303452" y="364178"/>
                    <a:pt x="341307" y="326282"/>
                    <a:pt x="341307" y="279818"/>
                  </a:cubicBezTo>
                  <a:cubicBezTo>
                    <a:pt x="341307" y="233306"/>
                    <a:pt x="303452" y="195458"/>
                    <a:pt x="256978" y="195458"/>
                  </a:cubicBezTo>
                  <a:close/>
                  <a:moveTo>
                    <a:pt x="256978" y="163085"/>
                  </a:moveTo>
                  <a:cubicBezTo>
                    <a:pt x="321308" y="163085"/>
                    <a:pt x="373687" y="215453"/>
                    <a:pt x="373687" y="279818"/>
                  </a:cubicBezTo>
                  <a:cubicBezTo>
                    <a:pt x="373687" y="344135"/>
                    <a:pt x="321308" y="396503"/>
                    <a:pt x="256978" y="396503"/>
                  </a:cubicBezTo>
                  <a:cubicBezTo>
                    <a:pt x="192648" y="396503"/>
                    <a:pt x="140269" y="344135"/>
                    <a:pt x="140269" y="279818"/>
                  </a:cubicBezTo>
                  <a:cubicBezTo>
                    <a:pt x="140269" y="215453"/>
                    <a:pt x="192648" y="163085"/>
                    <a:pt x="256978" y="163085"/>
                  </a:cubicBezTo>
                  <a:close/>
                  <a:moveTo>
                    <a:pt x="122050" y="32287"/>
                  </a:moveTo>
                  <a:cubicBezTo>
                    <a:pt x="72620" y="32287"/>
                    <a:pt x="32381" y="72526"/>
                    <a:pt x="32381" y="122004"/>
                  </a:cubicBezTo>
                  <a:lnTo>
                    <a:pt x="32381" y="414872"/>
                  </a:lnTo>
                  <a:cubicBezTo>
                    <a:pt x="32381" y="464349"/>
                    <a:pt x="72620" y="504589"/>
                    <a:pt x="122050" y="504589"/>
                  </a:cubicBezTo>
                  <a:lnTo>
                    <a:pt x="391959" y="504589"/>
                  </a:lnTo>
                  <a:cubicBezTo>
                    <a:pt x="441436" y="504589"/>
                    <a:pt x="481675" y="464349"/>
                    <a:pt x="481675" y="414872"/>
                  </a:cubicBezTo>
                  <a:lnTo>
                    <a:pt x="481675" y="122004"/>
                  </a:lnTo>
                  <a:cubicBezTo>
                    <a:pt x="481675" y="72526"/>
                    <a:pt x="441436" y="32287"/>
                    <a:pt x="391959" y="32287"/>
                  </a:cubicBezTo>
                  <a:close/>
                  <a:moveTo>
                    <a:pt x="122050" y="0"/>
                  </a:moveTo>
                  <a:lnTo>
                    <a:pt x="391959" y="0"/>
                  </a:lnTo>
                  <a:cubicBezTo>
                    <a:pt x="459293" y="0"/>
                    <a:pt x="514056" y="54764"/>
                    <a:pt x="514056" y="122004"/>
                  </a:cubicBezTo>
                  <a:lnTo>
                    <a:pt x="514056" y="414872"/>
                  </a:lnTo>
                  <a:cubicBezTo>
                    <a:pt x="514056" y="482207"/>
                    <a:pt x="459293" y="536971"/>
                    <a:pt x="391959" y="536971"/>
                  </a:cubicBezTo>
                  <a:lnTo>
                    <a:pt x="122050" y="536971"/>
                  </a:lnTo>
                  <a:cubicBezTo>
                    <a:pt x="54763" y="536971"/>
                    <a:pt x="0" y="482207"/>
                    <a:pt x="0" y="414872"/>
                  </a:cubicBezTo>
                  <a:lnTo>
                    <a:pt x="0" y="122004"/>
                  </a:lnTo>
                  <a:cubicBezTo>
                    <a:pt x="0" y="54764"/>
                    <a:pt x="54763" y="0"/>
                    <a:pt x="1220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3"/>
            <p:cNvSpPr/>
            <p:nvPr/>
          </p:nvSpPr>
          <p:spPr>
            <a:xfrm>
              <a:off x="5026096" y="3776249"/>
              <a:ext cx="297445" cy="329089"/>
            </a:xfrm>
            <a:custGeom>
              <a:avLst/>
              <a:gdLst>
                <a:gd name="T0" fmla="*/ 5709 w 11417"/>
                <a:gd name="T1" fmla="*/ 0 h 12628"/>
                <a:gd name="T2" fmla="*/ 2400 w 11417"/>
                <a:gd name="T3" fmla="*/ 10360 h 12628"/>
                <a:gd name="T4" fmla="*/ 2589 w 11417"/>
                <a:gd name="T5" fmla="*/ 10421 h 12628"/>
                <a:gd name="T6" fmla="*/ 2775 w 11417"/>
                <a:gd name="T7" fmla="*/ 9834 h 12628"/>
                <a:gd name="T8" fmla="*/ 647 w 11417"/>
                <a:gd name="T9" fmla="*/ 5708 h 12628"/>
                <a:gd name="T10" fmla="*/ 10770 w 11417"/>
                <a:gd name="T11" fmla="*/ 5708 h 12628"/>
                <a:gd name="T12" fmla="*/ 8642 w 11417"/>
                <a:gd name="T13" fmla="*/ 9834 h 12628"/>
                <a:gd name="T14" fmla="*/ 8830 w 11417"/>
                <a:gd name="T15" fmla="*/ 10421 h 12628"/>
                <a:gd name="T16" fmla="*/ 11417 w 11417"/>
                <a:gd name="T17" fmla="*/ 5708 h 12628"/>
                <a:gd name="T18" fmla="*/ 6443 w 11417"/>
                <a:gd name="T19" fmla="*/ 11546 h 12628"/>
                <a:gd name="T20" fmla="*/ 5052 w 11417"/>
                <a:gd name="T21" fmla="*/ 11946 h 12628"/>
                <a:gd name="T22" fmla="*/ 4636 w 11417"/>
                <a:gd name="T23" fmla="*/ 11716 h 12628"/>
                <a:gd name="T24" fmla="*/ 4058 w 11417"/>
                <a:gd name="T25" fmla="*/ 11876 h 12628"/>
                <a:gd name="T26" fmla="*/ 4130 w 11417"/>
                <a:gd name="T27" fmla="*/ 12119 h 12628"/>
                <a:gd name="T28" fmla="*/ 5913 w 11417"/>
                <a:gd name="T29" fmla="*/ 12321 h 12628"/>
                <a:gd name="T30" fmla="*/ 6786 w 11417"/>
                <a:gd name="T31" fmla="*/ 12420 h 12628"/>
                <a:gd name="T32" fmla="*/ 7002 w 11417"/>
                <a:gd name="T33" fmla="*/ 12538 h 12628"/>
                <a:gd name="T34" fmla="*/ 7280 w 11417"/>
                <a:gd name="T35" fmla="*/ 12002 h 12628"/>
                <a:gd name="T36" fmla="*/ 1903 w 11417"/>
                <a:gd name="T37" fmla="*/ 5693 h 12628"/>
                <a:gd name="T38" fmla="*/ 4010 w 11417"/>
                <a:gd name="T39" fmla="*/ 9099 h 12628"/>
                <a:gd name="T40" fmla="*/ 4010 w 11417"/>
                <a:gd name="T41" fmla="*/ 10613 h 12628"/>
                <a:gd name="T42" fmla="*/ 6885 w 11417"/>
                <a:gd name="T43" fmla="*/ 11136 h 12628"/>
                <a:gd name="T44" fmla="*/ 7408 w 11417"/>
                <a:gd name="T45" fmla="*/ 9503 h 12628"/>
                <a:gd name="T46" fmla="*/ 7743 w 11417"/>
                <a:gd name="T47" fmla="*/ 8909 h 12628"/>
                <a:gd name="T48" fmla="*/ 5709 w 11417"/>
                <a:gd name="T49" fmla="*/ 1887 h 12628"/>
                <a:gd name="T50" fmla="*/ 4951 w 11417"/>
                <a:gd name="T51" fmla="*/ 10469 h 12628"/>
                <a:gd name="T52" fmla="*/ 4676 w 11417"/>
                <a:gd name="T53" fmla="*/ 9913 h 12628"/>
                <a:gd name="T54" fmla="*/ 6741 w 11417"/>
                <a:gd name="T55" fmla="*/ 10208 h 12628"/>
                <a:gd name="T56" fmla="*/ 7408 w 11417"/>
                <a:gd name="T57" fmla="*/ 8356 h 12628"/>
                <a:gd name="T58" fmla="*/ 6741 w 11417"/>
                <a:gd name="T59" fmla="*/ 9021 h 12628"/>
                <a:gd name="T60" fmla="*/ 6741 w 11417"/>
                <a:gd name="T61" fmla="*/ 9040 h 12628"/>
                <a:gd name="T62" fmla="*/ 4676 w 11417"/>
                <a:gd name="T63" fmla="*/ 9266 h 12628"/>
                <a:gd name="T64" fmla="*/ 4676 w 11417"/>
                <a:gd name="T65" fmla="*/ 9020 h 12628"/>
                <a:gd name="T66" fmla="*/ 4362 w 11417"/>
                <a:gd name="T67" fmla="*/ 8550 h 12628"/>
                <a:gd name="T68" fmla="*/ 2550 w 11417"/>
                <a:gd name="T69" fmla="*/ 5693 h 12628"/>
                <a:gd name="T70" fmla="*/ 8867 w 11417"/>
                <a:gd name="T71" fmla="*/ 5693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17" h="12628">
                  <a:moveTo>
                    <a:pt x="11417" y="5708"/>
                  </a:moveTo>
                  <a:cubicBezTo>
                    <a:pt x="11417" y="2556"/>
                    <a:pt x="8861" y="0"/>
                    <a:pt x="5709" y="0"/>
                  </a:cubicBezTo>
                  <a:cubicBezTo>
                    <a:pt x="2556" y="0"/>
                    <a:pt x="0" y="2556"/>
                    <a:pt x="0" y="5708"/>
                  </a:cubicBezTo>
                  <a:cubicBezTo>
                    <a:pt x="0" y="7628"/>
                    <a:pt x="948" y="9326"/>
                    <a:pt x="2400" y="10360"/>
                  </a:cubicBezTo>
                  <a:lnTo>
                    <a:pt x="2400" y="10360"/>
                  </a:lnTo>
                  <a:cubicBezTo>
                    <a:pt x="2453" y="10399"/>
                    <a:pt x="2518" y="10421"/>
                    <a:pt x="2589" y="10421"/>
                  </a:cubicBezTo>
                  <a:cubicBezTo>
                    <a:pt x="2767" y="10421"/>
                    <a:pt x="2912" y="10276"/>
                    <a:pt x="2912" y="10098"/>
                  </a:cubicBezTo>
                  <a:cubicBezTo>
                    <a:pt x="2912" y="9989"/>
                    <a:pt x="2858" y="9892"/>
                    <a:pt x="2775" y="9834"/>
                  </a:cubicBezTo>
                  <a:lnTo>
                    <a:pt x="2776" y="9834"/>
                  </a:lnTo>
                  <a:cubicBezTo>
                    <a:pt x="1487" y="8916"/>
                    <a:pt x="647" y="7410"/>
                    <a:pt x="647" y="5708"/>
                  </a:cubicBezTo>
                  <a:cubicBezTo>
                    <a:pt x="647" y="2913"/>
                    <a:pt x="2913" y="647"/>
                    <a:pt x="5709" y="647"/>
                  </a:cubicBezTo>
                  <a:cubicBezTo>
                    <a:pt x="8504" y="647"/>
                    <a:pt x="10770" y="2913"/>
                    <a:pt x="10770" y="5708"/>
                  </a:cubicBezTo>
                  <a:cubicBezTo>
                    <a:pt x="10770" y="7410"/>
                    <a:pt x="9930" y="8916"/>
                    <a:pt x="8642" y="9834"/>
                  </a:cubicBezTo>
                  <a:lnTo>
                    <a:pt x="8642" y="9834"/>
                  </a:lnTo>
                  <a:cubicBezTo>
                    <a:pt x="8560" y="9893"/>
                    <a:pt x="8506" y="9989"/>
                    <a:pt x="8506" y="10098"/>
                  </a:cubicBezTo>
                  <a:cubicBezTo>
                    <a:pt x="8506" y="10276"/>
                    <a:pt x="8651" y="10421"/>
                    <a:pt x="8830" y="10421"/>
                  </a:cubicBezTo>
                  <a:cubicBezTo>
                    <a:pt x="8907" y="10421"/>
                    <a:pt x="8978" y="10394"/>
                    <a:pt x="9034" y="10348"/>
                  </a:cubicBezTo>
                  <a:cubicBezTo>
                    <a:pt x="10477" y="9313"/>
                    <a:pt x="11417" y="7620"/>
                    <a:pt x="11417" y="5708"/>
                  </a:cubicBezTo>
                  <a:close/>
                  <a:moveTo>
                    <a:pt x="7280" y="12002"/>
                  </a:moveTo>
                  <a:cubicBezTo>
                    <a:pt x="7078" y="11756"/>
                    <a:pt x="6784" y="11585"/>
                    <a:pt x="6443" y="11546"/>
                  </a:cubicBezTo>
                  <a:cubicBezTo>
                    <a:pt x="6095" y="11507"/>
                    <a:pt x="5764" y="11612"/>
                    <a:pt x="5510" y="11815"/>
                  </a:cubicBezTo>
                  <a:cubicBezTo>
                    <a:pt x="5385" y="11914"/>
                    <a:pt x="5223" y="11965"/>
                    <a:pt x="5052" y="11946"/>
                  </a:cubicBezTo>
                  <a:cubicBezTo>
                    <a:pt x="4882" y="11927"/>
                    <a:pt x="4735" y="11840"/>
                    <a:pt x="4636" y="11716"/>
                  </a:cubicBezTo>
                  <a:lnTo>
                    <a:pt x="4636" y="11716"/>
                  </a:lnTo>
                  <a:cubicBezTo>
                    <a:pt x="4584" y="11648"/>
                    <a:pt x="4507" y="11601"/>
                    <a:pt x="4416" y="11591"/>
                  </a:cubicBezTo>
                  <a:cubicBezTo>
                    <a:pt x="4238" y="11571"/>
                    <a:pt x="4078" y="11698"/>
                    <a:pt x="4058" y="11876"/>
                  </a:cubicBezTo>
                  <a:cubicBezTo>
                    <a:pt x="4047" y="11967"/>
                    <a:pt x="4076" y="12053"/>
                    <a:pt x="4130" y="12119"/>
                  </a:cubicBezTo>
                  <a:lnTo>
                    <a:pt x="4130" y="12119"/>
                  </a:lnTo>
                  <a:cubicBezTo>
                    <a:pt x="4332" y="12373"/>
                    <a:pt x="4631" y="12549"/>
                    <a:pt x="4979" y="12589"/>
                  </a:cubicBezTo>
                  <a:cubicBezTo>
                    <a:pt x="5328" y="12628"/>
                    <a:pt x="5659" y="12523"/>
                    <a:pt x="5913" y="12321"/>
                  </a:cubicBezTo>
                  <a:cubicBezTo>
                    <a:pt x="6037" y="12222"/>
                    <a:pt x="6199" y="12170"/>
                    <a:pt x="6370" y="12189"/>
                  </a:cubicBezTo>
                  <a:cubicBezTo>
                    <a:pt x="6540" y="12209"/>
                    <a:pt x="6687" y="12295"/>
                    <a:pt x="6786" y="12420"/>
                  </a:cubicBezTo>
                  <a:lnTo>
                    <a:pt x="6786" y="12419"/>
                  </a:lnTo>
                  <a:cubicBezTo>
                    <a:pt x="6838" y="12484"/>
                    <a:pt x="6914" y="12528"/>
                    <a:pt x="7002" y="12538"/>
                  </a:cubicBezTo>
                  <a:cubicBezTo>
                    <a:pt x="7179" y="12558"/>
                    <a:pt x="7340" y="12431"/>
                    <a:pt x="7360" y="12253"/>
                  </a:cubicBezTo>
                  <a:cubicBezTo>
                    <a:pt x="7371" y="12158"/>
                    <a:pt x="7339" y="12068"/>
                    <a:pt x="7280" y="12002"/>
                  </a:cubicBezTo>
                  <a:close/>
                  <a:moveTo>
                    <a:pt x="5709" y="1887"/>
                  </a:moveTo>
                  <a:cubicBezTo>
                    <a:pt x="3607" y="1887"/>
                    <a:pt x="1903" y="3591"/>
                    <a:pt x="1903" y="5693"/>
                  </a:cubicBezTo>
                  <a:cubicBezTo>
                    <a:pt x="1903" y="7046"/>
                    <a:pt x="2610" y="8234"/>
                    <a:pt x="3674" y="8909"/>
                  </a:cubicBezTo>
                  <a:cubicBezTo>
                    <a:pt x="3782" y="8978"/>
                    <a:pt x="3894" y="9041"/>
                    <a:pt x="4010" y="9099"/>
                  </a:cubicBezTo>
                  <a:lnTo>
                    <a:pt x="4010" y="9502"/>
                  </a:lnTo>
                  <a:lnTo>
                    <a:pt x="4010" y="10613"/>
                  </a:lnTo>
                  <a:cubicBezTo>
                    <a:pt x="4010" y="10952"/>
                    <a:pt x="4278" y="11136"/>
                    <a:pt x="4532" y="11136"/>
                  </a:cubicBezTo>
                  <a:lnTo>
                    <a:pt x="6885" y="11136"/>
                  </a:lnTo>
                  <a:cubicBezTo>
                    <a:pt x="7212" y="11136"/>
                    <a:pt x="7408" y="10879"/>
                    <a:pt x="7408" y="10613"/>
                  </a:cubicBezTo>
                  <a:lnTo>
                    <a:pt x="7408" y="9503"/>
                  </a:lnTo>
                  <a:lnTo>
                    <a:pt x="7408" y="9099"/>
                  </a:lnTo>
                  <a:cubicBezTo>
                    <a:pt x="7523" y="9041"/>
                    <a:pt x="7635" y="8978"/>
                    <a:pt x="7743" y="8909"/>
                  </a:cubicBezTo>
                  <a:cubicBezTo>
                    <a:pt x="8808" y="8234"/>
                    <a:pt x="9514" y="7046"/>
                    <a:pt x="9514" y="5693"/>
                  </a:cubicBezTo>
                  <a:cubicBezTo>
                    <a:pt x="9514" y="3591"/>
                    <a:pt x="7811" y="1887"/>
                    <a:pt x="5709" y="1887"/>
                  </a:cubicBezTo>
                  <a:close/>
                  <a:moveTo>
                    <a:pt x="6480" y="10469"/>
                  </a:moveTo>
                  <a:lnTo>
                    <a:pt x="4951" y="10469"/>
                  </a:lnTo>
                  <a:cubicBezTo>
                    <a:pt x="4792" y="10469"/>
                    <a:pt x="4676" y="10362"/>
                    <a:pt x="4676" y="10195"/>
                  </a:cubicBezTo>
                  <a:lnTo>
                    <a:pt x="4676" y="9913"/>
                  </a:lnTo>
                  <a:lnTo>
                    <a:pt x="6741" y="9913"/>
                  </a:lnTo>
                  <a:lnTo>
                    <a:pt x="6741" y="10208"/>
                  </a:lnTo>
                  <a:cubicBezTo>
                    <a:pt x="6741" y="10324"/>
                    <a:pt x="6649" y="10469"/>
                    <a:pt x="6480" y="10469"/>
                  </a:cubicBezTo>
                  <a:close/>
                  <a:moveTo>
                    <a:pt x="7408" y="8356"/>
                  </a:moveTo>
                  <a:cubicBezTo>
                    <a:pt x="7288" y="8433"/>
                    <a:pt x="7032" y="8562"/>
                    <a:pt x="7032" y="8562"/>
                  </a:cubicBezTo>
                  <a:cubicBezTo>
                    <a:pt x="6860" y="8643"/>
                    <a:pt x="6741" y="8818"/>
                    <a:pt x="6741" y="9021"/>
                  </a:cubicBezTo>
                  <a:cubicBezTo>
                    <a:pt x="6741" y="9027"/>
                    <a:pt x="6741" y="9034"/>
                    <a:pt x="6742" y="9040"/>
                  </a:cubicBezTo>
                  <a:lnTo>
                    <a:pt x="6741" y="9040"/>
                  </a:lnTo>
                  <a:lnTo>
                    <a:pt x="6741" y="9266"/>
                  </a:lnTo>
                  <a:lnTo>
                    <a:pt x="4676" y="9266"/>
                  </a:lnTo>
                  <a:lnTo>
                    <a:pt x="4676" y="9020"/>
                  </a:lnTo>
                  <a:lnTo>
                    <a:pt x="4676" y="9020"/>
                  </a:lnTo>
                  <a:cubicBezTo>
                    <a:pt x="4676" y="8808"/>
                    <a:pt x="4546" y="8627"/>
                    <a:pt x="4362" y="8551"/>
                  </a:cubicBezTo>
                  <a:lnTo>
                    <a:pt x="4362" y="8550"/>
                  </a:lnTo>
                  <a:cubicBezTo>
                    <a:pt x="4240" y="8493"/>
                    <a:pt x="4123" y="8428"/>
                    <a:pt x="4010" y="8356"/>
                  </a:cubicBezTo>
                  <a:cubicBezTo>
                    <a:pt x="3132" y="7795"/>
                    <a:pt x="2550" y="6812"/>
                    <a:pt x="2550" y="5693"/>
                  </a:cubicBezTo>
                  <a:cubicBezTo>
                    <a:pt x="2550" y="3948"/>
                    <a:pt x="3964" y="2534"/>
                    <a:pt x="5709" y="2534"/>
                  </a:cubicBezTo>
                  <a:cubicBezTo>
                    <a:pt x="7453" y="2534"/>
                    <a:pt x="8867" y="3948"/>
                    <a:pt x="8867" y="5693"/>
                  </a:cubicBezTo>
                  <a:cubicBezTo>
                    <a:pt x="8867" y="6812"/>
                    <a:pt x="8285" y="7795"/>
                    <a:pt x="7408" y="83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2" name="Oval 24"/>
            <p:cNvSpPr/>
            <p:nvPr/>
          </p:nvSpPr>
          <p:spPr>
            <a:xfrm>
              <a:off x="6026604" y="4468980"/>
              <a:ext cx="329089" cy="318092"/>
            </a:xfrm>
            <a:custGeom>
              <a:avLst/>
              <a:gdLst>
                <a:gd name="T0" fmla="*/ 8000 w 9600"/>
                <a:gd name="T1" fmla="*/ 960 h 9280"/>
                <a:gd name="T2" fmla="*/ 7360 w 9600"/>
                <a:gd name="T3" fmla="*/ 960 h 9280"/>
                <a:gd name="T4" fmla="*/ 7360 w 9600"/>
                <a:gd name="T5" fmla="*/ 320 h 9280"/>
                <a:gd name="T6" fmla="*/ 7040 w 9600"/>
                <a:gd name="T7" fmla="*/ 0 h 9280"/>
                <a:gd name="T8" fmla="*/ 6720 w 9600"/>
                <a:gd name="T9" fmla="*/ 320 h 9280"/>
                <a:gd name="T10" fmla="*/ 6720 w 9600"/>
                <a:gd name="T11" fmla="*/ 960 h 9280"/>
                <a:gd name="T12" fmla="*/ 2880 w 9600"/>
                <a:gd name="T13" fmla="*/ 960 h 9280"/>
                <a:gd name="T14" fmla="*/ 2880 w 9600"/>
                <a:gd name="T15" fmla="*/ 320 h 9280"/>
                <a:gd name="T16" fmla="*/ 2560 w 9600"/>
                <a:gd name="T17" fmla="*/ 0 h 9280"/>
                <a:gd name="T18" fmla="*/ 2240 w 9600"/>
                <a:gd name="T19" fmla="*/ 320 h 9280"/>
                <a:gd name="T20" fmla="*/ 2240 w 9600"/>
                <a:gd name="T21" fmla="*/ 960 h 9280"/>
                <a:gd name="T22" fmla="*/ 1600 w 9600"/>
                <a:gd name="T23" fmla="*/ 960 h 9280"/>
                <a:gd name="T24" fmla="*/ 0 w 9600"/>
                <a:gd name="T25" fmla="*/ 2560 h 9280"/>
                <a:gd name="T26" fmla="*/ 0 w 9600"/>
                <a:gd name="T27" fmla="*/ 7680 h 9280"/>
                <a:gd name="T28" fmla="*/ 1600 w 9600"/>
                <a:gd name="T29" fmla="*/ 9280 h 9280"/>
                <a:gd name="T30" fmla="*/ 8000 w 9600"/>
                <a:gd name="T31" fmla="*/ 9280 h 9280"/>
                <a:gd name="T32" fmla="*/ 9600 w 9600"/>
                <a:gd name="T33" fmla="*/ 7680 h 9280"/>
                <a:gd name="T34" fmla="*/ 9600 w 9600"/>
                <a:gd name="T35" fmla="*/ 2560 h 9280"/>
                <a:gd name="T36" fmla="*/ 8000 w 9600"/>
                <a:gd name="T37" fmla="*/ 960 h 9280"/>
                <a:gd name="T38" fmla="*/ 640 w 9600"/>
                <a:gd name="T39" fmla="*/ 2560 h 9280"/>
                <a:gd name="T40" fmla="*/ 1600 w 9600"/>
                <a:gd name="T41" fmla="*/ 1600 h 9280"/>
                <a:gd name="T42" fmla="*/ 2240 w 9600"/>
                <a:gd name="T43" fmla="*/ 1600 h 9280"/>
                <a:gd name="T44" fmla="*/ 2240 w 9600"/>
                <a:gd name="T45" fmla="*/ 3520 h 9280"/>
                <a:gd name="T46" fmla="*/ 2560 w 9600"/>
                <a:gd name="T47" fmla="*/ 3840 h 9280"/>
                <a:gd name="T48" fmla="*/ 2880 w 9600"/>
                <a:gd name="T49" fmla="*/ 3520 h 9280"/>
                <a:gd name="T50" fmla="*/ 2880 w 9600"/>
                <a:gd name="T51" fmla="*/ 1600 h 9280"/>
                <a:gd name="T52" fmla="*/ 6720 w 9600"/>
                <a:gd name="T53" fmla="*/ 1600 h 9280"/>
                <a:gd name="T54" fmla="*/ 6720 w 9600"/>
                <a:gd name="T55" fmla="*/ 3520 h 9280"/>
                <a:gd name="T56" fmla="*/ 7040 w 9600"/>
                <a:gd name="T57" fmla="*/ 3840 h 9280"/>
                <a:gd name="T58" fmla="*/ 7360 w 9600"/>
                <a:gd name="T59" fmla="*/ 3520 h 9280"/>
                <a:gd name="T60" fmla="*/ 7360 w 9600"/>
                <a:gd name="T61" fmla="*/ 1600 h 9280"/>
                <a:gd name="T62" fmla="*/ 8000 w 9600"/>
                <a:gd name="T63" fmla="*/ 1600 h 9280"/>
                <a:gd name="T64" fmla="*/ 8960 w 9600"/>
                <a:gd name="T65" fmla="*/ 2560 h 9280"/>
                <a:gd name="T66" fmla="*/ 8960 w 9600"/>
                <a:gd name="T67" fmla="*/ 4480 h 9280"/>
                <a:gd name="T68" fmla="*/ 640 w 9600"/>
                <a:gd name="T69" fmla="*/ 4480 h 9280"/>
                <a:gd name="T70" fmla="*/ 640 w 9600"/>
                <a:gd name="T71" fmla="*/ 2560 h 9280"/>
                <a:gd name="T72" fmla="*/ 8960 w 9600"/>
                <a:gd name="T73" fmla="*/ 7680 h 9280"/>
                <a:gd name="T74" fmla="*/ 8000 w 9600"/>
                <a:gd name="T75" fmla="*/ 8640 h 9280"/>
                <a:gd name="T76" fmla="*/ 1600 w 9600"/>
                <a:gd name="T77" fmla="*/ 8640 h 9280"/>
                <a:gd name="T78" fmla="*/ 640 w 9600"/>
                <a:gd name="T79" fmla="*/ 7680 h 9280"/>
                <a:gd name="T80" fmla="*/ 640 w 9600"/>
                <a:gd name="T81" fmla="*/ 5120 h 9280"/>
                <a:gd name="T82" fmla="*/ 8960 w 9600"/>
                <a:gd name="T83" fmla="*/ 5120 h 9280"/>
                <a:gd name="T84" fmla="*/ 8960 w 9600"/>
                <a:gd name="T85" fmla="*/ 7680 h 9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00" h="9280">
                  <a:moveTo>
                    <a:pt x="8000" y="960"/>
                  </a:moveTo>
                  <a:lnTo>
                    <a:pt x="7360" y="960"/>
                  </a:lnTo>
                  <a:lnTo>
                    <a:pt x="7360" y="320"/>
                  </a:lnTo>
                  <a:cubicBezTo>
                    <a:pt x="7360" y="144"/>
                    <a:pt x="7217" y="0"/>
                    <a:pt x="7040" y="0"/>
                  </a:cubicBezTo>
                  <a:cubicBezTo>
                    <a:pt x="6863" y="0"/>
                    <a:pt x="6720" y="144"/>
                    <a:pt x="6720" y="320"/>
                  </a:cubicBezTo>
                  <a:lnTo>
                    <a:pt x="6720" y="960"/>
                  </a:lnTo>
                  <a:lnTo>
                    <a:pt x="2880" y="960"/>
                  </a:lnTo>
                  <a:lnTo>
                    <a:pt x="2880" y="320"/>
                  </a:lnTo>
                  <a:cubicBezTo>
                    <a:pt x="2880" y="144"/>
                    <a:pt x="2737" y="0"/>
                    <a:pt x="2560" y="0"/>
                  </a:cubicBezTo>
                  <a:cubicBezTo>
                    <a:pt x="2383" y="0"/>
                    <a:pt x="2240" y="144"/>
                    <a:pt x="2240" y="320"/>
                  </a:cubicBezTo>
                  <a:lnTo>
                    <a:pt x="2240" y="960"/>
                  </a:lnTo>
                  <a:lnTo>
                    <a:pt x="1600" y="960"/>
                  </a:lnTo>
                  <a:cubicBezTo>
                    <a:pt x="716" y="960"/>
                    <a:pt x="0" y="1677"/>
                    <a:pt x="0" y="2560"/>
                  </a:cubicBezTo>
                  <a:lnTo>
                    <a:pt x="0" y="7680"/>
                  </a:lnTo>
                  <a:cubicBezTo>
                    <a:pt x="0" y="8564"/>
                    <a:pt x="716" y="9280"/>
                    <a:pt x="1600" y="9280"/>
                  </a:cubicBezTo>
                  <a:lnTo>
                    <a:pt x="8000" y="9280"/>
                  </a:lnTo>
                  <a:cubicBezTo>
                    <a:pt x="8884" y="9280"/>
                    <a:pt x="9600" y="8564"/>
                    <a:pt x="9600" y="7680"/>
                  </a:cubicBezTo>
                  <a:lnTo>
                    <a:pt x="9600" y="2560"/>
                  </a:lnTo>
                  <a:cubicBezTo>
                    <a:pt x="9600" y="1677"/>
                    <a:pt x="8884" y="960"/>
                    <a:pt x="8000" y="960"/>
                  </a:cubicBezTo>
                  <a:close/>
                  <a:moveTo>
                    <a:pt x="640" y="2560"/>
                  </a:moveTo>
                  <a:cubicBezTo>
                    <a:pt x="640" y="2030"/>
                    <a:pt x="1070" y="1600"/>
                    <a:pt x="1600" y="1600"/>
                  </a:cubicBezTo>
                  <a:lnTo>
                    <a:pt x="2240" y="1600"/>
                  </a:lnTo>
                  <a:lnTo>
                    <a:pt x="2240" y="3520"/>
                  </a:lnTo>
                  <a:cubicBezTo>
                    <a:pt x="2240" y="3697"/>
                    <a:pt x="2383" y="3840"/>
                    <a:pt x="2560" y="3840"/>
                  </a:cubicBezTo>
                  <a:cubicBezTo>
                    <a:pt x="2737" y="3840"/>
                    <a:pt x="2880" y="3697"/>
                    <a:pt x="2880" y="3520"/>
                  </a:cubicBezTo>
                  <a:lnTo>
                    <a:pt x="2880" y="1600"/>
                  </a:lnTo>
                  <a:lnTo>
                    <a:pt x="6720" y="1600"/>
                  </a:lnTo>
                  <a:lnTo>
                    <a:pt x="6720" y="3520"/>
                  </a:lnTo>
                  <a:cubicBezTo>
                    <a:pt x="6720" y="3697"/>
                    <a:pt x="6863" y="3840"/>
                    <a:pt x="7040" y="3840"/>
                  </a:cubicBezTo>
                  <a:cubicBezTo>
                    <a:pt x="7217" y="3840"/>
                    <a:pt x="7360" y="3697"/>
                    <a:pt x="7360" y="3520"/>
                  </a:cubicBezTo>
                  <a:lnTo>
                    <a:pt x="7360" y="1600"/>
                  </a:lnTo>
                  <a:lnTo>
                    <a:pt x="8000" y="1600"/>
                  </a:lnTo>
                  <a:cubicBezTo>
                    <a:pt x="8530" y="1600"/>
                    <a:pt x="8960" y="2030"/>
                    <a:pt x="8960" y="2560"/>
                  </a:cubicBezTo>
                  <a:lnTo>
                    <a:pt x="8960" y="4480"/>
                  </a:lnTo>
                  <a:lnTo>
                    <a:pt x="640" y="4480"/>
                  </a:lnTo>
                  <a:lnTo>
                    <a:pt x="640" y="2560"/>
                  </a:lnTo>
                  <a:close/>
                  <a:moveTo>
                    <a:pt x="8960" y="7680"/>
                  </a:moveTo>
                  <a:cubicBezTo>
                    <a:pt x="8960" y="8211"/>
                    <a:pt x="8530" y="8640"/>
                    <a:pt x="8000" y="8640"/>
                  </a:cubicBezTo>
                  <a:lnTo>
                    <a:pt x="1600" y="8640"/>
                  </a:lnTo>
                  <a:cubicBezTo>
                    <a:pt x="1070" y="8640"/>
                    <a:pt x="640" y="8211"/>
                    <a:pt x="640" y="7680"/>
                  </a:cubicBezTo>
                  <a:lnTo>
                    <a:pt x="640" y="5120"/>
                  </a:lnTo>
                  <a:lnTo>
                    <a:pt x="8960" y="5120"/>
                  </a:lnTo>
                  <a:lnTo>
                    <a:pt x="8960" y="768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grpSp>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9002" y="4497995"/>
            <a:ext cx="1431585" cy="2071230"/>
          </a:xfrm>
          <a:prstGeom prst="rect">
            <a:avLst/>
          </a:prstGeom>
        </p:spPr>
      </p:pic>
      <p:sp>
        <p:nvSpPr>
          <p:cNvPr id="3" name="Text Box 2"/>
          <p:cNvSpPr txBox="1"/>
          <p:nvPr/>
        </p:nvSpPr>
        <p:spPr>
          <a:xfrm>
            <a:off x="4755515" y="1150620"/>
            <a:ext cx="5869305" cy="5477510"/>
          </a:xfrm>
          <a:prstGeom prst="rect">
            <a:avLst/>
          </a:prstGeom>
          <a:noFill/>
        </p:spPr>
        <p:txBody>
          <a:bodyPr wrap="square" rtlCol="0">
            <a:spAutoFit/>
          </a:bodyPr>
          <a:lstStyle/>
          <a:p>
            <a:pPr indent="0">
              <a:buNone/>
            </a:pPr>
            <a:r>
              <a:rPr lang="en-US" sz="2000" b="1">
                <a:latin typeface="Times New Roman" panose="02020603050405020304" charset="0"/>
                <a:cs typeface="Times New Roman" panose="02020603050405020304" charset="0"/>
              </a:rPr>
              <a:t>Luật chơi:</a:t>
            </a:r>
            <a:endParaRPr lang="en-US" sz="2000" b="1">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altLang="zh-CN" sz="2000" dirty="0">
                <a:solidFill>
                  <a:schemeClr val="tx1">
                    <a:lumMod val="75000"/>
                    <a:lumOff val="25000"/>
                  </a:schemeClr>
                </a:solidFill>
                <a:latin typeface="Times New Roman" panose="02020603050405020304" charset="0"/>
                <a:cs typeface="Times New Roman" panose="02020603050405020304" charset="0"/>
                <a:sym typeface="+mn-lt"/>
              </a:rPr>
              <a:t>Trò chơi sử dụng một bàn cờ hình vuông chia thành 64 ô vuông nhỏ hơn với 8 hàng ngang và 8 hàng dọc.</a:t>
            </a:r>
            <a:endParaRPr lang="en-US" altLang="zh-CN" sz="2000" dirty="0">
              <a:solidFill>
                <a:schemeClr val="tx1">
                  <a:lumMod val="75000"/>
                  <a:lumOff val="25000"/>
                </a:schemeClr>
              </a:solidFill>
              <a:latin typeface="Times New Roman" panose="02020603050405020304" charset="0"/>
              <a:cs typeface="Times New Roman" panose="02020603050405020304" charset="0"/>
              <a:sym typeface="+mn-lt"/>
            </a:endParaRPr>
          </a:p>
          <a:p>
            <a:pPr marL="342900" indent="-342900" algn="just">
              <a:lnSpc>
                <a:spcPct val="150000"/>
              </a:lnSpc>
              <a:buFont typeface="Wingdings" panose="05000000000000000000" charset="0"/>
              <a:buChar char="v"/>
            </a:pPr>
            <a:r>
              <a:rPr lang="en-US" altLang="zh-CN" sz="2000" dirty="0">
                <a:solidFill>
                  <a:schemeClr val="tx1">
                    <a:lumMod val="75000"/>
                    <a:lumOff val="25000"/>
                  </a:schemeClr>
                </a:solidFill>
                <a:latin typeface="Times New Roman" panose="02020603050405020304" charset="0"/>
                <a:cs typeface="Times New Roman" panose="02020603050405020304" charset="0"/>
                <a:sym typeface="+mn-lt"/>
              </a:rPr>
              <a:t>Mỗi người chơi sẽ bắt đầu với 16 quân cờ, bao gồm 8 con tốt, 2 mã, 2 tượng, 2 xe, 1 hậu và 1 vua.</a:t>
            </a:r>
            <a:endParaRPr lang="en-US" altLang="zh-CN" sz="2000" dirty="0">
              <a:solidFill>
                <a:schemeClr val="tx1">
                  <a:lumMod val="75000"/>
                  <a:lumOff val="25000"/>
                </a:schemeClr>
              </a:solidFill>
              <a:latin typeface="Times New Roman" panose="02020603050405020304" charset="0"/>
              <a:cs typeface="Times New Roman" panose="02020603050405020304" charset="0"/>
              <a:sym typeface="+mn-lt"/>
            </a:endParaRPr>
          </a:p>
          <a:p>
            <a:pPr marL="342900" indent="-342900" algn="just">
              <a:lnSpc>
                <a:spcPct val="150000"/>
              </a:lnSpc>
              <a:buFont typeface="Wingdings" panose="05000000000000000000" charset="0"/>
              <a:buChar char="v"/>
            </a:pPr>
            <a:r>
              <a:rPr lang="en-US" sz="2000">
                <a:latin typeface="Times New Roman" panose="02020603050405020304" charset="0"/>
                <a:cs typeface="Times New Roman" panose="02020603050405020304" charset="0"/>
              </a:rPr>
              <a:t>Trong suốt ván cờ, hai người chơi thay phiên nhau di chuyển một quân cờ của mình đến một vị trí khác trên bàn cờ</a:t>
            </a:r>
            <a:endParaRPr lang="en-US" sz="2000">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altLang="zh-CN" sz="2000" dirty="0">
                <a:solidFill>
                  <a:schemeClr val="tx1">
                    <a:lumMod val="75000"/>
                    <a:lumOff val="25000"/>
                  </a:schemeClr>
                </a:solidFill>
                <a:latin typeface="Times New Roman" panose="02020603050405020304" charset="0"/>
                <a:cs typeface="Times New Roman" panose="02020603050405020304" charset="0"/>
                <a:sym typeface="+mn-lt"/>
              </a:rPr>
              <a:t>Mục tiêu của người chơi là cố gắng chiếu hết vua đối phương. Vua được gọi bị "chiếu hết" khi đang bị chiếu mà không có cách nào thoát ra.</a:t>
            </a:r>
            <a:endParaRPr lang="en-US" sz="2000">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Bước di chuyển của quân cờ đặc biệt</a:t>
            </a:r>
            <a:endParaRPr lang="en-US"/>
          </a:p>
        </p:txBody>
      </p:sp>
      <p:pic>
        <p:nvPicPr>
          <p:cNvPr id="6" name="Picture 5"/>
          <p:cNvPicPr>
            <a:picLocks noChangeAspect="1"/>
          </p:cNvPicPr>
          <p:nvPr/>
        </p:nvPicPr>
        <p:blipFill>
          <a:blip r:embed="rId1"/>
          <a:stretch>
            <a:fillRect/>
          </a:stretch>
        </p:blipFill>
        <p:spPr>
          <a:xfrm>
            <a:off x="553720" y="1691005"/>
            <a:ext cx="1771650" cy="2914650"/>
          </a:xfrm>
          <a:prstGeom prst="rect">
            <a:avLst/>
          </a:prstGeom>
        </p:spPr>
      </p:pic>
      <p:sp>
        <p:nvSpPr>
          <p:cNvPr id="5" name="Text Box 4"/>
          <p:cNvSpPr txBox="1"/>
          <p:nvPr/>
        </p:nvSpPr>
        <p:spPr>
          <a:xfrm>
            <a:off x="1189355" y="4838700"/>
            <a:ext cx="501015" cy="368300"/>
          </a:xfrm>
          <a:prstGeom prst="rect">
            <a:avLst/>
          </a:prstGeom>
          <a:noFill/>
        </p:spPr>
        <p:txBody>
          <a:bodyPr wrap="square" rtlCol="0">
            <a:spAutoFit/>
          </a:bodyPr>
          <a:lstStyle/>
          <a:p>
            <a:r>
              <a:rPr lang="en-US"/>
              <a:t>Xe</a:t>
            </a:r>
            <a:endParaRPr lang="en-US"/>
          </a:p>
        </p:txBody>
      </p:sp>
      <p:pic>
        <p:nvPicPr>
          <p:cNvPr id="7" name="Picture 6"/>
          <p:cNvPicPr>
            <a:picLocks noChangeAspect="1"/>
          </p:cNvPicPr>
          <p:nvPr/>
        </p:nvPicPr>
        <p:blipFill>
          <a:blip r:embed="rId2"/>
          <a:stretch>
            <a:fillRect/>
          </a:stretch>
        </p:blipFill>
        <p:spPr>
          <a:xfrm>
            <a:off x="2881630" y="1691640"/>
            <a:ext cx="1772285" cy="2914015"/>
          </a:xfrm>
          <a:prstGeom prst="rect">
            <a:avLst/>
          </a:prstGeom>
        </p:spPr>
      </p:pic>
      <p:pic>
        <p:nvPicPr>
          <p:cNvPr id="8" name="Picture 7"/>
          <p:cNvPicPr>
            <a:picLocks noChangeAspect="1"/>
          </p:cNvPicPr>
          <p:nvPr/>
        </p:nvPicPr>
        <p:blipFill>
          <a:blip r:embed="rId3"/>
          <a:stretch>
            <a:fillRect/>
          </a:stretch>
        </p:blipFill>
        <p:spPr>
          <a:xfrm>
            <a:off x="5210175" y="1691005"/>
            <a:ext cx="1772285" cy="2914650"/>
          </a:xfrm>
          <a:prstGeom prst="rect">
            <a:avLst/>
          </a:prstGeom>
        </p:spPr>
      </p:pic>
      <p:pic>
        <p:nvPicPr>
          <p:cNvPr id="10" name="Picture 9"/>
          <p:cNvPicPr>
            <a:picLocks noChangeAspect="1"/>
          </p:cNvPicPr>
          <p:nvPr/>
        </p:nvPicPr>
        <p:blipFill>
          <a:blip r:embed="rId4"/>
          <a:stretch>
            <a:fillRect/>
          </a:stretch>
        </p:blipFill>
        <p:spPr>
          <a:xfrm>
            <a:off x="7538720" y="1690370"/>
            <a:ext cx="1769745" cy="2914650"/>
          </a:xfrm>
          <a:prstGeom prst="rect">
            <a:avLst/>
          </a:prstGeom>
        </p:spPr>
      </p:pic>
      <p:pic>
        <p:nvPicPr>
          <p:cNvPr id="11" name="Picture 10"/>
          <p:cNvPicPr>
            <a:picLocks noChangeAspect="1"/>
          </p:cNvPicPr>
          <p:nvPr/>
        </p:nvPicPr>
        <p:blipFill>
          <a:blip r:embed="rId5"/>
          <a:stretch>
            <a:fillRect/>
          </a:stretch>
        </p:blipFill>
        <p:spPr>
          <a:xfrm>
            <a:off x="9864725" y="1690370"/>
            <a:ext cx="1771650" cy="2914650"/>
          </a:xfrm>
          <a:prstGeom prst="rect">
            <a:avLst/>
          </a:prstGeom>
        </p:spPr>
      </p:pic>
      <p:sp>
        <p:nvSpPr>
          <p:cNvPr id="12" name="Text Box 11"/>
          <p:cNvSpPr txBox="1"/>
          <p:nvPr/>
        </p:nvSpPr>
        <p:spPr>
          <a:xfrm>
            <a:off x="3293745" y="4838700"/>
            <a:ext cx="948690" cy="368300"/>
          </a:xfrm>
          <a:prstGeom prst="rect">
            <a:avLst/>
          </a:prstGeom>
          <a:noFill/>
        </p:spPr>
        <p:txBody>
          <a:bodyPr wrap="square" rtlCol="0">
            <a:spAutoFit/>
          </a:bodyPr>
          <a:lstStyle/>
          <a:p>
            <a:r>
              <a:rPr lang="en-US"/>
              <a:t>Tượng</a:t>
            </a:r>
            <a:endParaRPr lang="en-US"/>
          </a:p>
        </p:txBody>
      </p:sp>
      <p:sp>
        <p:nvSpPr>
          <p:cNvPr id="13" name="Text Box 12"/>
          <p:cNvSpPr txBox="1"/>
          <p:nvPr/>
        </p:nvSpPr>
        <p:spPr>
          <a:xfrm>
            <a:off x="5793105" y="4838700"/>
            <a:ext cx="605155" cy="368300"/>
          </a:xfrm>
          <a:prstGeom prst="rect">
            <a:avLst/>
          </a:prstGeom>
          <a:noFill/>
        </p:spPr>
        <p:txBody>
          <a:bodyPr wrap="square" rtlCol="0">
            <a:spAutoFit/>
          </a:bodyPr>
          <a:lstStyle/>
          <a:p>
            <a:r>
              <a:rPr lang="en-US"/>
              <a:t>Vua</a:t>
            </a:r>
            <a:endParaRPr lang="en-US"/>
          </a:p>
        </p:txBody>
      </p:sp>
      <p:sp>
        <p:nvSpPr>
          <p:cNvPr id="14" name="Text Box 13"/>
          <p:cNvSpPr txBox="1"/>
          <p:nvPr/>
        </p:nvSpPr>
        <p:spPr>
          <a:xfrm>
            <a:off x="8110855" y="4838700"/>
            <a:ext cx="625475" cy="368300"/>
          </a:xfrm>
          <a:prstGeom prst="rect">
            <a:avLst/>
          </a:prstGeom>
          <a:noFill/>
        </p:spPr>
        <p:txBody>
          <a:bodyPr wrap="square" rtlCol="0">
            <a:spAutoFit/>
          </a:bodyPr>
          <a:lstStyle/>
          <a:p>
            <a:r>
              <a:rPr lang="en-US"/>
              <a:t>Hậu</a:t>
            </a:r>
            <a:endParaRPr lang="en-US"/>
          </a:p>
        </p:txBody>
      </p:sp>
      <p:sp>
        <p:nvSpPr>
          <p:cNvPr id="15" name="Text Box 14"/>
          <p:cNvSpPr txBox="1"/>
          <p:nvPr/>
        </p:nvSpPr>
        <p:spPr>
          <a:xfrm>
            <a:off x="10448925" y="4838700"/>
            <a:ext cx="539750" cy="368300"/>
          </a:xfrm>
          <a:prstGeom prst="rect">
            <a:avLst/>
          </a:prstGeom>
          <a:noFill/>
        </p:spPr>
        <p:txBody>
          <a:bodyPr wrap="square" rtlCol="0">
            <a:spAutoFit/>
          </a:bodyPr>
          <a:lstStyle/>
          <a:p>
            <a:r>
              <a:rPr lang="en-US"/>
              <a:t>Mã</a:t>
            </a:r>
            <a:endParaRPr lang="en-US"/>
          </a:p>
        </p:txBody>
      </p:sp>
      <p:sp>
        <p:nvSpPr>
          <p:cNvPr id="16" name="Text Box 15"/>
          <p:cNvSpPr txBox="1"/>
          <p:nvPr/>
        </p:nvSpPr>
        <p:spPr>
          <a:xfrm>
            <a:off x="838200" y="5698490"/>
            <a:ext cx="10798810" cy="645160"/>
          </a:xfrm>
          <a:prstGeom prst="rect">
            <a:avLst/>
          </a:prstGeom>
          <a:noFill/>
        </p:spPr>
        <p:txBody>
          <a:bodyPr wrap="square" rtlCol="0">
            <a:spAutoFit/>
          </a:bodyPr>
          <a:lstStyle/>
          <a:p>
            <a:pPr algn="ctr"/>
            <a:r>
              <a:rPr lang="en-US"/>
              <a:t>Ngoại trừ quân Tốt có bước đi 1 ô về phía trước (bước đầu tiên có thể 2 ô) và ăn chéo thì những quân cờ còn lại đều có những bước di chuyển đặc trưng cho riêng mình</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zh-CN" sz="4000" dirty="0">
                <a:solidFill>
                  <a:srgbClr val="FF9675"/>
                </a:solidFill>
                <a:latin typeface="+mj-ea"/>
                <a:ea typeface="+mj-ea"/>
                <a:cs typeface="Roboto Black" panose="02000000000000000000" charset="0"/>
              </a:rPr>
              <a:t>PART 1</a:t>
            </a:r>
            <a:endParaRPr lang="vi-VN" altLang="zh-CN" sz="4000" dirty="0">
              <a:solidFill>
                <a:srgbClr val="FF9675"/>
              </a:solidFill>
              <a:latin typeface="+mj-ea"/>
              <a:ea typeface="+mj-ea"/>
              <a:cs typeface="Roboto Black" panose="02000000000000000000" charset="0"/>
            </a:endParaRPr>
          </a:p>
        </p:txBody>
      </p:sp>
      <p:sp>
        <p:nvSpPr>
          <p:cNvPr id="32" name="矩形 31"/>
          <p:cNvSpPr/>
          <p:nvPr/>
        </p:nvSpPr>
        <p:spPr>
          <a:xfrm>
            <a:off x="896303" y="857247"/>
            <a:ext cx="4556723" cy="398780"/>
          </a:xfrm>
          <a:prstGeom prst="rect">
            <a:avLst/>
          </a:prstGeom>
        </p:spPr>
        <p:txBody>
          <a:bodyPr wrap="square">
            <a:spAutoFit/>
          </a:bodyPr>
          <a:lstStyle/>
          <a:p>
            <a:r>
              <a:rPr lang="en-US" altLang="vi-VN" sz="2000" dirty="0">
                <a:solidFill>
                  <a:srgbClr val="FF8863"/>
                </a:solidFill>
                <a:latin typeface="+mj-ea"/>
                <a:ea typeface="+mj-ea"/>
                <a:cs typeface="Roboto Black" panose="02000000000000000000" charset="0"/>
              </a:rPr>
              <a:t>Luật đặc biệt trong cờ vua</a:t>
            </a:r>
            <a:endParaRPr lang="en-US" altLang="vi-VN" sz="2000" dirty="0">
              <a:solidFill>
                <a:srgbClr val="FF8863"/>
              </a:solidFill>
              <a:latin typeface="+mj-ea"/>
              <a:ea typeface="+mj-ea"/>
              <a:cs typeface="Roboto Black" panose="02000000000000000000" charset="0"/>
            </a:endParaRPr>
          </a:p>
        </p:txBody>
      </p:sp>
      <p:sp>
        <p:nvSpPr>
          <p:cNvPr id="4" name="Oval 16"/>
          <p:cNvSpPr/>
          <p:nvPr/>
        </p:nvSpPr>
        <p:spPr>
          <a:xfrm>
            <a:off x="7326027" y="2244688"/>
            <a:ext cx="1460311" cy="1460311"/>
          </a:xfrm>
          <a:prstGeom prst="ellipse">
            <a:avLst/>
          </a:prstGeom>
          <a:solidFill>
            <a:schemeClr val="accent2"/>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7" name="Freeform 15"/>
          <p:cNvSpPr/>
          <p:nvPr/>
        </p:nvSpPr>
        <p:spPr>
          <a:xfrm>
            <a:off x="7200059" y="4111750"/>
            <a:ext cx="4668631" cy="1784591"/>
          </a:xfrm>
          <a:custGeom>
            <a:avLst/>
            <a:gdLst>
              <a:gd name="connsiteX0" fmla="*/ 1069289 w 5040573"/>
              <a:gd name="connsiteY0" fmla="*/ 0 h 2279177"/>
              <a:gd name="connsiteX1" fmla="*/ 5040573 w 5040573"/>
              <a:gd name="connsiteY1" fmla="*/ 0 h 2279177"/>
              <a:gd name="connsiteX2" fmla="*/ 5040573 w 5040573"/>
              <a:gd name="connsiteY2" fmla="*/ 2279177 h 2279177"/>
              <a:gd name="connsiteX3" fmla="*/ 1069289 w 5040573"/>
              <a:gd name="connsiteY3" fmla="*/ 2279177 h 2279177"/>
              <a:gd name="connsiteX4" fmla="*/ 0 w 5040573"/>
              <a:gd name="connsiteY4" fmla="*/ 1139589 h 2279177"/>
              <a:gd name="connsiteX5" fmla="*/ 1069289 w 5040573"/>
              <a:gd name="connsiteY5" fmla="*/ 0 h 227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573" h="2279177">
                <a:moveTo>
                  <a:pt x="1069289" y="0"/>
                </a:moveTo>
                <a:lnTo>
                  <a:pt x="5040573" y="0"/>
                </a:lnTo>
                <a:lnTo>
                  <a:pt x="5040573" y="2279177"/>
                </a:lnTo>
                <a:lnTo>
                  <a:pt x="1069289" y="2279177"/>
                </a:lnTo>
                <a:cubicBezTo>
                  <a:pt x="478518" y="2279177"/>
                  <a:pt x="0" y="1768869"/>
                  <a:pt x="0" y="1139589"/>
                </a:cubicBezTo>
                <a:cubicBezTo>
                  <a:pt x="0" y="510308"/>
                  <a:pt x="478518" y="0"/>
                  <a:pt x="1069289" y="0"/>
                </a:cubicBezTo>
                <a:close/>
              </a:path>
            </a:pathLst>
          </a:custGeom>
          <a:solidFill>
            <a:schemeClr val="accent1"/>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12" name="Oval 1"/>
          <p:cNvSpPr/>
          <p:nvPr/>
        </p:nvSpPr>
        <p:spPr>
          <a:xfrm>
            <a:off x="1408427" y="4077977"/>
            <a:ext cx="260494" cy="261269"/>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7" name="Oval 3"/>
          <p:cNvSpPr/>
          <p:nvPr/>
        </p:nvSpPr>
        <p:spPr>
          <a:xfrm>
            <a:off x="7770907" y="2688718"/>
            <a:ext cx="570552" cy="572250"/>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89366" y="2250403"/>
            <a:ext cx="2179139" cy="2603223"/>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6287" y="2688336"/>
            <a:ext cx="1092484" cy="490826"/>
          </a:xfrm>
          <a:prstGeom prst="rect">
            <a:avLst/>
          </a:prstGeom>
        </p:spPr>
      </p:pic>
      <p:sp>
        <p:nvSpPr>
          <p:cNvPr id="10" name="Oval 14"/>
          <p:cNvSpPr/>
          <p:nvPr/>
        </p:nvSpPr>
        <p:spPr>
          <a:xfrm>
            <a:off x="1036415" y="1437496"/>
            <a:ext cx="632409" cy="6324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5" name="Oval 1"/>
          <p:cNvSpPr/>
          <p:nvPr/>
        </p:nvSpPr>
        <p:spPr>
          <a:xfrm>
            <a:off x="1221740" y="1623695"/>
            <a:ext cx="261620" cy="260985"/>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1"/>
          <p:cNvSpPr/>
          <p:nvPr/>
        </p:nvSpPr>
        <p:spPr>
          <a:xfrm>
            <a:off x="1037050" y="3892278"/>
            <a:ext cx="632409" cy="6324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Oval 15"/>
          <p:cNvSpPr/>
          <p:nvPr/>
        </p:nvSpPr>
        <p:spPr>
          <a:xfrm>
            <a:off x="1221985" y="4111426"/>
            <a:ext cx="261269" cy="232212"/>
          </a:xfrm>
          <a:custGeom>
            <a:avLst/>
            <a:gdLst>
              <a:gd name="T0" fmla="*/ 10240 w 11520"/>
              <a:gd name="T1" fmla="*/ 6432 h 10240"/>
              <a:gd name="T2" fmla="*/ 10240 w 11520"/>
              <a:gd name="T3" fmla="*/ 5120 h 10240"/>
              <a:gd name="T4" fmla="*/ 9920 w 11520"/>
              <a:gd name="T5" fmla="*/ 4800 h 10240"/>
              <a:gd name="T6" fmla="*/ 6080 w 11520"/>
              <a:gd name="T7" fmla="*/ 4800 h 10240"/>
              <a:gd name="T8" fmla="*/ 6080 w 11520"/>
              <a:gd name="T9" fmla="*/ 3520 h 10240"/>
              <a:gd name="T10" fmla="*/ 8320 w 11520"/>
              <a:gd name="T11" fmla="*/ 3520 h 10240"/>
              <a:gd name="T12" fmla="*/ 8640 w 11520"/>
              <a:gd name="T13" fmla="*/ 3200 h 10240"/>
              <a:gd name="T14" fmla="*/ 8640 w 11520"/>
              <a:gd name="T15" fmla="*/ 320 h 10240"/>
              <a:gd name="T16" fmla="*/ 8320 w 11520"/>
              <a:gd name="T17" fmla="*/ 0 h 10240"/>
              <a:gd name="T18" fmla="*/ 3200 w 11520"/>
              <a:gd name="T19" fmla="*/ 0 h 10240"/>
              <a:gd name="T20" fmla="*/ 2880 w 11520"/>
              <a:gd name="T21" fmla="*/ 320 h 10240"/>
              <a:gd name="T22" fmla="*/ 2880 w 11520"/>
              <a:gd name="T23" fmla="*/ 3200 h 10240"/>
              <a:gd name="T24" fmla="*/ 3200 w 11520"/>
              <a:gd name="T25" fmla="*/ 3520 h 10240"/>
              <a:gd name="T26" fmla="*/ 5440 w 11520"/>
              <a:gd name="T27" fmla="*/ 3520 h 10240"/>
              <a:gd name="T28" fmla="*/ 5440 w 11520"/>
              <a:gd name="T29" fmla="*/ 4800 h 10240"/>
              <a:gd name="T30" fmla="*/ 1600 w 11520"/>
              <a:gd name="T31" fmla="*/ 4800 h 10240"/>
              <a:gd name="T32" fmla="*/ 1280 w 11520"/>
              <a:gd name="T33" fmla="*/ 5120 h 10240"/>
              <a:gd name="T34" fmla="*/ 1280 w 11520"/>
              <a:gd name="T35" fmla="*/ 6432 h 10240"/>
              <a:gd name="T36" fmla="*/ 0 w 11520"/>
              <a:gd name="T37" fmla="*/ 8000 h 10240"/>
              <a:gd name="T38" fmla="*/ 1600 w 11520"/>
              <a:gd name="T39" fmla="*/ 9600 h 10240"/>
              <a:gd name="T40" fmla="*/ 3200 w 11520"/>
              <a:gd name="T41" fmla="*/ 8000 h 10240"/>
              <a:gd name="T42" fmla="*/ 1920 w 11520"/>
              <a:gd name="T43" fmla="*/ 6432 h 10240"/>
              <a:gd name="T44" fmla="*/ 1920 w 11520"/>
              <a:gd name="T45" fmla="*/ 5440 h 10240"/>
              <a:gd name="T46" fmla="*/ 5440 w 11520"/>
              <a:gd name="T47" fmla="*/ 5440 h 10240"/>
              <a:gd name="T48" fmla="*/ 5440 w 11520"/>
              <a:gd name="T49" fmla="*/ 7072 h 10240"/>
              <a:gd name="T50" fmla="*/ 4160 w 11520"/>
              <a:gd name="T51" fmla="*/ 8640 h 10240"/>
              <a:gd name="T52" fmla="*/ 5760 w 11520"/>
              <a:gd name="T53" fmla="*/ 10240 h 10240"/>
              <a:gd name="T54" fmla="*/ 7360 w 11520"/>
              <a:gd name="T55" fmla="*/ 8640 h 10240"/>
              <a:gd name="T56" fmla="*/ 6080 w 11520"/>
              <a:gd name="T57" fmla="*/ 7072 h 10240"/>
              <a:gd name="T58" fmla="*/ 6080 w 11520"/>
              <a:gd name="T59" fmla="*/ 5440 h 10240"/>
              <a:gd name="T60" fmla="*/ 9600 w 11520"/>
              <a:gd name="T61" fmla="*/ 5440 h 10240"/>
              <a:gd name="T62" fmla="*/ 9600 w 11520"/>
              <a:gd name="T63" fmla="*/ 6432 h 10240"/>
              <a:gd name="T64" fmla="*/ 8320 w 11520"/>
              <a:gd name="T65" fmla="*/ 8000 h 10240"/>
              <a:gd name="T66" fmla="*/ 9920 w 11520"/>
              <a:gd name="T67" fmla="*/ 9600 h 10240"/>
              <a:gd name="T68" fmla="*/ 11520 w 11520"/>
              <a:gd name="T69" fmla="*/ 8000 h 10240"/>
              <a:gd name="T70" fmla="*/ 10240 w 11520"/>
              <a:gd name="T71" fmla="*/ 6432 h 10240"/>
              <a:gd name="T72" fmla="*/ 3520 w 11520"/>
              <a:gd name="T73" fmla="*/ 640 h 10240"/>
              <a:gd name="T74" fmla="*/ 8000 w 11520"/>
              <a:gd name="T75" fmla="*/ 640 h 10240"/>
              <a:gd name="T76" fmla="*/ 8000 w 11520"/>
              <a:gd name="T77" fmla="*/ 2880 h 10240"/>
              <a:gd name="T78" fmla="*/ 3520 w 11520"/>
              <a:gd name="T79" fmla="*/ 2880 h 10240"/>
              <a:gd name="T80" fmla="*/ 3520 w 11520"/>
              <a:gd name="T81" fmla="*/ 640 h 10240"/>
              <a:gd name="T82" fmla="*/ 2560 w 11520"/>
              <a:gd name="T83" fmla="*/ 8000 h 10240"/>
              <a:gd name="T84" fmla="*/ 1600 w 11520"/>
              <a:gd name="T85" fmla="*/ 8960 h 10240"/>
              <a:gd name="T86" fmla="*/ 640 w 11520"/>
              <a:gd name="T87" fmla="*/ 8000 h 10240"/>
              <a:gd name="T88" fmla="*/ 1280 w 11520"/>
              <a:gd name="T89" fmla="*/ 7104 h 10240"/>
              <a:gd name="T90" fmla="*/ 1440 w 11520"/>
              <a:gd name="T91" fmla="*/ 7072 h 10240"/>
              <a:gd name="T92" fmla="*/ 1760 w 11520"/>
              <a:gd name="T93" fmla="*/ 7072 h 10240"/>
              <a:gd name="T94" fmla="*/ 1920 w 11520"/>
              <a:gd name="T95" fmla="*/ 7104 h 10240"/>
              <a:gd name="T96" fmla="*/ 2560 w 11520"/>
              <a:gd name="T97" fmla="*/ 8000 h 10240"/>
              <a:gd name="T98" fmla="*/ 6720 w 11520"/>
              <a:gd name="T99" fmla="*/ 8640 h 10240"/>
              <a:gd name="T100" fmla="*/ 5760 w 11520"/>
              <a:gd name="T101" fmla="*/ 9600 h 10240"/>
              <a:gd name="T102" fmla="*/ 4800 w 11520"/>
              <a:gd name="T103" fmla="*/ 8640 h 10240"/>
              <a:gd name="T104" fmla="*/ 5760 w 11520"/>
              <a:gd name="T105" fmla="*/ 7680 h 10240"/>
              <a:gd name="T106" fmla="*/ 6720 w 11520"/>
              <a:gd name="T107" fmla="*/ 8640 h 10240"/>
              <a:gd name="T108" fmla="*/ 9920 w 11520"/>
              <a:gd name="T109" fmla="*/ 8960 h 10240"/>
              <a:gd name="T110" fmla="*/ 8960 w 11520"/>
              <a:gd name="T111" fmla="*/ 8000 h 10240"/>
              <a:gd name="T112" fmla="*/ 9600 w 11520"/>
              <a:gd name="T113" fmla="*/ 7104 h 10240"/>
              <a:gd name="T114" fmla="*/ 10240 w 11520"/>
              <a:gd name="T115" fmla="*/ 7104 h 10240"/>
              <a:gd name="T116" fmla="*/ 10880 w 11520"/>
              <a:gd name="T117" fmla="*/ 8000 h 10240"/>
              <a:gd name="T118" fmla="*/ 9920 w 11520"/>
              <a:gd name="T119" fmla="*/ 8960 h 1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20" h="10240">
                <a:moveTo>
                  <a:pt x="10240" y="6432"/>
                </a:moveTo>
                <a:lnTo>
                  <a:pt x="10240" y="5120"/>
                </a:lnTo>
                <a:cubicBezTo>
                  <a:pt x="10240" y="4928"/>
                  <a:pt x="10080" y="4800"/>
                  <a:pt x="9920" y="4800"/>
                </a:cubicBezTo>
                <a:lnTo>
                  <a:pt x="6080" y="4800"/>
                </a:lnTo>
                <a:lnTo>
                  <a:pt x="6080" y="3520"/>
                </a:lnTo>
                <a:lnTo>
                  <a:pt x="8320" y="3520"/>
                </a:lnTo>
                <a:cubicBezTo>
                  <a:pt x="8512" y="3520"/>
                  <a:pt x="8640" y="3392"/>
                  <a:pt x="8640" y="3200"/>
                </a:cubicBezTo>
                <a:lnTo>
                  <a:pt x="8640" y="320"/>
                </a:lnTo>
                <a:cubicBezTo>
                  <a:pt x="8640" y="128"/>
                  <a:pt x="8512" y="0"/>
                  <a:pt x="8320" y="0"/>
                </a:cubicBezTo>
                <a:lnTo>
                  <a:pt x="3200" y="0"/>
                </a:lnTo>
                <a:cubicBezTo>
                  <a:pt x="3008" y="0"/>
                  <a:pt x="2880" y="128"/>
                  <a:pt x="2880" y="320"/>
                </a:cubicBezTo>
                <a:lnTo>
                  <a:pt x="2880" y="3200"/>
                </a:lnTo>
                <a:cubicBezTo>
                  <a:pt x="2880" y="3392"/>
                  <a:pt x="3008" y="3520"/>
                  <a:pt x="3200" y="3520"/>
                </a:cubicBezTo>
                <a:lnTo>
                  <a:pt x="5440" y="3520"/>
                </a:lnTo>
                <a:lnTo>
                  <a:pt x="5440" y="4800"/>
                </a:lnTo>
                <a:lnTo>
                  <a:pt x="1600" y="4800"/>
                </a:lnTo>
                <a:cubicBezTo>
                  <a:pt x="1440" y="4800"/>
                  <a:pt x="1280" y="4928"/>
                  <a:pt x="1280" y="5120"/>
                </a:cubicBezTo>
                <a:lnTo>
                  <a:pt x="1280" y="6432"/>
                </a:lnTo>
                <a:cubicBezTo>
                  <a:pt x="544" y="6592"/>
                  <a:pt x="0" y="7232"/>
                  <a:pt x="0" y="8000"/>
                </a:cubicBezTo>
                <a:cubicBezTo>
                  <a:pt x="0" y="8896"/>
                  <a:pt x="704" y="9600"/>
                  <a:pt x="1600" y="9600"/>
                </a:cubicBezTo>
                <a:cubicBezTo>
                  <a:pt x="2496" y="9600"/>
                  <a:pt x="3200" y="8896"/>
                  <a:pt x="3200" y="8000"/>
                </a:cubicBezTo>
                <a:cubicBezTo>
                  <a:pt x="3200" y="7232"/>
                  <a:pt x="2656" y="6592"/>
                  <a:pt x="1920" y="6432"/>
                </a:cubicBezTo>
                <a:lnTo>
                  <a:pt x="1920" y="5440"/>
                </a:lnTo>
                <a:lnTo>
                  <a:pt x="5440" y="5440"/>
                </a:lnTo>
                <a:lnTo>
                  <a:pt x="5440" y="7072"/>
                </a:lnTo>
                <a:cubicBezTo>
                  <a:pt x="4704" y="7232"/>
                  <a:pt x="4160" y="7872"/>
                  <a:pt x="4160" y="8640"/>
                </a:cubicBezTo>
                <a:cubicBezTo>
                  <a:pt x="4160" y="9536"/>
                  <a:pt x="4864" y="10240"/>
                  <a:pt x="5760" y="10240"/>
                </a:cubicBezTo>
                <a:cubicBezTo>
                  <a:pt x="6656" y="10240"/>
                  <a:pt x="7360" y="9536"/>
                  <a:pt x="7360" y="8640"/>
                </a:cubicBezTo>
                <a:cubicBezTo>
                  <a:pt x="7360" y="7872"/>
                  <a:pt x="6816" y="7232"/>
                  <a:pt x="6080" y="7072"/>
                </a:cubicBezTo>
                <a:lnTo>
                  <a:pt x="6080" y="5440"/>
                </a:lnTo>
                <a:lnTo>
                  <a:pt x="9600" y="5440"/>
                </a:lnTo>
                <a:lnTo>
                  <a:pt x="9600" y="6432"/>
                </a:lnTo>
                <a:cubicBezTo>
                  <a:pt x="8864" y="6592"/>
                  <a:pt x="8320" y="7232"/>
                  <a:pt x="8320" y="8000"/>
                </a:cubicBezTo>
                <a:cubicBezTo>
                  <a:pt x="8320" y="8896"/>
                  <a:pt x="9024" y="9600"/>
                  <a:pt x="9920" y="9600"/>
                </a:cubicBezTo>
                <a:cubicBezTo>
                  <a:pt x="10816" y="9600"/>
                  <a:pt x="11520" y="8896"/>
                  <a:pt x="11520" y="8000"/>
                </a:cubicBezTo>
                <a:cubicBezTo>
                  <a:pt x="11520" y="7232"/>
                  <a:pt x="10976" y="6592"/>
                  <a:pt x="10240" y="6432"/>
                </a:cubicBezTo>
                <a:close/>
                <a:moveTo>
                  <a:pt x="3520" y="640"/>
                </a:moveTo>
                <a:lnTo>
                  <a:pt x="8000" y="640"/>
                </a:lnTo>
                <a:lnTo>
                  <a:pt x="8000" y="2880"/>
                </a:lnTo>
                <a:lnTo>
                  <a:pt x="3520" y="2880"/>
                </a:lnTo>
                <a:lnTo>
                  <a:pt x="3520" y="640"/>
                </a:lnTo>
                <a:close/>
                <a:moveTo>
                  <a:pt x="2560" y="8000"/>
                </a:moveTo>
                <a:cubicBezTo>
                  <a:pt x="2560" y="8512"/>
                  <a:pt x="2144" y="8960"/>
                  <a:pt x="1600" y="8960"/>
                </a:cubicBezTo>
                <a:cubicBezTo>
                  <a:pt x="1056" y="8960"/>
                  <a:pt x="640" y="8512"/>
                  <a:pt x="640" y="8000"/>
                </a:cubicBezTo>
                <a:cubicBezTo>
                  <a:pt x="640" y="7584"/>
                  <a:pt x="896" y="7232"/>
                  <a:pt x="1280" y="7104"/>
                </a:cubicBezTo>
                <a:cubicBezTo>
                  <a:pt x="1344" y="7072"/>
                  <a:pt x="1376" y="7072"/>
                  <a:pt x="1440" y="7072"/>
                </a:cubicBezTo>
                <a:lnTo>
                  <a:pt x="1760" y="7072"/>
                </a:lnTo>
                <a:cubicBezTo>
                  <a:pt x="1824" y="7072"/>
                  <a:pt x="1856" y="7104"/>
                  <a:pt x="1920" y="7104"/>
                </a:cubicBezTo>
                <a:cubicBezTo>
                  <a:pt x="2304" y="7232"/>
                  <a:pt x="2560" y="7584"/>
                  <a:pt x="2560" y="8000"/>
                </a:cubicBezTo>
                <a:close/>
                <a:moveTo>
                  <a:pt x="6720" y="8640"/>
                </a:moveTo>
                <a:cubicBezTo>
                  <a:pt x="6720" y="9152"/>
                  <a:pt x="6304" y="9600"/>
                  <a:pt x="5760" y="9600"/>
                </a:cubicBezTo>
                <a:cubicBezTo>
                  <a:pt x="5216" y="9600"/>
                  <a:pt x="4800" y="9152"/>
                  <a:pt x="4800" y="8640"/>
                </a:cubicBezTo>
                <a:cubicBezTo>
                  <a:pt x="4800" y="8096"/>
                  <a:pt x="5216" y="7680"/>
                  <a:pt x="5760" y="7680"/>
                </a:cubicBezTo>
                <a:cubicBezTo>
                  <a:pt x="6304" y="7680"/>
                  <a:pt x="6720" y="8096"/>
                  <a:pt x="6720" y="8640"/>
                </a:cubicBezTo>
                <a:close/>
                <a:moveTo>
                  <a:pt x="9920" y="8960"/>
                </a:moveTo>
                <a:cubicBezTo>
                  <a:pt x="9376" y="8960"/>
                  <a:pt x="8960" y="8512"/>
                  <a:pt x="8960" y="8000"/>
                </a:cubicBezTo>
                <a:cubicBezTo>
                  <a:pt x="8960" y="7584"/>
                  <a:pt x="9216" y="7232"/>
                  <a:pt x="9600" y="7104"/>
                </a:cubicBezTo>
                <a:lnTo>
                  <a:pt x="10240" y="7104"/>
                </a:lnTo>
                <a:cubicBezTo>
                  <a:pt x="10624" y="7232"/>
                  <a:pt x="10880" y="7584"/>
                  <a:pt x="10880" y="8000"/>
                </a:cubicBezTo>
                <a:cubicBezTo>
                  <a:pt x="10880" y="8512"/>
                  <a:pt x="10464" y="8960"/>
                  <a:pt x="9920" y="89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6" name="Text Box 5"/>
          <p:cNvSpPr txBox="1"/>
          <p:nvPr/>
        </p:nvSpPr>
        <p:spPr>
          <a:xfrm>
            <a:off x="1805940" y="1459865"/>
            <a:ext cx="5382895" cy="1630045"/>
          </a:xfrm>
          <a:prstGeom prst="rect">
            <a:avLst/>
          </a:prstGeom>
          <a:noFill/>
        </p:spPr>
        <p:txBody>
          <a:bodyPr wrap="square" rtlCol="0">
            <a:spAutoFit/>
          </a:bodyPr>
          <a:lstStyle/>
          <a:p>
            <a:r>
              <a:rPr lang="en-US" sz="2000" b="1">
                <a:latin typeface="Times New Roman" panose="02020603050405020304" charset="0"/>
                <a:cs typeface="Times New Roman" panose="02020603050405020304" charset="0"/>
              </a:rPr>
              <a:t>Nhập thành:</a:t>
            </a:r>
            <a:endParaRPr lang="en-US" sz="20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di chuyển Vua hai ô về một phía của bàn cờ (chỉ được phép đi ngang) và quân Xe (trong góc, hướng Vua di chuyển) ra phía ngoài, đứng cạnh Vua nhưng ở phía ngược lại.</a:t>
            </a:r>
            <a:endParaRPr lang="en-US" sz="2000">
              <a:latin typeface="Times New Roman" panose="02020603050405020304" charset="0"/>
              <a:cs typeface="Times New Roman" panose="02020603050405020304" charset="0"/>
            </a:endParaRPr>
          </a:p>
        </p:txBody>
      </p:sp>
      <p:sp>
        <p:nvSpPr>
          <p:cNvPr id="8" name="Text Box 7"/>
          <p:cNvSpPr txBox="1"/>
          <p:nvPr/>
        </p:nvSpPr>
        <p:spPr>
          <a:xfrm>
            <a:off x="1805940" y="3089910"/>
            <a:ext cx="5380990" cy="1630045"/>
          </a:xfrm>
          <a:prstGeom prst="rect">
            <a:avLst/>
          </a:prstGeom>
          <a:noFill/>
        </p:spPr>
        <p:txBody>
          <a:bodyPr wrap="square" rtlCol="0">
            <a:spAutoFit/>
          </a:bodyPr>
          <a:lstStyle/>
          <a:p>
            <a:r>
              <a:rPr lang="en-US" sz="2000" b="1">
                <a:latin typeface="Times New Roman" panose="02020603050405020304" charset="0"/>
                <a:cs typeface="Times New Roman" panose="02020603050405020304" charset="0"/>
              </a:rPr>
              <a:t>Phong cấp:</a:t>
            </a:r>
            <a:endParaRPr lang="en-US" sz="20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Quân tốt có một khả năng đặc biệt là nếu nó di chuyển đến hàng cuối cùng phía bên kia bàn cờ, nó sẽ được thay thế bằng một quân cờ khác (đây gọi là Phong cấp).</a:t>
            </a:r>
            <a:endParaRPr lang="en-US" sz="2000">
              <a:latin typeface="Times New Roman" panose="02020603050405020304" charset="0"/>
              <a:cs typeface="Times New Roman" panose="02020603050405020304" charset="0"/>
            </a:endParaRPr>
          </a:p>
        </p:txBody>
      </p:sp>
      <p:sp>
        <p:nvSpPr>
          <p:cNvPr id="14" name="Text Box 13"/>
          <p:cNvSpPr txBox="1"/>
          <p:nvPr/>
        </p:nvSpPr>
        <p:spPr>
          <a:xfrm>
            <a:off x="1805940" y="4719955"/>
            <a:ext cx="5383530" cy="1938020"/>
          </a:xfrm>
          <a:prstGeom prst="rect">
            <a:avLst/>
          </a:prstGeom>
          <a:noFill/>
        </p:spPr>
        <p:txBody>
          <a:bodyPr wrap="square" rtlCol="0" anchor="t">
            <a:spAutoFit/>
          </a:bodyPr>
          <a:lstStyle/>
          <a:p>
            <a:r>
              <a:rPr lang="en-US" sz="2000" b="1">
                <a:latin typeface="Times New Roman" panose="02020603050405020304" charset="0"/>
                <a:cs typeface="Times New Roman" panose="02020603050405020304" charset="0"/>
                <a:sym typeface="+mn-ea"/>
              </a:rPr>
              <a:t>Bắt tốt qua đường:</a:t>
            </a:r>
            <a:endParaRPr lang="en-US" sz="20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sym typeface="+mn-ea"/>
              </a:rPr>
              <a:t>xảy ra khi quân tốt xuất phát với việc di chuyển hai ô đầu tiên, và sau đó kết thúc tại vị trí đứng cạnh quân tốt đối phương (nhảy qua khỏi ô mà tốt đối phương có thể bắt nó), con tốt đối phương lúc này có quyền được bắt quân tốt đó.</a:t>
            </a:r>
            <a:endParaRPr lang="en-US" sz="2000">
              <a:latin typeface="Times New Roman" panose="02020603050405020304" charset="0"/>
              <a:cs typeface="Times New Roman" panose="02020603050405020304" charset="0"/>
              <a:sym typeface="+mn-ea"/>
            </a:endParaRPr>
          </a:p>
        </p:txBody>
      </p:sp>
      <p:sp>
        <p:nvSpPr>
          <p:cNvPr id="16" name="Text Box 15"/>
          <p:cNvSpPr txBox="1"/>
          <p:nvPr/>
        </p:nvSpPr>
        <p:spPr>
          <a:xfrm>
            <a:off x="-722630" y="2684780"/>
            <a:ext cx="4064000" cy="368300"/>
          </a:xfrm>
          <a:prstGeom prst="rect">
            <a:avLst/>
          </a:prstGeom>
          <a:noFill/>
        </p:spPr>
        <p:txBody>
          <a:bodyPr wrap="square" rtlCol="0">
            <a:spAutoFit/>
          </a:bodyPr>
          <a:lstStyle/>
          <a:p>
            <a:endParaRPr lang="en-US"/>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zh-CN" sz="4000" dirty="0">
                <a:solidFill>
                  <a:srgbClr val="FF9675"/>
                </a:solidFill>
                <a:latin typeface="+mj-ea"/>
                <a:ea typeface="+mj-ea"/>
                <a:cs typeface="Roboto Black" panose="02000000000000000000" charset="0"/>
              </a:rPr>
              <a:t>PART 1</a:t>
            </a:r>
            <a:endParaRPr lang="vi-VN" altLang="zh-CN" sz="4000" dirty="0">
              <a:solidFill>
                <a:srgbClr val="FF9675"/>
              </a:solidFill>
              <a:latin typeface="+mj-ea"/>
              <a:ea typeface="+mj-ea"/>
              <a:cs typeface="Roboto Black" panose="02000000000000000000" charset="0"/>
            </a:endParaRPr>
          </a:p>
        </p:txBody>
      </p:sp>
      <p:sp>
        <p:nvSpPr>
          <p:cNvPr id="32" name="矩形 31"/>
          <p:cNvSpPr/>
          <p:nvPr/>
        </p:nvSpPr>
        <p:spPr>
          <a:xfrm>
            <a:off x="896303" y="857247"/>
            <a:ext cx="4556723" cy="398780"/>
          </a:xfrm>
          <a:prstGeom prst="rect">
            <a:avLst/>
          </a:prstGeom>
        </p:spPr>
        <p:txBody>
          <a:bodyPr wrap="square">
            <a:spAutoFit/>
          </a:bodyPr>
          <a:lstStyle/>
          <a:p>
            <a:r>
              <a:rPr lang="vi-VN" altLang="zh-CN" sz="2000" dirty="0">
                <a:solidFill>
                  <a:srgbClr val="FF8863"/>
                </a:solidFill>
                <a:latin typeface="+mj-ea"/>
                <a:ea typeface="+mj-ea"/>
                <a:cs typeface="Roboto Black" panose="02000000000000000000" charset="0"/>
              </a:rPr>
              <a:t>GIỚI THIỆU GIẢI THUẬT NEGAMAX</a:t>
            </a:r>
            <a:endParaRPr lang="vi-VN" altLang="zh-CN" sz="2000" dirty="0">
              <a:solidFill>
                <a:srgbClr val="FF8863"/>
              </a:solidFill>
              <a:latin typeface="+mj-ea"/>
              <a:ea typeface="+mj-ea"/>
              <a:cs typeface="Roboto Black" panose="02000000000000000000" charset="0"/>
            </a:endParaRPr>
          </a:p>
        </p:txBody>
      </p:sp>
      <p:sp>
        <p:nvSpPr>
          <p:cNvPr id="4" name="Oval 16"/>
          <p:cNvSpPr/>
          <p:nvPr/>
        </p:nvSpPr>
        <p:spPr>
          <a:xfrm>
            <a:off x="7326027" y="2244688"/>
            <a:ext cx="1460311" cy="1460311"/>
          </a:xfrm>
          <a:prstGeom prst="ellipse">
            <a:avLst/>
          </a:prstGeom>
          <a:solidFill>
            <a:schemeClr val="accent2"/>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7" name="Freeform 15"/>
          <p:cNvSpPr/>
          <p:nvPr/>
        </p:nvSpPr>
        <p:spPr>
          <a:xfrm>
            <a:off x="7200059" y="4111750"/>
            <a:ext cx="4668631" cy="1784591"/>
          </a:xfrm>
          <a:custGeom>
            <a:avLst/>
            <a:gdLst>
              <a:gd name="connsiteX0" fmla="*/ 1069289 w 5040573"/>
              <a:gd name="connsiteY0" fmla="*/ 0 h 2279177"/>
              <a:gd name="connsiteX1" fmla="*/ 5040573 w 5040573"/>
              <a:gd name="connsiteY1" fmla="*/ 0 h 2279177"/>
              <a:gd name="connsiteX2" fmla="*/ 5040573 w 5040573"/>
              <a:gd name="connsiteY2" fmla="*/ 2279177 h 2279177"/>
              <a:gd name="connsiteX3" fmla="*/ 1069289 w 5040573"/>
              <a:gd name="connsiteY3" fmla="*/ 2279177 h 2279177"/>
              <a:gd name="connsiteX4" fmla="*/ 0 w 5040573"/>
              <a:gd name="connsiteY4" fmla="*/ 1139589 h 2279177"/>
              <a:gd name="connsiteX5" fmla="*/ 1069289 w 5040573"/>
              <a:gd name="connsiteY5" fmla="*/ 0 h 227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573" h="2279177">
                <a:moveTo>
                  <a:pt x="1069289" y="0"/>
                </a:moveTo>
                <a:lnTo>
                  <a:pt x="5040573" y="0"/>
                </a:lnTo>
                <a:lnTo>
                  <a:pt x="5040573" y="2279177"/>
                </a:lnTo>
                <a:lnTo>
                  <a:pt x="1069289" y="2279177"/>
                </a:lnTo>
                <a:cubicBezTo>
                  <a:pt x="478518" y="2279177"/>
                  <a:pt x="0" y="1768869"/>
                  <a:pt x="0" y="1139589"/>
                </a:cubicBezTo>
                <a:cubicBezTo>
                  <a:pt x="0" y="510308"/>
                  <a:pt x="478518" y="0"/>
                  <a:pt x="1069289" y="0"/>
                </a:cubicBezTo>
                <a:close/>
              </a:path>
            </a:pathLst>
          </a:custGeom>
          <a:solidFill>
            <a:schemeClr val="accent1"/>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9" name="图形"/>
          <p:cNvSpPr txBox="1"/>
          <p:nvPr/>
        </p:nvSpPr>
        <p:spPr>
          <a:xfrm>
            <a:off x="570865" y="1353820"/>
            <a:ext cx="6469380" cy="2069465"/>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square" lIns="144000" tIns="0" rIns="144000" bIns="0" anchor="t" anchorCtr="0"/>
          <a:lstStyle/>
          <a:p>
            <a:pPr marL="342900" indent="-342900" algn="just">
              <a:lnSpc>
                <a:spcPct val="150000"/>
              </a:lnSpc>
              <a:buFont typeface="Wingdings" panose="05000000000000000000" charset="0"/>
              <a:buChar char="v"/>
            </a:pPr>
            <a:r>
              <a:rPr lang="en-US" altLang="zh-CN" sz="2000" dirty="0">
                <a:solidFill>
                  <a:schemeClr val="tx1">
                    <a:lumMod val="75000"/>
                    <a:lumOff val="25000"/>
                  </a:schemeClr>
                </a:solidFill>
                <a:latin typeface="Times New Roman" panose="02020603050405020304" charset="0"/>
                <a:cs typeface="Times New Roman" panose="02020603050405020304" charset="0"/>
                <a:sym typeface="+mn-lt"/>
              </a:rPr>
              <a:t>NegaMax là một biến thể của thuật toán Minimax được sử dụng trong trí tuệ nhân tạo (AI) để tìm kiếm nước đi tối ưu trong các trò chơi hai người. Nó hoạt động bằng cách gán giá trị cho mỗi trạng thái có thể xảy ra của trò chơi, sau đó chọn nước đi dẫn đến trạng thái có giá trị cao nhất (đối với người chơi tối đa hóa) hoặc thấp nhất (đối với người chơi tối thiểu hóa).</a:t>
            </a:r>
            <a:endParaRPr lang="en-US" altLang="zh-CN" sz="2000" dirty="0">
              <a:solidFill>
                <a:schemeClr val="tx1">
                  <a:lumMod val="75000"/>
                  <a:lumOff val="25000"/>
                </a:schemeClr>
              </a:solidFill>
              <a:latin typeface="Times New Roman" panose="02020603050405020304" charset="0"/>
              <a:cs typeface="Times New Roman" panose="02020603050405020304" charset="0"/>
              <a:sym typeface="+mn-lt"/>
            </a:endParaRPr>
          </a:p>
          <a:p>
            <a:pPr marL="342900" indent="-342900" algn="just">
              <a:lnSpc>
                <a:spcPct val="150000"/>
              </a:lnSpc>
              <a:buFont typeface="Wingdings" panose="05000000000000000000" charset="0"/>
              <a:buChar char="v"/>
            </a:pPr>
            <a:r>
              <a:rPr lang="en-US" altLang="zh-CN" sz="2000" dirty="0">
                <a:solidFill>
                  <a:schemeClr val="tx1">
                    <a:lumMod val="75000"/>
                    <a:lumOff val="25000"/>
                  </a:schemeClr>
                </a:solidFill>
                <a:latin typeface="Times New Roman" panose="02020603050405020304" charset="0"/>
                <a:cs typeface="Times New Roman" panose="02020603050405020304" charset="0"/>
                <a:sym typeface="+mn-lt"/>
              </a:rPr>
              <a:t>Điểm khác biệt chính giữa NegaMax và Minimax là NegaMax sử dụng phủ định giá trị cho người chơi tối thiểu hóa. Điều này giúp đơn giản hóa thuật toán và loại bỏ sự cần thiết phải theo dõi ai đang đi nước tiếp theo.</a:t>
            </a:r>
            <a:endParaRPr lang="en-US" altLang="zh-CN" sz="2000" dirty="0">
              <a:solidFill>
                <a:schemeClr val="tx1">
                  <a:lumMod val="75000"/>
                  <a:lumOff val="25000"/>
                </a:schemeClr>
              </a:solidFill>
              <a:latin typeface="Times New Roman" panose="02020603050405020304" charset="0"/>
              <a:cs typeface="Times New Roman" panose="02020603050405020304" charset="0"/>
              <a:sym typeface="+mn-lt"/>
            </a:endParaRPr>
          </a:p>
        </p:txBody>
      </p:sp>
      <p:sp>
        <p:nvSpPr>
          <p:cNvPr id="12" name="Oval 1"/>
          <p:cNvSpPr/>
          <p:nvPr/>
        </p:nvSpPr>
        <p:spPr>
          <a:xfrm>
            <a:off x="1408427" y="4077977"/>
            <a:ext cx="260494" cy="261269"/>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7" name="Oval 3"/>
          <p:cNvSpPr/>
          <p:nvPr/>
        </p:nvSpPr>
        <p:spPr>
          <a:xfrm>
            <a:off x="7770907" y="2688718"/>
            <a:ext cx="570552" cy="572250"/>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89366" y="2250403"/>
            <a:ext cx="2179139" cy="2603223"/>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6287" y="2688336"/>
            <a:ext cx="1092484" cy="490826"/>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896938" y="232576"/>
            <a:ext cx="6521243" cy="706755"/>
          </a:xfrm>
          <a:prstGeom prst="rect">
            <a:avLst/>
          </a:prstGeom>
        </p:spPr>
        <p:txBody>
          <a:bodyPr wrap="square">
            <a:spAutoFit/>
          </a:bodyPr>
          <a:lstStyle/>
          <a:p>
            <a:r>
              <a:rPr lang="vi-VN" altLang="zh-CN" sz="4000" dirty="0">
                <a:solidFill>
                  <a:srgbClr val="FF9675"/>
                </a:solidFill>
                <a:latin typeface="+mj-ea"/>
                <a:ea typeface="+mj-ea"/>
                <a:cs typeface="Roboto Black" panose="02000000000000000000" charset="0"/>
              </a:rPr>
              <a:t>PART 1</a:t>
            </a:r>
            <a:endParaRPr lang="vi-VN" altLang="zh-CN" sz="4000" dirty="0">
              <a:solidFill>
                <a:srgbClr val="FF9675"/>
              </a:solidFill>
              <a:latin typeface="+mj-ea"/>
              <a:ea typeface="+mj-ea"/>
              <a:cs typeface="Roboto Black" panose="02000000000000000000" charset="0"/>
            </a:endParaRPr>
          </a:p>
        </p:txBody>
      </p:sp>
      <p:sp>
        <p:nvSpPr>
          <p:cNvPr id="32" name="矩形 31"/>
          <p:cNvSpPr/>
          <p:nvPr/>
        </p:nvSpPr>
        <p:spPr>
          <a:xfrm>
            <a:off x="896303" y="857247"/>
            <a:ext cx="4556723" cy="398780"/>
          </a:xfrm>
          <a:prstGeom prst="rect">
            <a:avLst/>
          </a:prstGeom>
        </p:spPr>
        <p:txBody>
          <a:bodyPr wrap="square">
            <a:spAutoFit/>
          </a:bodyPr>
          <a:lstStyle/>
          <a:p>
            <a:r>
              <a:rPr lang="vi-VN" altLang="zh-CN" sz="2000" dirty="0">
                <a:solidFill>
                  <a:srgbClr val="FF8863"/>
                </a:solidFill>
                <a:latin typeface="+mj-ea"/>
                <a:ea typeface="+mj-ea"/>
                <a:cs typeface="Roboto Black" panose="02000000000000000000" charset="0"/>
              </a:rPr>
              <a:t>GIỚI THIỆU GIẢI THUẬT NEGAMAX</a:t>
            </a:r>
            <a:endParaRPr lang="vi-VN" altLang="zh-CN" sz="2000" dirty="0">
              <a:solidFill>
                <a:srgbClr val="FF8863"/>
              </a:solidFill>
              <a:latin typeface="+mj-ea"/>
              <a:ea typeface="+mj-ea"/>
              <a:cs typeface="Roboto Black" panose="02000000000000000000" charset="0"/>
            </a:endParaRPr>
          </a:p>
        </p:txBody>
      </p:sp>
      <p:sp>
        <p:nvSpPr>
          <p:cNvPr id="4" name="Oval 16"/>
          <p:cNvSpPr/>
          <p:nvPr/>
        </p:nvSpPr>
        <p:spPr>
          <a:xfrm>
            <a:off x="7326027" y="2244688"/>
            <a:ext cx="1460311" cy="1460311"/>
          </a:xfrm>
          <a:prstGeom prst="ellipse">
            <a:avLst/>
          </a:prstGeom>
          <a:solidFill>
            <a:schemeClr val="accent2"/>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7" name="Freeform 15"/>
          <p:cNvSpPr/>
          <p:nvPr/>
        </p:nvSpPr>
        <p:spPr>
          <a:xfrm>
            <a:off x="7200059" y="4111750"/>
            <a:ext cx="4668631" cy="1784591"/>
          </a:xfrm>
          <a:custGeom>
            <a:avLst/>
            <a:gdLst>
              <a:gd name="connsiteX0" fmla="*/ 1069289 w 5040573"/>
              <a:gd name="connsiteY0" fmla="*/ 0 h 2279177"/>
              <a:gd name="connsiteX1" fmla="*/ 5040573 w 5040573"/>
              <a:gd name="connsiteY1" fmla="*/ 0 h 2279177"/>
              <a:gd name="connsiteX2" fmla="*/ 5040573 w 5040573"/>
              <a:gd name="connsiteY2" fmla="*/ 2279177 h 2279177"/>
              <a:gd name="connsiteX3" fmla="*/ 1069289 w 5040573"/>
              <a:gd name="connsiteY3" fmla="*/ 2279177 h 2279177"/>
              <a:gd name="connsiteX4" fmla="*/ 0 w 5040573"/>
              <a:gd name="connsiteY4" fmla="*/ 1139589 h 2279177"/>
              <a:gd name="connsiteX5" fmla="*/ 1069289 w 5040573"/>
              <a:gd name="connsiteY5" fmla="*/ 0 h 227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573" h="2279177">
                <a:moveTo>
                  <a:pt x="1069289" y="0"/>
                </a:moveTo>
                <a:lnTo>
                  <a:pt x="5040573" y="0"/>
                </a:lnTo>
                <a:lnTo>
                  <a:pt x="5040573" y="2279177"/>
                </a:lnTo>
                <a:lnTo>
                  <a:pt x="1069289" y="2279177"/>
                </a:lnTo>
                <a:cubicBezTo>
                  <a:pt x="478518" y="2279177"/>
                  <a:pt x="0" y="1768869"/>
                  <a:pt x="0" y="1139589"/>
                </a:cubicBezTo>
                <a:cubicBezTo>
                  <a:pt x="0" y="510308"/>
                  <a:pt x="478518" y="0"/>
                  <a:pt x="1069289" y="0"/>
                </a:cubicBezTo>
                <a:close/>
              </a:path>
            </a:pathLst>
          </a:custGeom>
          <a:solidFill>
            <a:schemeClr val="accent1"/>
          </a:solidFill>
          <a:ln w="12700" cap="flat" cmpd="sng" algn="ctr">
            <a:noFill/>
            <a:prstDash val="solid"/>
            <a:miter lim="800000"/>
          </a:ln>
          <a:effectLst/>
        </p:spPr>
        <p:txBody>
          <a:bodyPr rtlCol="0" anchor="ctr"/>
          <a:lstStyle/>
          <a:p>
            <a:pPr algn="ctr" defTabSz="609600">
              <a:defRPr/>
            </a:pPr>
            <a:endParaRPr lang="en-US" sz="1350" kern="0" dirty="0">
              <a:solidFill>
                <a:schemeClr val="bg1"/>
              </a:solidFill>
              <a:latin typeface="Manrope SemiBold" charset="0"/>
              <a:ea typeface="Manrope SemiBold" charset="0"/>
              <a:cs typeface="+mn-ea"/>
              <a:sym typeface="Manrope SemiBold" charset="0"/>
            </a:endParaRPr>
          </a:p>
        </p:txBody>
      </p:sp>
      <p:sp>
        <p:nvSpPr>
          <p:cNvPr id="12" name="Oval 1"/>
          <p:cNvSpPr/>
          <p:nvPr/>
        </p:nvSpPr>
        <p:spPr>
          <a:xfrm>
            <a:off x="1408427" y="4077977"/>
            <a:ext cx="260494" cy="261269"/>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7" name="Oval 3"/>
          <p:cNvSpPr/>
          <p:nvPr/>
        </p:nvSpPr>
        <p:spPr>
          <a:xfrm>
            <a:off x="7770907" y="2688718"/>
            <a:ext cx="570552" cy="572250"/>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pic>
        <p:nvPicPr>
          <p:cNvPr id="2" name="图形 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689366" y="2250403"/>
            <a:ext cx="2179139" cy="2603223"/>
          </a:xfrm>
          <a:prstGeom prst="rect">
            <a:avLst/>
          </a:prstGeom>
        </p:spPr>
      </p:pic>
      <p:pic>
        <p:nvPicPr>
          <p:cNvPr id="3" name="图形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6287" y="2688336"/>
            <a:ext cx="1092484" cy="490826"/>
          </a:xfrm>
          <a:prstGeom prst="rect">
            <a:avLst/>
          </a:prstGeom>
        </p:spPr>
      </p:pic>
      <p:sp>
        <p:nvSpPr>
          <p:cNvPr id="10" name="Oval 14"/>
          <p:cNvSpPr/>
          <p:nvPr/>
        </p:nvSpPr>
        <p:spPr>
          <a:xfrm>
            <a:off x="1036415" y="1437496"/>
            <a:ext cx="632409" cy="6324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5" name="Oval 1"/>
          <p:cNvSpPr/>
          <p:nvPr/>
        </p:nvSpPr>
        <p:spPr>
          <a:xfrm>
            <a:off x="1221740" y="1623695"/>
            <a:ext cx="261620" cy="260985"/>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11" name="Oval 21"/>
          <p:cNvSpPr/>
          <p:nvPr/>
        </p:nvSpPr>
        <p:spPr>
          <a:xfrm>
            <a:off x="1037050" y="3892278"/>
            <a:ext cx="632409" cy="6324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13" name="Oval 15"/>
          <p:cNvSpPr/>
          <p:nvPr/>
        </p:nvSpPr>
        <p:spPr>
          <a:xfrm>
            <a:off x="1221985" y="4111426"/>
            <a:ext cx="261269" cy="232212"/>
          </a:xfrm>
          <a:custGeom>
            <a:avLst/>
            <a:gdLst>
              <a:gd name="T0" fmla="*/ 10240 w 11520"/>
              <a:gd name="T1" fmla="*/ 6432 h 10240"/>
              <a:gd name="T2" fmla="*/ 10240 w 11520"/>
              <a:gd name="T3" fmla="*/ 5120 h 10240"/>
              <a:gd name="T4" fmla="*/ 9920 w 11520"/>
              <a:gd name="T5" fmla="*/ 4800 h 10240"/>
              <a:gd name="T6" fmla="*/ 6080 w 11520"/>
              <a:gd name="T7" fmla="*/ 4800 h 10240"/>
              <a:gd name="T8" fmla="*/ 6080 w 11520"/>
              <a:gd name="T9" fmla="*/ 3520 h 10240"/>
              <a:gd name="T10" fmla="*/ 8320 w 11520"/>
              <a:gd name="T11" fmla="*/ 3520 h 10240"/>
              <a:gd name="T12" fmla="*/ 8640 w 11520"/>
              <a:gd name="T13" fmla="*/ 3200 h 10240"/>
              <a:gd name="T14" fmla="*/ 8640 w 11520"/>
              <a:gd name="T15" fmla="*/ 320 h 10240"/>
              <a:gd name="T16" fmla="*/ 8320 w 11520"/>
              <a:gd name="T17" fmla="*/ 0 h 10240"/>
              <a:gd name="T18" fmla="*/ 3200 w 11520"/>
              <a:gd name="T19" fmla="*/ 0 h 10240"/>
              <a:gd name="T20" fmla="*/ 2880 w 11520"/>
              <a:gd name="T21" fmla="*/ 320 h 10240"/>
              <a:gd name="T22" fmla="*/ 2880 w 11520"/>
              <a:gd name="T23" fmla="*/ 3200 h 10240"/>
              <a:gd name="T24" fmla="*/ 3200 w 11520"/>
              <a:gd name="T25" fmla="*/ 3520 h 10240"/>
              <a:gd name="T26" fmla="*/ 5440 w 11520"/>
              <a:gd name="T27" fmla="*/ 3520 h 10240"/>
              <a:gd name="T28" fmla="*/ 5440 w 11520"/>
              <a:gd name="T29" fmla="*/ 4800 h 10240"/>
              <a:gd name="T30" fmla="*/ 1600 w 11520"/>
              <a:gd name="T31" fmla="*/ 4800 h 10240"/>
              <a:gd name="T32" fmla="*/ 1280 w 11520"/>
              <a:gd name="T33" fmla="*/ 5120 h 10240"/>
              <a:gd name="T34" fmla="*/ 1280 w 11520"/>
              <a:gd name="T35" fmla="*/ 6432 h 10240"/>
              <a:gd name="T36" fmla="*/ 0 w 11520"/>
              <a:gd name="T37" fmla="*/ 8000 h 10240"/>
              <a:gd name="T38" fmla="*/ 1600 w 11520"/>
              <a:gd name="T39" fmla="*/ 9600 h 10240"/>
              <a:gd name="T40" fmla="*/ 3200 w 11520"/>
              <a:gd name="T41" fmla="*/ 8000 h 10240"/>
              <a:gd name="T42" fmla="*/ 1920 w 11520"/>
              <a:gd name="T43" fmla="*/ 6432 h 10240"/>
              <a:gd name="T44" fmla="*/ 1920 w 11520"/>
              <a:gd name="T45" fmla="*/ 5440 h 10240"/>
              <a:gd name="T46" fmla="*/ 5440 w 11520"/>
              <a:gd name="T47" fmla="*/ 5440 h 10240"/>
              <a:gd name="T48" fmla="*/ 5440 w 11520"/>
              <a:gd name="T49" fmla="*/ 7072 h 10240"/>
              <a:gd name="T50" fmla="*/ 4160 w 11520"/>
              <a:gd name="T51" fmla="*/ 8640 h 10240"/>
              <a:gd name="T52" fmla="*/ 5760 w 11520"/>
              <a:gd name="T53" fmla="*/ 10240 h 10240"/>
              <a:gd name="T54" fmla="*/ 7360 w 11520"/>
              <a:gd name="T55" fmla="*/ 8640 h 10240"/>
              <a:gd name="T56" fmla="*/ 6080 w 11520"/>
              <a:gd name="T57" fmla="*/ 7072 h 10240"/>
              <a:gd name="T58" fmla="*/ 6080 w 11520"/>
              <a:gd name="T59" fmla="*/ 5440 h 10240"/>
              <a:gd name="T60" fmla="*/ 9600 w 11520"/>
              <a:gd name="T61" fmla="*/ 5440 h 10240"/>
              <a:gd name="T62" fmla="*/ 9600 w 11520"/>
              <a:gd name="T63" fmla="*/ 6432 h 10240"/>
              <a:gd name="T64" fmla="*/ 8320 w 11520"/>
              <a:gd name="T65" fmla="*/ 8000 h 10240"/>
              <a:gd name="T66" fmla="*/ 9920 w 11520"/>
              <a:gd name="T67" fmla="*/ 9600 h 10240"/>
              <a:gd name="T68" fmla="*/ 11520 w 11520"/>
              <a:gd name="T69" fmla="*/ 8000 h 10240"/>
              <a:gd name="T70" fmla="*/ 10240 w 11520"/>
              <a:gd name="T71" fmla="*/ 6432 h 10240"/>
              <a:gd name="T72" fmla="*/ 3520 w 11520"/>
              <a:gd name="T73" fmla="*/ 640 h 10240"/>
              <a:gd name="T74" fmla="*/ 8000 w 11520"/>
              <a:gd name="T75" fmla="*/ 640 h 10240"/>
              <a:gd name="T76" fmla="*/ 8000 w 11520"/>
              <a:gd name="T77" fmla="*/ 2880 h 10240"/>
              <a:gd name="T78" fmla="*/ 3520 w 11520"/>
              <a:gd name="T79" fmla="*/ 2880 h 10240"/>
              <a:gd name="T80" fmla="*/ 3520 w 11520"/>
              <a:gd name="T81" fmla="*/ 640 h 10240"/>
              <a:gd name="T82" fmla="*/ 2560 w 11520"/>
              <a:gd name="T83" fmla="*/ 8000 h 10240"/>
              <a:gd name="T84" fmla="*/ 1600 w 11520"/>
              <a:gd name="T85" fmla="*/ 8960 h 10240"/>
              <a:gd name="T86" fmla="*/ 640 w 11520"/>
              <a:gd name="T87" fmla="*/ 8000 h 10240"/>
              <a:gd name="T88" fmla="*/ 1280 w 11520"/>
              <a:gd name="T89" fmla="*/ 7104 h 10240"/>
              <a:gd name="T90" fmla="*/ 1440 w 11520"/>
              <a:gd name="T91" fmla="*/ 7072 h 10240"/>
              <a:gd name="T92" fmla="*/ 1760 w 11520"/>
              <a:gd name="T93" fmla="*/ 7072 h 10240"/>
              <a:gd name="T94" fmla="*/ 1920 w 11520"/>
              <a:gd name="T95" fmla="*/ 7104 h 10240"/>
              <a:gd name="T96" fmla="*/ 2560 w 11520"/>
              <a:gd name="T97" fmla="*/ 8000 h 10240"/>
              <a:gd name="T98" fmla="*/ 6720 w 11520"/>
              <a:gd name="T99" fmla="*/ 8640 h 10240"/>
              <a:gd name="T100" fmla="*/ 5760 w 11520"/>
              <a:gd name="T101" fmla="*/ 9600 h 10240"/>
              <a:gd name="T102" fmla="*/ 4800 w 11520"/>
              <a:gd name="T103" fmla="*/ 8640 h 10240"/>
              <a:gd name="T104" fmla="*/ 5760 w 11520"/>
              <a:gd name="T105" fmla="*/ 7680 h 10240"/>
              <a:gd name="T106" fmla="*/ 6720 w 11520"/>
              <a:gd name="T107" fmla="*/ 8640 h 10240"/>
              <a:gd name="T108" fmla="*/ 9920 w 11520"/>
              <a:gd name="T109" fmla="*/ 8960 h 10240"/>
              <a:gd name="T110" fmla="*/ 8960 w 11520"/>
              <a:gd name="T111" fmla="*/ 8000 h 10240"/>
              <a:gd name="T112" fmla="*/ 9600 w 11520"/>
              <a:gd name="T113" fmla="*/ 7104 h 10240"/>
              <a:gd name="T114" fmla="*/ 10240 w 11520"/>
              <a:gd name="T115" fmla="*/ 7104 h 10240"/>
              <a:gd name="T116" fmla="*/ 10880 w 11520"/>
              <a:gd name="T117" fmla="*/ 8000 h 10240"/>
              <a:gd name="T118" fmla="*/ 9920 w 11520"/>
              <a:gd name="T119" fmla="*/ 8960 h 1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20" h="10240">
                <a:moveTo>
                  <a:pt x="10240" y="6432"/>
                </a:moveTo>
                <a:lnTo>
                  <a:pt x="10240" y="5120"/>
                </a:lnTo>
                <a:cubicBezTo>
                  <a:pt x="10240" y="4928"/>
                  <a:pt x="10080" y="4800"/>
                  <a:pt x="9920" y="4800"/>
                </a:cubicBezTo>
                <a:lnTo>
                  <a:pt x="6080" y="4800"/>
                </a:lnTo>
                <a:lnTo>
                  <a:pt x="6080" y="3520"/>
                </a:lnTo>
                <a:lnTo>
                  <a:pt x="8320" y="3520"/>
                </a:lnTo>
                <a:cubicBezTo>
                  <a:pt x="8512" y="3520"/>
                  <a:pt x="8640" y="3392"/>
                  <a:pt x="8640" y="3200"/>
                </a:cubicBezTo>
                <a:lnTo>
                  <a:pt x="8640" y="320"/>
                </a:lnTo>
                <a:cubicBezTo>
                  <a:pt x="8640" y="128"/>
                  <a:pt x="8512" y="0"/>
                  <a:pt x="8320" y="0"/>
                </a:cubicBezTo>
                <a:lnTo>
                  <a:pt x="3200" y="0"/>
                </a:lnTo>
                <a:cubicBezTo>
                  <a:pt x="3008" y="0"/>
                  <a:pt x="2880" y="128"/>
                  <a:pt x="2880" y="320"/>
                </a:cubicBezTo>
                <a:lnTo>
                  <a:pt x="2880" y="3200"/>
                </a:lnTo>
                <a:cubicBezTo>
                  <a:pt x="2880" y="3392"/>
                  <a:pt x="3008" y="3520"/>
                  <a:pt x="3200" y="3520"/>
                </a:cubicBezTo>
                <a:lnTo>
                  <a:pt x="5440" y="3520"/>
                </a:lnTo>
                <a:lnTo>
                  <a:pt x="5440" y="4800"/>
                </a:lnTo>
                <a:lnTo>
                  <a:pt x="1600" y="4800"/>
                </a:lnTo>
                <a:cubicBezTo>
                  <a:pt x="1440" y="4800"/>
                  <a:pt x="1280" y="4928"/>
                  <a:pt x="1280" y="5120"/>
                </a:cubicBezTo>
                <a:lnTo>
                  <a:pt x="1280" y="6432"/>
                </a:lnTo>
                <a:cubicBezTo>
                  <a:pt x="544" y="6592"/>
                  <a:pt x="0" y="7232"/>
                  <a:pt x="0" y="8000"/>
                </a:cubicBezTo>
                <a:cubicBezTo>
                  <a:pt x="0" y="8896"/>
                  <a:pt x="704" y="9600"/>
                  <a:pt x="1600" y="9600"/>
                </a:cubicBezTo>
                <a:cubicBezTo>
                  <a:pt x="2496" y="9600"/>
                  <a:pt x="3200" y="8896"/>
                  <a:pt x="3200" y="8000"/>
                </a:cubicBezTo>
                <a:cubicBezTo>
                  <a:pt x="3200" y="7232"/>
                  <a:pt x="2656" y="6592"/>
                  <a:pt x="1920" y="6432"/>
                </a:cubicBezTo>
                <a:lnTo>
                  <a:pt x="1920" y="5440"/>
                </a:lnTo>
                <a:lnTo>
                  <a:pt x="5440" y="5440"/>
                </a:lnTo>
                <a:lnTo>
                  <a:pt x="5440" y="7072"/>
                </a:lnTo>
                <a:cubicBezTo>
                  <a:pt x="4704" y="7232"/>
                  <a:pt x="4160" y="7872"/>
                  <a:pt x="4160" y="8640"/>
                </a:cubicBezTo>
                <a:cubicBezTo>
                  <a:pt x="4160" y="9536"/>
                  <a:pt x="4864" y="10240"/>
                  <a:pt x="5760" y="10240"/>
                </a:cubicBezTo>
                <a:cubicBezTo>
                  <a:pt x="6656" y="10240"/>
                  <a:pt x="7360" y="9536"/>
                  <a:pt x="7360" y="8640"/>
                </a:cubicBezTo>
                <a:cubicBezTo>
                  <a:pt x="7360" y="7872"/>
                  <a:pt x="6816" y="7232"/>
                  <a:pt x="6080" y="7072"/>
                </a:cubicBezTo>
                <a:lnTo>
                  <a:pt x="6080" y="5440"/>
                </a:lnTo>
                <a:lnTo>
                  <a:pt x="9600" y="5440"/>
                </a:lnTo>
                <a:lnTo>
                  <a:pt x="9600" y="6432"/>
                </a:lnTo>
                <a:cubicBezTo>
                  <a:pt x="8864" y="6592"/>
                  <a:pt x="8320" y="7232"/>
                  <a:pt x="8320" y="8000"/>
                </a:cubicBezTo>
                <a:cubicBezTo>
                  <a:pt x="8320" y="8896"/>
                  <a:pt x="9024" y="9600"/>
                  <a:pt x="9920" y="9600"/>
                </a:cubicBezTo>
                <a:cubicBezTo>
                  <a:pt x="10816" y="9600"/>
                  <a:pt x="11520" y="8896"/>
                  <a:pt x="11520" y="8000"/>
                </a:cubicBezTo>
                <a:cubicBezTo>
                  <a:pt x="11520" y="7232"/>
                  <a:pt x="10976" y="6592"/>
                  <a:pt x="10240" y="6432"/>
                </a:cubicBezTo>
                <a:close/>
                <a:moveTo>
                  <a:pt x="3520" y="640"/>
                </a:moveTo>
                <a:lnTo>
                  <a:pt x="8000" y="640"/>
                </a:lnTo>
                <a:lnTo>
                  <a:pt x="8000" y="2880"/>
                </a:lnTo>
                <a:lnTo>
                  <a:pt x="3520" y="2880"/>
                </a:lnTo>
                <a:lnTo>
                  <a:pt x="3520" y="640"/>
                </a:lnTo>
                <a:close/>
                <a:moveTo>
                  <a:pt x="2560" y="8000"/>
                </a:moveTo>
                <a:cubicBezTo>
                  <a:pt x="2560" y="8512"/>
                  <a:pt x="2144" y="8960"/>
                  <a:pt x="1600" y="8960"/>
                </a:cubicBezTo>
                <a:cubicBezTo>
                  <a:pt x="1056" y="8960"/>
                  <a:pt x="640" y="8512"/>
                  <a:pt x="640" y="8000"/>
                </a:cubicBezTo>
                <a:cubicBezTo>
                  <a:pt x="640" y="7584"/>
                  <a:pt x="896" y="7232"/>
                  <a:pt x="1280" y="7104"/>
                </a:cubicBezTo>
                <a:cubicBezTo>
                  <a:pt x="1344" y="7072"/>
                  <a:pt x="1376" y="7072"/>
                  <a:pt x="1440" y="7072"/>
                </a:cubicBezTo>
                <a:lnTo>
                  <a:pt x="1760" y="7072"/>
                </a:lnTo>
                <a:cubicBezTo>
                  <a:pt x="1824" y="7072"/>
                  <a:pt x="1856" y="7104"/>
                  <a:pt x="1920" y="7104"/>
                </a:cubicBezTo>
                <a:cubicBezTo>
                  <a:pt x="2304" y="7232"/>
                  <a:pt x="2560" y="7584"/>
                  <a:pt x="2560" y="8000"/>
                </a:cubicBezTo>
                <a:close/>
                <a:moveTo>
                  <a:pt x="6720" y="8640"/>
                </a:moveTo>
                <a:cubicBezTo>
                  <a:pt x="6720" y="9152"/>
                  <a:pt x="6304" y="9600"/>
                  <a:pt x="5760" y="9600"/>
                </a:cubicBezTo>
                <a:cubicBezTo>
                  <a:pt x="5216" y="9600"/>
                  <a:pt x="4800" y="9152"/>
                  <a:pt x="4800" y="8640"/>
                </a:cubicBezTo>
                <a:cubicBezTo>
                  <a:pt x="4800" y="8096"/>
                  <a:pt x="5216" y="7680"/>
                  <a:pt x="5760" y="7680"/>
                </a:cubicBezTo>
                <a:cubicBezTo>
                  <a:pt x="6304" y="7680"/>
                  <a:pt x="6720" y="8096"/>
                  <a:pt x="6720" y="8640"/>
                </a:cubicBezTo>
                <a:close/>
                <a:moveTo>
                  <a:pt x="9920" y="8960"/>
                </a:moveTo>
                <a:cubicBezTo>
                  <a:pt x="9376" y="8960"/>
                  <a:pt x="8960" y="8512"/>
                  <a:pt x="8960" y="8000"/>
                </a:cubicBezTo>
                <a:cubicBezTo>
                  <a:pt x="8960" y="7584"/>
                  <a:pt x="9216" y="7232"/>
                  <a:pt x="9600" y="7104"/>
                </a:cubicBezTo>
                <a:lnTo>
                  <a:pt x="10240" y="7104"/>
                </a:lnTo>
                <a:cubicBezTo>
                  <a:pt x="10624" y="7232"/>
                  <a:pt x="10880" y="7584"/>
                  <a:pt x="10880" y="8000"/>
                </a:cubicBezTo>
                <a:cubicBezTo>
                  <a:pt x="10880" y="8512"/>
                  <a:pt x="10464" y="8960"/>
                  <a:pt x="9920" y="89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Roboto Black" panose="02000000000000000000" charset="0"/>
            </a:endParaRPr>
          </a:p>
        </p:txBody>
      </p:sp>
      <p:sp>
        <p:nvSpPr>
          <p:cNvPr id="6" name="Text Box 5"/>
          <p:cNvSpPr txBox="1"/>
          <p:nvPr/>
        </p:nvSpPr>
        <p:spPr>
          <a:xfrm>
            <a:off x="1805940" y="1459865"/>
            <a:ext cx="5382895" cy="1938020"/>
          </a:xfrm>
          <a:prstGeom prst="rect">
            <a:avLst/>
          </a:prstGeom>
          <a:noFill/>
        </p:spPr>
        <p:txBody>
          <a:bodyPr wrap="square" rtlCol="0">
            <a:spAutoFit/>
          </a:bodyPr>
          <a:lstStyle/>
          <a:p>
            <a:r>
              <a:rPr lang="en-US" sz="2000" b="1">
                <a:latin typeface="Times New Roman" panose="02020603050405020304" charset="0"/>
                <a:cs typeface="Times New Roman" panose="02020603050405020304" charset="0"/>
              </a:rPr>
              <a:t>Ưu điểm của NegaMax:</a:t>
            </a:r>
            <a:endParaRPr lang="en-US" sz="20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Đơn giản hơn: NegaMax dễ hiểu và triển khai hơn Minimax.</a:t>
            </a:r>
            <a:endParaRPr lang="en-US" sz="20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a:latin typeface="Times New Roman" panose="02020603050405020304" charset="0"/>
                <a:cs typeface="Times New Roman" panose="02020603050405020304" charset="0"/>
              </a:rPr>
              <a:t>Hiệu quả hơn: NegaMax có thể cắt tỉa cây tìm kiếm nhiều hơn Minimax, dẫn đến hiệu suất nhanh hơn.</a:t>
            </a:r>
            <a:endParaRPr lang="en-US" sz="2000">
              <a:latin typeface="Times New Roman" panose="02020603050405020304" charset="0"/>
              <a:cs typeface="Times New Roman" panose="02020603050405020304" charset="0"/>
            </a:endParaRPr>
          </a:p>
        </p:txBody>
      </p:sp>
      <p:sp>
        <p:nvSpPr>
          <p:cNvPr id="8" name="Text Box 7"/>
          <p:cNvSpPr txBox="1"/>
          <p:nvPr/>
        </p:nvSpPr>
        <p:spPr>
          <a:xfrm>
            <a:off x="1805940" y="3769995"/>
            <a:ext cx="4721860" cy="2246769"/>
          </a:xfrm>
          <a:prstGeom prst="rect">
            <a:avLst/>
          </a:prstGeom>
          <a:noFill/>
        </p:spPr>
        <p:txBody>
          <a:bodyPr wrap="square" rtlCol="0">
            <a:spAutoFit/>
          </a:bodyPr>
          <a:lstStyle/>
          <a:p>
            <a:r>
              <a:rPr lang="en-US" sz="2000" b="1" dirty="0" err="1">
                <a:latin typeface="Times New Roman" panose="02020603050405020304" charset="0"/>
                <a:cs typeface="Times New Roman" panose="02020603050405020304" charset="0"/>
              </a:rPr>
              <a:t>Nhược</a:t>
            </a:r>
            <a:r>
              <a:rPr lang="en-US" sz="2000" b="1" dirty="0">
                <a:latin typeface="Times New Roman" panose="02020603050405020304" charset="0"/>
                <a:cs typeface="Times New Roman" panose="02020603050405020304" charset="0"/>
              </a:rPr>
              <a:t> </a:t>
            </a:r>
            <a:r>
              <a:rPr lang="en-US" sz="2000" b="1" dirty="0" err="1">
                <a:latin typeface="Times New Roman" panose="02020603050405020304" charset="0"/>
                <a:cs typeface="Times New Roman" panose="02020603050405020304" charset="0"/>
              </a:rPr>
              <a:t>điểm</a:t>
            </a:r>
            <a:r>
              <a:rPr lang="en-US" sz="2000" b="1" dirty="0">
                <a:latin typeface="Times New Roman" panose="02020603050405020304" charset="0"/>
                <a:cs typeface="Times New Roman" panose="02020603050405020304" charset="0"/>
              </a:rPr>
              <a:t> </a:t>
            </a:r>
            <a:r>
              <a:rPr lang="en-US" sz="2000" b="1" dirty="0" err="1">
                <a:latin typeface="Times New Roman" panose="02020603050405020304" charset="0"/>
                <a:cs typeface="Times New Roman" panose="02020603050405020304" charset="0"/>
              </a:rPr>
              <a:t>của</a:t>
            </a:r>
            <a:r>
              <a:rPr lang="en-US" sz="2000" b="1" dirty="0">
                <a:latin typeface="Times New Roman" panose="02020603050405020304" charset="0"/>
                <a:cs typeface="Times New Roman" panose="02020603050405020304" charset="0"/>
              </a:rPr>
              <a:t> </a:t>
            </a:r>
            <a:r>
              <a:rPr lang="en-US" sz="2000" b="1" dirty="0" err="1">
                <a:latin typeface="Times New Roman" panose="02020603050405020304" charset="0"/>
                <a:cs typeface="Times New Roman" panose="02020603050405020304" charset="0"/>
              </a:rPr>
              <a:t>NegaMax</a:t>
            </a:r>
            <a:r>
              <a:rPr lang="en-US" sz="2000" b="1" dirty="0">
                <a:latin typeface="Times New Roman" panose="02020603050405020304" charset="0"/>
                <a:cs typeface="Times New Roman" panose="02020603050405020304" charset="0"/>
              </a:rPr>
              <a:t>:</a:t>
            </a:r>
            <a:endParaRPr lang="en-US" sz="20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dirty="0" err="1">
                <a:latin typeface="Times New Roman" panose="02020603050405020304" charset="0"/>
                <a:cs typeface="Times New Roman" panose="02020603050405020304" charset="0"/>
              </a:rPr>
              <a:t>Có</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thể</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xảy</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ra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tràn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số</a:t>
            </a:r>
            <a:r>
              <a:rPr lang="en-US" sz="2000" dirty="0">
                <a:latin typeface="Times New Roman" panose="02020603050405020304" charset="0"/>
                <a:cs typeface="Times New Roman" panose="02020603050405020304" charset="0"/>
              </a:rPr>
              <a:t>: Khi </a:t>
            </a:r>
            <a:r>
              <a:rPr lang="en-US" sz="2000" dirty="0" err="1">
                <a:latin typeface="Times New Roman" panose="02020603050405020304" charset="0"/>
                <a:cs typeface="Times New Roman" panose="02020603050405020304" charset="0"/>
              </a:rPr>
              <a:t>giá</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trị</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của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các</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trạng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thái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trò</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chơi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trở</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nên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lớn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NegaMax</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có</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thể</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gặp</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sự</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cố</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tràn</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số</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dirty="0" err="1">
                <a:latin typeface="Times New Roman" panose="02020603050405020304" charset="0"/>
                <a:cs typeface="Times New Roman" panose="02020603050405020304" charset="0"/>
              </a:rPr>
              <a:t>Nếu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tăng</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duyệt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chiều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sâu</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giải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thuật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sẽ</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chạy</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rất</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chậm</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ISLIDE.ICON" val="#95918;#95918;"/>
</p:tagLst>
</file>

<file path=ppt/tags/tag10.xml><?xml version="1.0" encoding="utf-8"?>
<p:tagLst xmlns:p="http://schemas.openxmlformats.org/presentationml/2006/main">
  <p:tag name="ISLIDE.ICON" val="#95918;#95918;"/>
</p:tagLst>
</file>

<file path=ppt/tags/tag11.xml><?xml version="1.0" encoding="utf-8"?>
<p:tagLst xmlns:p="http://schemas.openxmlformats.org/presentationml/2006/main">
  <p:tag name="ISLIDE.ICON" val="#95918;#95918;"/>
</p:tagLst>
</file>

<file path=ppt/tags/tag12.xml><?xml version="1.0" encoding="utf-8"?>
<p:tagLst xmlns:p="http://schemas.openxmlformats.org/presentationml/2006/main">
  <p:tag name="ISLIDE.ICON" val="#95918;#95918;"/>
</p:tagLst>
</file>

<file path=ppt/tags/tag13.xml><?xml version="1.0" encoding="utf-8"?>
<p:tagLst xmlns:p="http://schemas.openxmlformats.org/presentationml/2006/main">
  <p:tag name="ISLIDE.ICON" val="#95918;#95918;"/>
</p:tagLst>
</file>

<file path=ppt/tags/tag14.xml><?xml version="1.0" encoding="utf-8"?>
<p:tagLst xmlns:p="http://schemas.openxmlformats.org/presentationml/2006/main">
  <p:tag name="ISLIDE.ICON" val="#95918;#95918;"/>
</p:tagLst>
</file>

<file path=ppt/tags/tag15.xml><?xml version="1.0" encoding="utf-8"?>
<p:tagLst xmlns:p="http://schemas.openxmlformats.org/presentationml/2006/main">
  <p:tag name="ISLIDE.ICON" val="#95918;#95918;"/>
</p:tagLst>
</file>

<file path=ppt/tags/tag16.xml><?xml version="1.0" encoding="utf-8"?>
<p:tagLst xmlns:p="http://schemas.openxmlformats.org/presentationml/2006/main">
  <p:tag name="ISLIDE.ICON" val="#95918;#95918;"/>
</p:tagLst>
</file>

<file path=ppt/tags/tag17.xml><?xml version="1.0" encoding="utf-8"?>
<p:tagLst xmlns:p="http://schemas.openxmlformats.org/presentationml/2006/main">
  <p:tag name="ISLIDE.ICON" val="#95918;#95918;"/>
</p:tagLst>
</file>

<file path=ppt/tags/tag18.xml><?xml version="1.0" encoding="utf-8"?>
<p:tagLst xmlns:p="http://schemas.openxmlformats.org/presentationml/2006/main">
  <p:tag name="KSO_WPP_MARK_KEY" val="44a0e499-e17b-496c-aa30-a39ea8d951c5"/>
  <p:tag name="COMMONDATA" val="eyJoZGlkIjoiODliZWY4OTY0MGRkODE3MzUwYWNjNzJlOTZjZjEzOWIifQ=="/>
</p:tagLst>
</file>

<file path=ppt/tags/tag2.xml><?xml version="1.0" encoding="utf-8"?>
<p:tagLst xmlns:p="http://schemas.openxmlformats.org/presentationml/2006/main">
  <p:tag name="ISLIDE.ICON" val="#95918;#95918;"/>
</p:tagLst>
</file>

<file path=ppt/tags/tag3.xml><?xml version="1.0" encoding="utf-8"?>
<p:tagLst xmlns:p="http://schemas.openxmlformats.org/presentationml/2006/main">
  <p:tag name="ISLIDE.ICON" val="#95918;#95918;"/>
</p:tagLst>
</file>

<file path=ppt/tags/tag4.xml><?xml version="1.0" encoding="utf-8"?>
<p:tagLst xmlns:p="http://schemas.openxmlformats.org/presentationml/2006/main">
  <p:tag name="ISLIDE.ICON" val="#95918;#95918;"/>
</p:tagLst>
</file>

<file path=ppt/tags/tag5.xml><?xml version="1.0" encoding="utf-8"?>
<p:tagLst xmlns:p="http://schemas.openxmlformats.org/presentationml/2006/main">
  <p:tag name="ISLIDE.ICON" val="#95918;#95918;"/>
</p:tagLst>
</file>

<file path=ppt/tags/tag6.xml><?xml version="1.0" encoding="utf-8"?>
<p:tagLst xmlns:p="http://schemas.openxmlformats.org/presentationml/2006/main">
  <p:tag name="ISLIDE.ICON" val="#95918;#95918;"/>
</p:tagLst>
</file>

<file path=ppt/tags/tag7.xml><?xml version="1.0" encoding="utf-8"?>
<p:tagLst xmlns:p="http://schemas.openxmlformats.org/presentationml/2006/main">
  <p:tag name="ISLIDE.ICON" val="#95918;#95918;"/>
</p:tagLst>
</file>

<file path=ppt/tags/tag8.xml><?xml version="1.0" encoding="utf-8"?>
<p:tagLst xmlns:p="http://schemas.openxmlformats.org/presentationml/2006/main">
  <p:tag name="ISLIDE.ICON" val="#95918;#95918;"/>
</p:tagLst>
</file>

<file path=ppt/tags/tag9.xml><?xml version="1.0" encoding="utf-8"?>
<p:tagLst xmlns:p="http://schemas.openxmlformats.org/presentationml/2006/main">
  <p:tag name="ISLIDE.ICON" val="#95918;#95918;"/>
</p:tagLst>
</file>

<file path=ppt/theme/theme1.xml><?xml version="1.0" encoding="utf-8"?>
<a:theme xmlns:a="http://schemas.openxmlformats.org/drawingml/2006/main" name="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Roboto Black"/>
        <a:font script="Hebr" typeface="Robot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Roboto Black"/>
        <a:font script="Hebr" typeface="Roboto Black"/>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Roboto Black"/>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自定义 2160">
      <a:dk1>
        <a:sysClr val="windowText" lastClr="000000"/>
      </a:dk1>
      <a:lt1>
        <a:sysClr val="window" lastClr="FFFFFF"/>
      </a:lt1>
      <a:dk2>
        <a:srgbClr val="44546A"/>
      </a:dk2>
      <a:lt2>
        <a:srgbClr val="E7E6E6"/>
      </a:lt2>
      <a:accent1>
        <a:srgbClr val="8266F2"/>
      </a:accent1>
      <a:accent2>
        <a:srgbClr val="FF897D"/>
      </a:accent2>
      <a:accent3>
        <a:srgbClr val="8266F2"/>
      </a:accent3>
      <a:accent4>
        <a:srgbClr val="FF897D"/>
      </a:accent4>
      <a:accent5>
        <a:srgbClr val="8266F2"/>
      </a:accent5>
      <a:accent6>
        <a:srgbClr val="FF897D"/>
      </a:accent6>
      <a:hlink>
        <a:srgbClr val="0563C1"/>
      </a:hlink>
      <a:folHlink>
        <a:srgbClr val="954F72"/>
      </a:folHlink>
    </a:clrScheme>
    <a:fontScheme name="自定义 27">
      <a:majorFont>
        <a:latin typeface="Roboto Black"/>
        <a:ea typeface="Robot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5939</Words>
  <Application>WPS Presentation</Application>
  <PresentationFormat>Widescreen</PresentationFormat>
  <Paragraphs>164</Paragraphs>
  <Slides>18</Slides>
  <Notes>31</Notes>
  <HiddenSlides>0</HiddenSlides>
  <MMClips>0</MMClips>
  <ScaleCrop>false</ScaleCrop>
  <HeadingPairs>
    <vt:vector size="6" baseType="variant">
      <vt:variant>
        <vt:lpstr>已用的字体</vt:lpstr>
      </vt:variant>
      <vt:variant>
        <vt:i4>12</vt:i4>
      </vt:variant>
      <vt:variant>
        <vt:lpstr>主题</vt:lpstr>
      </vt:variant>
      <vt:variant>
        <vt:i4>12</vt:i4>
      </vt:variant>
      <vt:variant>
        <vt:lpstr>幻灯片标题</vt:lpstr>
      </vt:variant>
      <vt:variant>
        <vt:i4>18</vt:i4>
      </vt:variant>
    </vt:vector>
  </HeadingPairs>
  <TitlesOfParts>
    <vt:vector size="42" baseType="lpstr">
      <vt:lpstr>Arial</vt:lpstr>
      <vt:lpstr>SimSun</vt:lpstr>
      <vt:lpstr>Wingdings</vt:lpstr>
      <vt:lpstr>Manrope SemiBold</vt:lpstr>
      <vt:lpstr>Roboto Black</vt:lpstr>
      <vt:lpstr>Times New Roman</vt:lpstr>
      <vt:lpstr>Wingdings</vt:lpstr>
      <vt:lpstr>Microsoft YaHei</vt:lpstr>
      <vt:lpstr>Arial Unicode MS</vt:lpstr>
      <vt:lpstr>Gill Sans</vt:lpstr>
      <vt:lpstr>思源黑体 CN Medium</vt:lpstr>
      <vt:lpstr>Segoe Print</vt:lpstr>
      <vt:lpstr>Office 主题​​</vt:lpstr>
      <vt:lpstr>1_Office 主题​​</vt:lpstr>
      <vt:lpstr>2_Office 主题​​</vt:lpstr>
      <vt:lpstr>3_Office 主题​​</vt:lpstr>
      <vt:lpstr>4_Office 主题​​</vt:lpstr>
      <vt:lpstr>6_Office 主题​​</vt:lpstr>
      <vt:lpstr>5_Office 主题​​</vt:lpstr>
      <vt:lpstr>7_Office 主题​​</vt:lpstr>
      <vt:lpstr>8_Office 主题​​</vt:lpstr>
      <vt:lpstr>9_Office 主题​​</vt:lpstr>
      <vt:lpstr>10_Office 主题​​</vt:lpstr>
      <vt:lpstr>11_Office 主题​​</vt:lpstr>
      <vt:lpstr>PowerPoint 演示文稿</vt:lpstr>
      <vt:lpstr>PowerPoint 演示文稿</vt:lpstr>
      <vt:lpstr>PowerPoint 演示文稿</vt:lpstr>
      <vt:lpstr>PowerPoint 演示文稿</vt:lpstr>
      <vt:lpstr>PowerPoint 演示文稿</vt:lpstr>
      <vt:lpstr>Bước di chuyển của quân cờ đặc biệt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dangt</cp:lastModifiedBy>
  <cp:revision>75</cp:revision>
  <dcterms:created xsi:type="dcterms:W3CDTF">2023-04-04T14:06:00Z</dcterms:created>
  <dcterms:modified xsi:type="dcterms:W3CDTF">2024-05-12T12:25:48Z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6C7720617E5B4DC0A18C5EB4DF471ADE_11</vt:lpwstr>
  </property>
  <property fmtid="{D5CDD505-2E9C-101B-9397-08002B2CF9AE}" pid="3" name="KSOProductBuildVer">
    <vt:lpwstr>1033-12.2.0.13472</vt:lpwstr>
  </property>
</Properties>
</file>