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EE2EFF-0475-4761-B0EF-2148A6CAA432}">
  <a:tblStyle styleId="{E3EE2EFF-0475-4761-B0EF-2148A6CAA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4C555F5-552B-4701-B107-FB0654B197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7e15c1920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7e15c19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7e15c192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7e15c19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7e15c1920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7e15c19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7e15c1920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7e15c19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7e15c1920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7e15c19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7e15c1920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7e15c192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7e15c1920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7e15c192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7e15c1920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7e15c192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7e15c1920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7e15c192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7e15c1920_0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7e15c192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03d1870e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03d1870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4fb50ab74_2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4fb50ab74_2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73d10dbb7a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73d10dbb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in templat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fmla="val 1458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0" name="Google Shape;80;p11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fmla="val 1377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248225" y="4406306"/>
            <a:ext cx="664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fmla="val 1377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fmla="val 2742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">
  <p:cSld name="TITLE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 flipH="1"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24" name="Google Shape;24;p4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fmla="val 2742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97725" y="2732300"/>
            <a:ext cx="3708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182980" y="42267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 rot="5400000">
            <a:off x="2419021" y="422809"/>
            <a:ext cx="4305965" cy="4297807"/>
            <a:chOff x="4707687" y="820993"/>
            <a:chExt cx="5700999" cy="5690198"/>
          </a:xfrm>
        </p:grpSpPr>
        <p:sp>
          <p:nvSpPr>
            <p:cNvPr id="31" name="Google Shape;31;p5"/>
            <p:cNvSpPr/>
            <p:nvPr/>
          </p:nvSpPr>
          <p:spPr>
            <a:xfrm rot="10800000">
              <a:off x="4707786" y="820993"/>
              <a:ext cx="5700900" cy="5690100"/>
            </a:xfrm>
            <a:prstGeom prst="snip1Rect">
              <a:avLst>
                <a:gd fmla="val 20143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10800000">
              <a:off x="4707687" y="5376591"/>
              <a:ext cx="1134600" cy="1134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5842287" y="5373291"/>
              <a:ext cx="423900" cy="11379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661300" y="1010850"/>
            <a:ext cx="3821400" cy="30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▪"/>
              <a:defRPr i="1" sz="2000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▪"/>
              <a:defRPr i="1" sz="2000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▪"/>
              <a:defRPr i="1" sz="2000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2661303" y="628170"/>
            <a:ext cx="721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339800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background">
  <p:cSld name="TITLE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294599" y="1296691"/>
            <a:ext cx="2554803" cy="2550118"/>
            <a:chOff x="4707825" y="3134902"/>
            <a:chExt cx="3382501" cy="3376298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4707826" y="3134902"/>
              <a:ext cx="3382500" cy="3376200"/>
            </a:xfrm>
            <a:prstGeom prst="snip1Rect">
              <a:avLst>
                <a:gd fmla="val 251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63" name="Google Shape;63;p9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0872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324057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597242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73" name="Google Shape;73;p10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Relationship Id="rId5" Type="http://schemas.openxmlformats.org/officeDocument/2006/relationships/image" Target="../media/image7.jpg"/><Relationship Id="rId6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47125" y="1200150"/>
            <a:ext cx="3965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13753" r="13746" t="0"/>
          <a:stretch/>
        </p:blipFill>
        <p:spPr>
          <a:xfrm>
            <a:off x="4866450" y="1161650"/>
            <a:ext cx="3735200" cy="34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Want big impact?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Use big image.</a:t>
            </a:r>
            <a:endParaRPr sz="220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1198148" y="1627875"/>
            <a:ext cx="2394300" cy="2364900"/>
          </a:xfrm>
          <a:prstGeom prst="ellipse">
            <a:avLst/>
          </a:prstGeom>
          <a:noFill/>
          <a:ln cap="flat" cmpd="sng" w="152400">
            <a:solidFill>
              <a:srgbClr val="EBE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White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5551754" y="1627875"/>
            <a:ext cx="2394300" cy="2364900"/>
          </a:xfrm>
          <a:prstGeom prst="ellipse">
            <a:avLst/>
          </a:prstGeom>
          <a:noFill/>
          <a:ln cap="flat" cmpd="sng" w="152400">
            <a:solidFill>
              <a:srgbClr val="742E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Black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358207" y="1627875"/>
            <a:ext cx="2394300" cy="2364900"/>
          </a:xfrm>
          <a:prstGeom prst="ellipse">
            <a:avLst/>
          </a:prstGeom>
          <a:noFill/>
          <a:ln cap="flat" cmpd="sng" w="152400">
            <a:solidFill>
              <a:srgbClr val="6B9F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9731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{E3EE2EFF-0475-4761-B0EF-2148A6CAA432}</a:tableStyleId>
              </a:tblPr>
              <a:tblGrid>
                <a:gridCol w="1801175"/>
                <a:gridCol w="1801175"/>
                <a:gridCol w="1801175"/>
                <a:gridCol w="1801175"/>
              </a:tblGrid>
              <a:tr h="6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</a:tr>
              <a:tr h="64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1111">
                        <a:alpha val="6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066701" y="1205525"/>
            <a:ext cx="7068026" cy="336705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2300075" y="1955188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111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659900" y="2276794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057141" y="3681211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977314" y="2105925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605858" y="3943975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57121" y="2538489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026749" y="3985350"/>
            <a:ext cx="124200" cy="1191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ctrTitle"/>
          </p:nvPr>
        </p:nvSpPr>
        <p:spPr>
          <a:xfrm>
            <a:off x="685800" y="16976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11111"/>
                </a:solidFill>
              </a:rPr>
              <a:t>89,526,124</a:t>
            </a:r>
            <a:endParaRPr sz="9600">
              <a:solidFill>
                <a:srgbClr val="111111"/>
              </a:solidFill>
            </a:endParaRPr>
          </a:p>
        </p:txBody>
      </p:sp>
      <p:sp>
        <p:nvSpPr>
          <p:cNvPr id="215" name="Google Shape;215;p28"/>
          <p:cNvSpPr txBox="1"/>
          <p:nvPr>
            <p:ph idx="4294967295" type="subTitle"/>
          </p:nvPr>
        </p:nvSpPr>
        <p:spPr>
          <a:xfrm>
            <a:off x="685800" y="26686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4294967295" type="ctrTitle"/>
          </p:nvPr>
        </p:nvSpPr>
        <p:spPr>
          <a:xfrm>
            <a:off x="1202500" y="648000"/>
            <a:ext cx="6738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1111"/>
                </a:solidFill>
              </a:rPr>
              <a:t>89,526,124$</a:t>
            </a:r>
            <a:endParaRPr sz="4800">
              <a:solidFill>
                <a:srgbClr val="111111"/>
              </a:solidFill>
            </a:endParaRPr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1202500" y="1297010"/>
            <a:ext cx="6738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23" name="Google Shape;223;p29"/>
          <p:cNvSpPr txBox="1"/>
          <p:nvPr>
            <p:ph idx="4294967295" type="ctrTitle"/>
          </p:nvPr>
        </p:nvSpPr>
        <p:spPr>
          <a:xfrm>
            <a:off x="1202500" y="3048302"/>
            <a:ext cx="6738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1111"/>
                </a:solidFill>
              </a:rPr>
              <a:t>100%</a:t>
            </a:r>
            <a:endParaRPr sz="4800">
              <a:solidFill>
                <a:srgbClr val="111111"/>
              </a:solidFill>
            </a:endParaRPr>
          </a:p>
        </p:txBody>
      </p:sp>
      <p:sp>
        <p:nvSpPr>
          <p:cNvPr id="224" name="Google Shape;224;p29"/>
          <p:cNvSpPr txBox="1"/>
          <p:nvPr>
            <p:ph idx="4294967295" type="subTitle"/>
          </p:nvPr>
        </p:nvSpPr>
        <p:spPr>
          <a:xfrm>
            <a:off x="1202500" y="3697312"/>
            <a:ext cx="6738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25" name="Google Shape;225;p29"/>
          <p:cNvSpPr txBox="1"/>
          <p:nvPr>
            <p:ph idx="4294967295" type="ctrTitle"/>
          </p:nvPr>
        </p:nvSpPr>
        <p:spPr>
          <a:xfrm>
            <a:off x="1202500" y="1848151"/>
            <a:ext cx="6738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1111"/>
                </a:solidFill>
              </a:rPr>
              <a:t>185,244 users</a:t>
            </a:r>
            <a:endParaRPr sz="4800">
              <a:solidFill>
                <a:srgbClr val="111111"/>
              </a:solidFill>
            </a:endParaRPr>
          </a:p>
        </p:txBody>
      </p:sp>
      <p:sp>
        <p:nvSpPr>
          <p:cNvPr id="226" name="Google Shape;226;p29"/>
          <p:cNvSpPr txBox="1"/>
          <p:nvPr>
            <p:ph idx="4294967295" type="subTitle"/>
          </p:nvPr>
        </p:nvSpPr>
        <p:spPr>
          <a:xfrm>
            <a:off x="1202500" y="2497161"/>
            <a:ext cx="6738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876825" y="2023538"/>
            <a:ext cx="2682900" cy="1325100"/>
          </a:xfrm>
          <a:prstGeom prst="homePlate">
            <a:avLst>
              <a:gd fmla="val 30129" name="adj"/>
            </a:avLst>
          </a:prstGeom>
          <a:solidFill>
            <a:srgbClr val="111111">
              <a:alpha val="6920"/>
            </a:srgbClr>
          </a:solidFill>
          <a:ln cap="flat" cmpd="sng" w="381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first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203350" y="2023538"/>
            <a:ext cx="2734200" cy="1325100"/>
          </a:xfrm>
          <a:prstGeom prst="chevron">
            <a:avLst>
              <a:gd fmla="val 29853" name="adj"/>
            </a:avLst>
          </a:prstGeom>
          <a:solidFill>
            <a:srgbClr val="111111">
              <a:alpha val="6920"/>
            </a:srgbClr>
          </a:solidFill>
          <a:ln cap="flat" cmpd="sng" w="381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second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5581465" y="2023538"/>
            <a:ext cx="2734200" cy="1325100"/>
          </a:xfrm>
          <a:prstGeom prst="chevron">
            <a:avLst>
              <a:gd fmla="val 29853" name="adj"/>
            </a:avLst>
          </a:prstGeom>
          <a:solidFill>
            <a:srgbClr val="111111">
              <a:alpha val="6920"/>
            </a:srgbClr>
          </a:solidFill>
          <a:ln cap="flat" cmpd="sng" w="381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last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734850" y="1276355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31"/>
          <p:cNvSpPr txBox="1"/>
          <p:nvPr>
            <p:ph idx="2" type="body"/>
          </p:nvPr>
        </p:nvSpPr>
        <p:spPr>
          <a:xfrm>
            <a:off x="3313456" y="1276355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31"/>
          <p:cNvSpPr txBox="1"/>
          <p:nvPr>
            <p:ph idx="3" type="body"/>
          </p:nvPr>
        </p:nvSpPr>
        <p:spPr>
          <a:xfrm>
            <a:off x="5892061" y="1276355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34850" y="2838452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3313456" y="2838452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31"/>
          <p:cNvSpPr txBox="1"/>
          <p:nvPr>
            <p:ph idx="3" type="body"/>
          </p:nvPr>
        </p:nvSpPr>
        <p:spPr>
          <a:xfrm>
            <a:off x="5892061" y="2838452"/>
            <a:ext cx="2452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8" name="Google Shape;248;p31"/>
          <p:cNvGrpSpPr/>
          <p:nvPr/>
        </p:nvGrpSpPr>
        <p:grpSpPr>
          <a:xfrm>
            <a:off x="859548" y="1358209"/>
            <a:ext cx="303217" cy="328957"/>
            <a:chOff x="611175" y="2326900"/>
            <a:chExt cx="362700" cy="389575"/>
          </a:xfrm>
        </p:grpSpPr>
        <p:sp>
          <p:nvSpPr>
            <p:cNvPr id="249" name="Google Shape;249;p3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1"/>
          <p:cNvSpPr/>
          <p:nvPr/>
        </p:nvSpPr>
        <p:spPr>
          <a:xfrm>
            <a:off x="3392521" y="1361136"/>
            <a:ext cx="319561" cy="32277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1111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827750" y="2943924"/>
            <a:ext cx="386922" cy="30729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1111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5963740" y="2894476"/>
            <a:ext cx="370599" cy="374344"/>
            <a:chOff x="570875" y="4322250"/>
            <a:chExt cx="443300" cy="443325"/>
          </a:xfrm>
        </p:grpSpPr>
        <p:sp>
          <p:nvSpPr>
            <p:cNvPr id="256" name="Google Shape;256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31"/>
          <p:cNvGrpSpPr/>
          <p:nvPr/>
        </p:nvGrpSpPr>
        <p:grpSpPr>
          <a:xfrm>
            <a:off x="3369054" y="2950116"/>
            <a:ext cx="366502" cy="295434"/>
            <a:chOff x="1921475" y="3695200"/>
            <a:chExt cx="438400" cy="349875"/>
          </a:xfrm>
        </p:grpSpPr>
        <p:sp>
          <p:nvSpPr>
            <p:cNvPr id="261" name="Google Shape;261;p3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1"/>
          <p:cNvGrpSpPr/>
          <p:nvPr/>
        </p:nvGrpSpPr>
        <p:grpSpPr>
          <a:xfrm>
            <a:off x="6015650" y="1341131"/>
            <a:ext cx="350200" cy="363493"/>
            <a:chOff x="2605300" y="5003050"/>
            <a:chExt cx="418900" cy="430475"/>
          </a:xfrm>
        </p:grpSpPr>
        <p:sp>
          <p:nvSpPr>
            <p:cNvPr id="265" name="Google Shape;265;p3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1248225" y="4406306"/>
            <a:ext cx="664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5" name="Google Shape;275;p32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2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90050" y="1202663"/>
            <a:ext cx="33795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8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726779" y="1202663"/>
            <a:ext cx="35271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8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73125" y="3487850"/>
            <a:ext cx="728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200" u="sng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200" u="sng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497725" y="2732300"/>
            <a:ext cx="3708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182980" y="42267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00" name="Google Shape;300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497725" y="2732300"/>
            <a:ext cx="3708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182980" y="42267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1" name="Google Shape;31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12" name="Google Shape;312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497725" y="2732300"/>
            <a:ext cx="27513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182980" y="42267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3" name="Google Shape;323;p35"/>
          <p:cNvGrpSpPr/>
          <p:nvPr/>
        </p:nvGrpSpPr>
        <p:grpSpPr>
          <a:xfrm>
            <a:off x="3325262" y="707732"/>
            <a:ext cx="5231746" cy="3065218"/>
            <a:chOff x="1177450" y="241631"/>
            <a:chExt cx="6173152" cy="3616776"/>
          </a:xfrm>
        </p:grpSpPr>
        <p:sp>
          <p:nvSpPr>
            <p:cNvPr id="324" name="Google Shape;324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909372" y="876712"/>
            <a:ext cx="4066363" cy="258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4294967295" type="ctrTitle"/>
          </p:nvPr>
        </p:nvSpPr>
        <p:spPr>
          <a:xfrm>
            <a:off x="990600" y="732975"/>
            <a:ext cx="5422800" cy="154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11111"/>
                </a:solidFill>
              </a:rPr>
              <a:t>Thanks!</a:t>
            </a:r>
            <a:endParaRPr sz="9600">
              <a:solidFill>
                <a:srgbClr val="111111"/>
              </a:solidFill>
            </a:endParaRPr>
          </a:p>
        </p:txBody>
      </p:sp>
      <p:sp>
        <p:nvSpPr>
          <p:cNvPr id="334" name="Google Shape;334;p36"/>
          <p:cNvSpPr txBox="1"/>
          <p:nvPr>
            <p:ph idx="4294967295" type="subTitle"/>
          </p:nvPr>
        </p:nvSpPr>
        <p:spPr>
          <a:xfrm>
            <a:off x="1066800" y="2008753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35" name="Google Shape;335;p36"/>
          <p:cNvSpPr txBox="1"/>
          <p:nvPr>
            <p:ph idx="4294967295" type="body"/>
          </p:nvPr>
        </p:nvSpPr>
        <p:spPr>
          <a:xfrm>
            <a:off x="1066800" y="2845406"/>
            <a:ext cx="7367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2" name="Google Shape;342;p37"/>
          <p:cNvSpPr txBox="1"/>
          <p:nvPr>
            <p:ph idx="1" type="body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Titles: Montserrat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B9FA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400">
              <a:solidFill>
                <a:srgbClr val="6B9FA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B9FA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 sz="1400">
              <a:solidFill>
                <a:srgbClr val="6B9FA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Dark gray </a:t>
            </a:r>
            <a:r>
              <a:rPr b="1" lang="en" sz="1400"/>
              <a:t>#111111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Teal </a:t>
            </a:r>
            <a:r>
              <a:rPr b="1" lang="en" sz="1400">
                <a:solidFill>
                  <a:srgbClr val="6B9FA4"/>
                </a:solidFill>
              </a:rPr>
              <a:t>#6b9fa4</a:t>
            </a:r>
            <a:endParaRPr b="1" sz="1400">
              <a:solidFill>
                <a:srgbClr val="6B9FA4"/>
              </a:solidFill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1427975" y="3909695"/>
            <a:ext cx="6730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xtra Resources</a:t>
            </a:r>
            <a:endParaRPr/>
          </a:p>
        </p:txBody>
      </p:sp>
      <p:sp>
        <p:nvSpPr>
          <p:cNvPr id="357" name="Google Shape;357;p39"/>
          <p:cNvSpPr txBox="1"/>
          <p:nvPr>
            <p:ph idx="1" type="subTitle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8" name="Google Shape;358;p39"/>
          <p:cNvSpPr txBox="1"/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602558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6953794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6305030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5656265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5007501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4358736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3709972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3061207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2412443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1763679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1114914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466150" y="2527350"/>
            <a:ext cx="808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0" y="2527350"/>
            <a:ext cx="6264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 rot="10800000">
            <a:off x="755737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40"/>
          <p:cNvSpPr txBox="1"/>
          <p:nvPr/>
        </p:nvSpPr>
        <p:spPr>
          <a:xfrm>
            <a:off x="715418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 rot="10800000">
            <a:off x="2054314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1" name="Google Shape;381;p40"/>
          <p:cNvSpPr txBox="1"/>
          <p:nvPr/>
        </p:nvSpPr>
        <p:spPr>
          <a:xfrm>
            <a:off x="2015476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3352891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40"/>
          <p:cNvSpPr txBox="1"/>
          <p:nvPr/>
        </p:nvSpPr>
        <p:spPr>
          <a:xfrm>
            <a:off x="3315534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465146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40"/>
          <p:cNvSpPr txBox="1"/>
          <p:nvPr/>
        </p:nvSpPr>
        <p:spPr>
          <a:xfrm>
            <a:off x="4615593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5950046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40"/>
          <p:cNvSpPr txBox="1"/>
          <p:nvPr/>
        </p:nvSpPr>
        <p:spPr>
          <a:xfrm>
            <a:off x="5915651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724862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40"/>
          <p:cNvSpPr txBox="1"/>
          <p:nvPr/>
        </p:nvSpPr>
        <p:spPr>
          <a:xfrm>
            <a:off x="7215709" y="14986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1414998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40"/>
          <p:cNvSpPr txBox="1"/>
          <p:nvPr/>
        </p:nvSpPr>
        <p:spPr>
          <a:xfrm>
            <a:off x="1346062" y="34195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rot="10800000">
            <a:off x="2713575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40"/>
          <p:cNvSpPr txBox="1"/>
          <p:nvPr/>
        </p:nvSpPr>
        <p:spPr>
          <a:xfrm>
            <a:off x="2653643" y="34195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4" name="Google Shape;394;p40"/>
          <p:cNvCxnSpPr/>
          <p:nvPr/>
        </p:nvCxnSpPr>
        <p:spPr>
          <a:xfrm rot="10800000">
            <a:off x="401215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40"/>
          <p:cNvSpPr txBox="1"/>
          <p:nvPr/>
        </p:nvSpPr>
        <p:spPr>
          <a:xfrm>
            <a:off x="3961224" y="34195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 rot="10800000">
            <a:off x="5310730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40"/>
          <p:cNvSpPr txBox="1"/>
          <p:nvPr/>
        </p:nvSpPr>
        <p:spPr>
          <a:xfrm>
            <a:off x="5268805" y="34195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8" name="Google Shape;398;p40"/>
          <p:cNvCxnSpPr/>
          <p:nvPr/>
        </p:nvCxnSpPr>
        <p:spPr>
          <a:xfrm rot="10800000">
            <a:off x="660930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40"/>
          <p:cNvSpPr txBox="1"/>
          <p:nvPr/>
        </p:nvSpPr>
        <p:spPr>
          <a:xfrm>
            <a:off x="6576386" y="34195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0" name="Google Shape;400;p40"/>
          <p:cNvCxnSpPr/>
          <p:nvPr/>
        </p:nvCxnSpPr>
        <p:spPr>
          <a:xfrm rot="10800000">
            <a:off x="7907884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40"/>
          <p:cNvSpPr txBox="1"/>
          <p:nvPr/>
        </p:nvSpPr>
        <p:spPr>
          <a:xfrm>
            <a:off x="7870744" y="3419550"/>
            <a:ext cx="101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7" name="Google Shape;407;p4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1" name="Google Shape;411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3" name="Google Shape;413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4" name="Google Shape;414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6" name="Google Shape;416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7" name="Google Shape;41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9" name="Google Shape;419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0" name="Google Shape;420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2" name="Google Shape;422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3" name="Google Shape;42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5" name="Google Shape;425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6" name="Google Shape;426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28" name="Google Shape;428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0" name="Google Shape;440;p42"/>
          <p:cNvGraphicFramePr/>
          <p:nvPr/>
        </p:nvGraphicFramePr>
        <p:xfrm>
          <a:off x="285550" y="883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{E3EE2EFF-0475-4761-B0EF-2148A6CAA432}</a:tableStyleId>
              </a:tblPr>
              <a:tblGrid>
                <a:gridCol w="148280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  <a:gridCol w="509150"/>
              </a:tblGrid>
              <a:tr h="3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ctrTitle"/>
          </p:nvPr>
        </p:nvSpPr>
        <p:spPr>
          <a:xfrm>
            <a:off x="990600" y="885384"/>
            <a:ext cx="4863900" cy="154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11111"/>
                </a:solidFill>
              </a:rPr>
              <a:t>Hello!</a:t>
            </a:r>
            <a:endParaRPr sz="9600">
              <a:solidFill>
                <a:srgbClr val="11111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subTitle"/>
          </p:nvPr>
        </p:nvSpPr>
        <p:spPr>
          <a:xfrm>
            <a:off x="990600" y="2084953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1066800" y="2997806"/>
            <a:ext cx="7367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8127" l="31554" r="26812" t="9423"/>
          <a:stretch/>
        </p:blipFill>
        <p:spPr>
          <a:xfrm>
            <a:off x="6383693" y="732971"/>
            <a:ext cx="2056500" cy="2056500"/>
          </a:xfrm>
          <a:prstGeom prst="foldedCorner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 rot="5400000">
            <a:off x="8095768" y="2444915"/>
            <a:ext cx="339900" cy="348900"/>
          </a:xfrm>
          <a:prstGeom prst="rtTriangle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625750" y="1239050"/>
            <a:ext cx="3874200" cy="145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4660206" y="1239050"/>
            <a:ext cx="3874200" cy="145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625750" y="2858710"/>
            <a:ext cx="3874200" cy="145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4660206" y="2858710"/>
            <a:ext cx="3874200" cy="145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3387828" y="1584432"/>
            <a:ext cx="2226300" cy="222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 rot="5400000">
            <a:off x="3548283" y="1584432"/>
            <a:ext cx="2226300" cy="222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 rot="10800000">
            <a:off x="3548283" y="1746144"/>
            <a:ext cx="2226300" cy="222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 rot="-5400000">
            <a:off x="3387828" y="1746144"/>
            <a:ext cx="2226300" cy="2226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3900366" y="2048813"/>
            <a:ext cx="331071" cy="4118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56" name="Google Shape;456;p43"/>
          <p:cNvSpPr/>
          <p:nvPr/>
        </p:nvSpPr>
        <p:spPr>
          <a:xfrm>
            <a:off x="4835799" y="2055923"/>
            <a:ext cx="636543" cy="398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57" name="Google Shape;457;p43"/>
          <p:cNvSpPr/>
          <p:nvPr/>
        </p:nvSpPr>
        <p:spPr>
          <a:xfrm>
            <a:off x="3868511" y="3067836"/>
            <a:ext cx="435739" cy="4118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58" name="Google Shape;458;p43"/>
          <p:cNvSpPr/>
          <p:nvPr/>
        </p:nvSpPr>
        <p:spPr>
          <a:xfrm>
            <a:off x="4941036" y="3074946"/>
            <a:ext cx="346999" cy="398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4" name="Google Shape;464;p44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44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8" name="Google Shape;478;p44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79" name="Google Shape;479;p44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1" name="Google Shape;481;p44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44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83" name="Google Shape;483;p44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6" name="Google Shape;486;p44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87" name="Google Shape;487;p44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2" name="Google Shape;492;p44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93" name="Google Shape;493;p4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4" name="Google Shape;504;p45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45"/>
          <p:cNvGrpSpPr/>
          <p:nvPr/>
        </p:nvGrpSpPr>
        <p:grpSpPr>
          <a:xfrm>
            <a:off x="1007525" y="1412925"/>
            <a:ext cx="3293653" cy="2961057"/>
            <a:chOff x="3778727" y="4460423"/>
            <a:chExt cx="720160" cy="647438"/>
          </a:xfrm>
        </p:grpSpPr>
        <p:sp>
          <p:nvSpPr>
            <p:cNvPr id="506" name="Google Shape;506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13" name="Google Shape;513;p45"/>
          <p:cNvCxnSpPr/>
          <p:nvPr/>
        </p:nvCxnSpPr>
        <p:spPr>
          <a:xfrm>
            <a:off x="4228395" y="1903266"/>
            <a:ext cx="96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45"/>
          <p:cNvSpPr txBox="1"/>
          <p:nvPr/>
        </p:nvSpPr>
        <p:spPr>
          <a:xfrm>
            <a:off x="5249394" y="1746214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5" name="Google Shape;515;p45"/>
          <p:cNvCxnSpPr/>
          <p:nvPr/>
        </p:nvCxnSpPr>
        <p:spPr>
          <a:xfrm>
            <a:off x="4086291" y="2342905"/>
            <a:ext cx="1107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45"/>
          <p:cNvSpPr txBox="1"/>
          <p:nvPr/>
        </p:nvSpPr>
        <p:spPr>
          <a:xfrm>
            <a:off x="5249394" y="2185845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7" name="Google Shape;517;p45"/>
          <p:cNvCxnSpPr/>
          <p:nvPr/>
        </p:nvCxnSpPr>
        <p:spPr>
          <a:xfrm>
            <a:off x="3884350" y="2782545"/>
            <a:ext cx="1308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45"/>
          <p:cNvSpPr txBox="1"/>
          <p:nvPr/>
        </p:nvSpPr>
        <p:spPr>
          <a:xfrm>
            <a:off x="5249394" y="2625475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9" name="Google Shape;519;p45"/>
          <p:cNvCxnSpPr/>
          <p:nvPr/>
        </p:nvCxnSpPr>
        <p:spPr>
          <a:xfrm>
            <a:off x="3712327" y="3222161"/>
            <a:ext cx="1480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0" name="Google Shape;520;p45"/>
          <p:cNvSpPr txBox="1"/>
          <p:nvPr/>
        </p:nvSpPr>
        <p:spPr>
          <a:xfrm>
            <a:off x="5249394" y="3065105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21" name="Google Shape;521;p45"/>
          <p:cNvCxnSpPr/>
          <p:nvPr/>
        </p:nvCxnSpPr>
        <p:spPr>
          <a:xfrm>
            <a:off x="3525334" y="3661801"/>
            <a:ext cx="1667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2" name="Google Shape;522;p45"/>
          <p:cNvSpPr txBox="1"/>
          <p:nvPr/>
        </p:nvSpPr>
        <p:spPr>
          <a:xfrm>
            <a:off x="5249394" y="3504735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23" name="Google Shape;523;p45"/>
          <p:cNvCxnSpPr/>
          <p:nvPr/>
        </p:nvCxnSpPr>
        <p:spPr>
          <a:xfrm>
            <a:off x="3330879" y="4101417"/>
            <a:ext cx="1854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45"/>
          <p:cNvSpPr txBox="1"/>
          <p:nvPr/>
        </p:nvSpPr>
        <p:spPr>
          <a:xfrm>
            <a:off x="5249394" y="3944366"/>
            <a:ext cx="2543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0" name="Google Shape;530;p46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1" name="Google Shape;531;p46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2" name="Google Shape;532;p46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33" name="Google Shape;53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4" name="Google Shape;534;p46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35" name="Google Shape;535;p46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6" name="Google Shape;536;p46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37" name="Google Shape;537;p46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8" name="Google Shape;538;p46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4" name="Google Shape;544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6" name="Google Shape;546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47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93" name="Google Shape;593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4" name="Google Shape;594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6" name="Google Shape;616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7" name="Google Shape;617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8" name="Google Shape;618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9" name="Google Shape;619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0" name="Google Shape;620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1" name="Google Shape;621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3" name="Google Shape;623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4" name="Google Shape;634;p4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5" name="Google Shape;635;p48"/>
          <p:cNvGraphicFramePr/>
          <p:nvPr/>
        </p:nvGraphicFramePr>
        <p:xfrm>
          <a:off x="285350" y="883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{B4C555F5-552B-4701-B107-FB0654B197C3}</a:tableStyleId>
              </a:tblPr>
              <a:tblGrid>
                <a:gridCol w="954150"/>
                <a:gridCol w="1093625"/>
                <a:gridCol w="1093625"/>
                <a:gridCol w="1093625"/>
                <a:gridCol w="1093625"/>
                <a:gridCol w="1093625"/>
                <a:gridCol w="1093625"/>
                <a:gridCol w="1093625"/>
              </a:tblGrid>
              <a:tr h="344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9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1" name="Google Shape;641;p49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42" name="Google Shape;642;p4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9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49" name="Google Shape;649;p4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9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52" name="Google Shape;652;p4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9"/>
          <p:cNvSpPr/>
          <p:nvPr/>
        </p:nvSpPr>
        <p:spPr>
          <a:xfrm>
            <a:off x="2077702" y="3909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9"/>
          <p:cNvSpPr/>
          <p:nvPr/>
        </p:nvSpPr>
        <p:spPr>
          <a:xfrm>
            <a:off x="2661148" y="3920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49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57" name="Google Shape;657;p4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9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61" name="Google Shape;661;p4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9"/>
          <p:cNvSpPr/>
          <p:nvPr/>
        </p:nvSpPr>
        <p:spPr>
          <a:xfrm>
            <a:off x="4284931" y="3904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9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67" name="Google Shape;667;p4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9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688" name="Google Shape;688;p4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49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691" name="Google Shape;691;p4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9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695" name="Google Shape;695;p4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9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699" name="Google Shape;699;p4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49"/>
          <p:cNvSpPr/>
          <p:nvPr/>
        </p:nvSpPr>
        <p:spPr>
          <a:xfrm>
            <a:off x="2048085" y="9478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2612156" y="9652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3180804" y="9678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9"/>
          <p:cNvSpPr/>
          <p:nvPr/>
        </p:nvSpPr>
        <p:spPr>
          <a:xfrm>
            <a:off x="3755576" y="9708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08" name="Google Shape;708;p4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9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11" name="Google Shape;711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9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14" name="Google Shape;714;p4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49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17" name="Google Shape;717;p4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9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20" name="Google Shape;720;p4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25" name="Google Shape;725;p4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9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28" name="Google Shape;728;p4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49"/>
          <p:cNvSpPr/>
          <p:nvPr/>
        </p:nvSpPr>
        <p:spPr>
          <a:xfrm>
            <a:off x="2618782" y="15175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9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33" name="Google Shape;733;p4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36" name="Google Shape;736;p4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42" name="Google Shape;742;p4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9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45" name="Google Shape;745;p4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9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51" name="Google Shape;751;p4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57" name="Google Shape;757;p4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936309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1499857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2063406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65" name="Google Shape;765;p4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68" name="Google Shape;768;p4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9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71" name="Google Shape;771;p4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49"/>
          <p:cNvSpPr/>
          <p:nvPr/>
        </p:nvSpPr>
        <p:spPr>
          <a:xfrm>
            <a:off x="4317599" y="20806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49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75" name="Google Shape;775;p4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78" name="Google Shape;778;p4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9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784" name="Google Shape;784;p4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9"/>
          <p:cNvSpPr/>
          <p:nvPr/>
        </p:nvSpPr>
        <p:spPr>
          <a:xfrm>
            <a:off x="1492208" y="25977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972049" y="25977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49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789" name="Google Shape;789;p4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792" name="Google Shape;792;p4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9"/>
          <p:cNvSpPr/>
          <p:nvPr/>
        </p:nvSpPr>
        <p:spPr>
          <a:xfrm>
            <a:off x="3736180" y="26349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49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796" name="Google Shape;796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9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799" name="Google Shape;799;p4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341117" y="32240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4906165" y="26186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9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05" name="Google Shape;805;p4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08" name="Google Shape;808;p4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9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13" name="Google Shape;813;p4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9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17" name="Google Shape;817;p4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20" name="Google Shape;820;p4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9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24" name="Google Shape;824;p4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49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30" name="Google Shape;830;p4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33" name="Google Shape;833;p4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49"/>
          <p:cNvSpPr/>
          <p:nvPr/>
        </p:nvSpPr>
        <p:spPr>
          <a:xfrm>
            <a:off x="4844905" y="31801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49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40" name="Google Shape;840;p4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9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43" name="Google Shape;843;p4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9"/>
          <p:cNvSpPr/>
          <p:nvPr/>
        </p:nvSpPr>
        <p:spPr>
          <a:xfrm>
            <a:off x="895469" y="38263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49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49" name="Google Shape;849;p4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9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53" name="Google Shape;853;p4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49"/>
          <p:cNvSpPr/>
          <p:nvPr/>
        </p:nvSpPr>
        <p:spPr>
          <a:xfrm>
            <a:off x="3180303" y="37697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9"/>
          <p:cNvSpPr/>
          <p:nvPr/>
        </p:nvSpPr>
        <p:spPr>
          <a:xfrm>
            <a:off x="2616754" y="37911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9"/>
          <p:cNvSpPr/>
          <p:nvPr/>
        </p:nvSpPr>
        <p:spPr>
          <a:xfrm>
            <a:off x="3742304" y="37682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60" name="Google Shape;860;p4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9"/>
          <p:cNvSpPr/>
          <p:nvPr/>
        </p:nvSpPr>
        <p:spPr>
          <a:xfrm>
            <a:off x="4864301" y="37631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49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65" name="Google Shape;865;p4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49"/>
          <p:cNvSpPr/>
          <p:nvPr/>
        </p:nvSpPr>
        <p:spPr>
          <a:xfrm>
            <a:off x="299775" y="43659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49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70" name="Google Shape;870;p4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49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76" name="Google Shape;876;p4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80" name="Google Shape;880;p4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884" name="Google Shape;884;p4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890" name="Google Shape;890;p4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9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896" name="Google Shape;896;p4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9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899" name="Google Shape;899;p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4842355" y="43935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07" name="Google Shape;907;p4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13" name="Google Shape;913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15" name="Google Shape;915;p49"/>
          <p:cNvSpPr/>
          <p:nvPr/>
        </p:nvSpPr>
        <p:spPr>
          <a:xfrm>
            <a:off x="6553538" y="2111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17" name="Google Shape;917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49"/>
          <p:cNvSpPr/>
          <p:nvPr/>
        </p:nvSpPr>
        <p:spPr>
          <a:xfrm>
            <a:off x="7438526" y="2090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49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21" name="Google Shape;921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9"/>
          <p:cNvSpPr/>
          <p:nvPr/>
        </p:nvSpPr>
        <p:spPr>
          <a:xfrm>
            <a:off x="6842198" y="3190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9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0" name="Google Shape;930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37" name="Google Shape;937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42" name="Google Shape;942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46" name="Google Shape;946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52" name="Google Shape;952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56" name="Google Shape;956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61" name="Google Shape;961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67" name="Google Shape;967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74" name="Google Shape;974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77" name="Google Shape;977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81" name="Google Shape;981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88" name="Google Shape;988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94" name="Google Shape;994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98" name="Google Shape;998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9" name="Google Shape;999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9" name="Google Shape;1009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16" name="Google Shape;1016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21" name="Google Shape;1021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27" name="Google Shape;1027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34" name="Google Shape;1034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39" name="Google Shape;1039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44" name="Google Shape;1044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9" name="Google Shape;1049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0" name="Google Shape;105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0" name="Google Shape;1060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61" name="Google Shape;1061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4" name="Google Shape;1064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65" name="Google Shape;106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5" name="Google Shape;1075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76" name="Google Shape;1076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0" name="Google Shape;1080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81" name="Google Shape;1081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1" name="Google Shape;1091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92" name="Google Shape;1092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0" name="Google Shape;1100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05" name="Google Shape;1105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0" name="Google Shape;1110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16" name="Google Shape;1116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23" name="Google Shape;1123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27" name="Google Shape;1127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33" name="Google Shape;1133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0" name="Google Shape;1140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44" name="Google Shape;1144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49" name="Google Shape;1149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56" name="Google Shape;1156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64" name="Google Shape;1164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69" name="Google Shape;1169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73" name="Google Shape;1173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77" name="Google Shape;1177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82" name="Google Shape;1182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87" name="Google Shape;1187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93" name="Google Shape;1193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0" name="Google Shape;1200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08" name="Google Shape;1208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21" name="Google Shape;1221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26" name="Google Shape;1226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0" name="Google Shape;1230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37" name="Google Shape;1237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46" name="Google Shape;1246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59" name="Google Shape;1259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72" name="Google Shape;1272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85" name="Google Shape;1285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92" name="Google Shape;1292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7" name="Google Shape;1307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08" name="Google Shape;1308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13" name="Google Shape;1313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14" name="Google Shape;1314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8" name="Google Shape;1318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22" name="Google Shape;1322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6" name="Google Shape;1326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9" name="Google Shape;1329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30" name="Google Shape;1330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39" name="Google Shape;1339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64" name="Google Shape;1364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7" name="Google Shape;1367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3" name="Google Shape;1373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4" name="Google Shape;1374;p5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1"/>
          <p:cNvSpPr txBox="1"/>
          <p:nvPr/>
        </p:nvSpPr>
        <p:spPr>
          <a:xfrm>
            <a:off x="731900" y="8762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0" name="Google Shape;1380;p51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742E46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742E46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1" name="Google Shape;1381;p51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" name="Google Shape;1386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8" name="Google Shape;1388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9" name="Google Shape;1389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0" name="Google Shape;1390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1" name="Google Shape;1391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2" name="Google Shape;1392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93" name="Google Shape;1393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4" name="Google Shape;1394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5" name="Google Shape;1395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6" name="Google Shape;1396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7" name="Google Shape;1397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8" name="Google Shape;1398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9" name="Google Shape;1399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0" name="Google Shape;1400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01" name="Google Shape;1401;p52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3" name="Google Shape;123;p17"/>
          <p:cNvSpPr txBox="1"/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661300" y="1010850"/>
            <a:ext cx="3821400" cy="30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4339800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1407600" y="1983394"/>
            <a:ext cx="632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11111"/>
                </a:solidFill>
              </a:rPr>
              <a:t>Big concept</a:t>
            </a:r>
            <a:endParaRPr sz="6000">
              <a:solidFill>
                <a:srgbClr val="11111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1407600" y="3011513"/>
            <a:ext cx="632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058785" y="1015421"/>
            <a:ext cx="1026441" cy="1051385"/>
            <a:chOff x="611175" y="2326900"/>
            <a:chExt cx="362700" cy="389575"/>
          </a:xfrm>
        </p:grpSpPr>
        <p:sp>
          <p:nvSpPr>
            <p:cNvPr id="144" name="Google Shape;144;p2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00750" y="1495631"/>
            <a:ext cx="36609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682227" y="1495631"/>
            <a:ext cx="36609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650125" y="1416581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3286150" y="1416581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5922175" y="1416581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