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9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3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1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E1658-52BC-409F-A489-A1E74BD41C8C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858B-6700-436E-BC0D-188AC8B75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WIFI-NANO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Reclaiming </a:t>
            </a:r>
            <a:r>
              <a:rPr lang="en-US" dirty="0" err="1" smtClean="0">
                <a:solidFill>
                  <a:schemeClr val="tx1"/>
                </a:solidFill>
              </a:rPr>
              <a:t>wifi</a:t>
            </a:r>
            <a:r>
              <a:rPr lang="en-US" dirty="0" smtClean="0">
                <a:solidFill>
                  <a:schemeClr val="tx1"/>
                </a:solidFill>
              </a:rPr>
              <a:t> efficiency through 800ns slots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1Mbps =&gt; 1Gbps,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1 packet 1500byte </a:t>
            </a:r>
            <a:r>
              <a:rPr lang="en-US" dirty="0" err="1" smtClean="0"/>
              <a:t>từ</a:t>
            </a:r>
            <a:r>
              <a:rPr lang="en-US" dirty="0" smtClean="0"/>
              <a:t> 12ms =&gt; 12µs.</a:t>
            </a:r>
          </a:p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80% ở 1Mbps =&gt; 20% ở 1 </a:t>
            </a:r>
            <a:r>
              <a:rPr lang="en-US" dirty="0" err="1" smtClean="0"/>
              <a:t>Gbps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tốt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chút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i="1" dirty="0" smtClean="0"/>
              <a:t>channel access overhead: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hay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16µs + 9.5*</a:t>
            </a:r>
            <a:r>
              <a:rPr lang="en-US" dirty="0" err="1" smtClean="0"/>
              <a:t>slottime</a:t>
            </a:r>
            <a:r>
              <a:rPr lang="en-US" dirty="0" smtClean="0"/>
              <a:t> ( 1 </a:t>
            </a:r>
            <a:r>
              <a:rPr lang="en-US" dirty="0" err="1" smtClean="0"/>
              <a:t>slottime</a:t>
            </a:r>
            <a:r>
              <a:rPr lang="en-US" dirty="0" smtClean="0"/>
              <a:t> = 9µs </a:t>
            </a:r>
            <a:r>
              <a:rPr lang="en-US" dirty="0" err="1" smtClean="0"/>
              <a:t>trong</a:t>
            </a:r>
            <a:r>
              <a:rPr lang="en-US" dirty="0" smtClean="0"/>
              <a:t> 802.11a/n) =101.5µs</a:t>
            </a:r>
          </a:p>
          <a:p>
            <a:pPr lvl="1"/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1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1500byte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20µs ở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600Mbps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thời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hiện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mở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cập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kênh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chiến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tới</a:t>
            </a:r>
            <a:r>
              <a:rPr lang="en-US" dirty="0" smtClean="0">
                <a:sym typeface="Wingdings" pitchFamily="2" charset="2"/>
              </a:rPr>
              <a:t> 500% </a:t>
            </a:r>
            <a:r>
              <a:rPr lang="en-US" dirty="0" err="1" smtClean="0">
                <a:sym typeface="Wingdings" pitchFamily="2" charset="2"/>
              </a:rPr>
              <a:t>thời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truyền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gói</a:t>
            </a:r>
            <a:r>
              <a:rPr lang="en-US" dirty="0" smtClean="0">
                <a:sym typeface="Wingdings" pitchFamily="2" charset="2"/>
              </a:rPr>
              <a:t> tin.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Bất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cập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7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802.11 ở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600Mbps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781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21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slots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9µs </a:t>
            </a:r>
            <a:r>
              <a:rPr lang="en-US" dirty="0" err="1" smtClean="0"/>
              <a:t>tới</a:t>
            </a:r>
            <a:r>
              <a:rPr lang="en-US" dirty="0" smtClean="0"/>
              <a:t> 800ns</a:t>
            </a:r>
          </a:p>
          <a:p>
            <a:pPr marL="0" indent="0">
              <a:buNone/>
            </a:pP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smtClean="0"/>
              <a:t>9µs slots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800ns.</a:t>
            </a:r>
          </a:p>
        </p:txBody>
      </p:sp>
    </p:spTree>
    <p:extLst>
      <p:ext uri="{BB962C8B-B14F-4D97-AF65-F5344CB8AC3E}">
        <p14:creationId xmlns:p14="http://schemas.microsoft.com/office/powerpoint/2010/main" val="420216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Thứ</a:t>
            </a:r>
            <a:r>
              <a:rPr lang="en-US" dirty="0" smtClean="0"/>
              <a:t> 2: </a:t>
            </a:r>
            <a:r>
              <a:rPr lang="en-US" dirty="0" err="1" smtClean="0"/>
              <a:t>Giảm</a:t>
            </a:r>
            <a:r>
              <a:rPr lang="en-US" dirty="0" smtClean="0"/>
              <a:t>  “</a:t>
            </a:r>
            <a:r>
              <a:rPr lang="en-US" dirty="0" err="1" smtClean="0"/>
              <a:t>ack</a:t>
            </a:r>
            <a:r>
              <a:rPr lang="en-US" dirty="0" smtClean="0"/>
              <a:t> overhead”: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SIFS.</a:t>
            </a:r>
          </a:p>
          <a:p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SIFS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xong.Khi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ack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tryền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SIFS </a:t>
            </a:r>
            <a:r>
              <a:rPr lang="en-US" dirty="0" err="1" smtClean="0"/>
              <a:t>trong</a:t>
            </a:r>
            <a:r>
              <a:rPr lang="en-US" dirty="0" smtClean="0"/>
              <a:t> “</a:t>
            </a:r>
            <a:r>
              <a:rPr lang="en-US" dirty="0" err="1" smtClean="0"/>
              <a:t>ack</a:t>
            </a:r>
            <a:r>
              <a:rPr lang="en-US" dirty="0" smtClean="0"/>
              <a:t> overhead”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8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3: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.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 node quay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backoff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4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do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backoff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node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do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477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WIFI-NANO</vt:lpstr>
      <vt:lpstr>Tốc độ truyền dữ liệu của wifi thông thường.</vt:lpstr>
      <vt:lpstr>PowerPoint Presentation</vt:lpstr>
      <vt:lpstr>Mô hình phần mở đầu trong 802.11 ở tốc độ 600Mbps</vt:lpstr>
      <vt:lpstr>Wifi nano và những phương án giải quyết vấn đề trên</vt:lpstr>
      <vt:lpstr>PowerPoint Presentation</vt:lpstr>
      <vt:lpstr>PowerPoint Presentation</vt:lpstr>
      <vt:lpstr>Lợi ích của wifi nano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WIFI-NANO</dc:title>
  <dc:creator>L_L</dc:creator>
  <cp:lastModifiedBy>L_L</cp:lastModifiedBy>
  <cp:revision>12</cp:revision>
  <dcterms:created xsi:type="dcterms:W3CDTF">2013-10-24T15:51:08Z</dcterms:created>
  <dcterms:modified xsi:type="dcterms:W3CDTF">2013-10-25T06:12:21Z</dcterms:modified>
</cp:coreProperties>
</file>