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099E-B6B1-4667-A781-A3B610E8559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D8D7-E4CA-444A-A8DE-0BE129D1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092569" y="1055743"/>
            <a:ext cx="2488224" cy="2488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55" y="2407954"/>
            <a:ext cx="1695502" cy="227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3154497"/>
            <a:ext cx="2787162" cy="27871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642339" y="4404946"/>
            <a:ext cx="2461846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1131" y="2326207"/>
            <a:ext cx="2664069" cy="38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92569" y="756805"/>
            <a:ext cx="2037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 </a:t>
            </a:r>
          </a:p>
          <a:p>
            <a:r>
              <a:rPr lang="vi-VN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username: abc231,</a:t>
            </a:r>
          </a:p>
          <a:p>
            <a:r>
              <a:rPr lang="vi-VN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password: pass231</a:t>
            </a:r>
          </a:p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2569" y="5526160"/>
            <a:ext cx="2037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 </a:t>
            </a:r>
          </a:p>
          <a:p>
            <a:r>
              <a:rPr lang="vi-VN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username: xyz987,</a:t>
            </a:r>
          </a:p>
          <a:p>
            <a:r>
              <a:rPr lang="vi-VN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password: pass987</a:t>
            </a:r>
          </a:p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1280" y="2045479"/>
            <a:ext cx="203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Request login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4469" y="4090521"/>
            <a:ext cx="203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Request login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580794" y="2456818"/>
            <a:ext cx="2734406" cy="27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962" y="4548078"/>
            <a:ext cx="24882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46786" y="2519285"/>
            <a:ext cx="25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login</a:t>
            </a:r>
          </a:p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(SESSIONID: 635765256328)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31" y="4548078"/>
            <a:ext cx="25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login</a:t>
            </a:r>
          </a:p>
          <a:p>
            <a:r>
              <a:rPr lang="vi-VN" sz="1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(SESSIONID: 650942536412)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2023-09-03T17:56:12Z</dcterms:created>
  <dcterms:modified xsi:type="dcterms:W3CDTF">2023-09-03T18:03:39Z</dcterms:modified>
</cp:coreProperties>
</file>