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5FF"/>
    <a:srgbClr val="F6E56A"/>
    <a:srgbClr val="FBE197"/>
    <a:srgbClr val="5EEC3C"/>
    <a:srgbClr val="FFA3FF"/>
    <a:srgbClr val="FA6AF3"/>
    <a:srgbClr val="D47A02"/>
    <a:srgbClr val="E6B254"/>
    <a:srgbClr val="BF7E37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125FF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69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59" cy="89199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0541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79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104470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1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</a:t>
            </a:r>
            <a:r>
              <a:rPr lang="en-US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2022-06-24T17:47:30Z</dcterms:modified>
</cp:coreProperties>
</file>