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4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590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95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174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05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258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031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907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146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184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831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74A28-4EE9-AD44-A4A0-33C8A0D13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820" y="962902"/>
            <a:ext cx="5819095" cy="2380828"/>
          </a:xfrm>
        </p:spPr>
        <p:txBody>
          <a:bodyPr>
            <a:normAutofit/>
          </a:bodyPr>
          <a:lstStyle/>
          <a:p>
            <a:r>
              <a:rPr lang="en-US" sz="4400" b="1" dirty="0"/>
              <a:t>JESUS, YÊU NGÀI HƠN CẢ MỌI ĐIỀU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958C2D-7114-784F-9099-EFA63F8D65F4}"/>
              </a:ext>
            </a:extLst>
          </p:cNvPr>
          <p:cNvSpPr txBox="1"/>
          <p:nvPr/>
        </p:nvSpPr>
        <p:spPr>
          <a:xfrm>
            <a:off x="685800" y="185738"/>
            <a:ext cx="11001375" cy="572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5000" dirty="0"/>
              <a:t>Chúa! Yêu Ngài hơn cả mọi điều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Vàng có nghĩa gì thế giới kia là chi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Chúa! Con nguyện yêu Cha hết lòng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Sẽ không bao giờ để mất Ngài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Sẽ không bao giờ xa rời Ngài.</a:t>
            </a:r>
          </a:p>
        </p:txBody>
      </p:sp>
    </p:spTree>
    <p:extLst>
      <p:ext uri="{BB962C8B-B14F-4D97-AF65-F5344CB8AC3E}">
        <p14:creationId xmlns:p14="http://schemas.microsoft.com/office/powerpoint/2010/main" val="377632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958C2D-7114-784F-9099-EFA63F8D65F4}"/>
              </a:ext>
            </a:extLst>
          </p:cNvPr>
          <p:cNvSpPr txBox="1"/>
          <p:nvPr/>
        </p:nvSpPr>
        <p:spPr>
          <a:xfrm>
            <a:off x="685800" y="334328"/>
            <a:ext cx="11001375" cy="456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5000" dirty="0"/>
              <a:t>Tình yêu Cha quá lớn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lớn lao hơn cả Thiên Đàng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Lòng thương xót Cứu Chúa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thấm sâu hơn biển hồ.</a:t>
            </a:r>
          </a:p>
        </p:txBody>
      </p:sp>
    </p:spTree>
    <p:extLst>
      <p:ext uri="{BB962C8B-B14F-4D97-AF65-F5344CB8AC3E}">
        <p14:creationId xmlns:p14="http://schemas.microsoft.com/office/powerpoint/2010/main" val="203358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958C2D-7114-784F-9099-EFA63F8D65F4}"/>
              </a:ext>
            </a:extLst>
          </p:cNvPr>
          <p:cNvSpPr txBox="1"/>
          <p:nvPr/>
        </p:nvSpPr>
        <p:spPr>
          <a:xfrm>
            <a:off x="685800" y="448628"/>
            <a:ext cx="11001375" cy="456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5000" dirty="0"/>
              <a:t>Và ân điển quý giá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bao la hơn cả thế giới này.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Sẽ không bao giờ để mất Ngài</a:t>
            </a:r>
          </a:p>
          <a:p>
            <a:pPr>
              <a:lnSpc>
                <a:spcPct val="150000"/>
              </a:lnSpc>
            </a:pPr>
            <a:r>
              <a:rPr lang="vi-VN" sz="5000" dirty="0"/>
              <a:t>Sẽ không bao giờ xa rời Ngài.</a:t>
            </a:r>
          </a:p>
        </p:txBody>
      </p:sp>
    </p:spTree>
    <p:extLst>
      <p:ext uri="{BB962C8B-B14F-4D97-AF65-F5344CB8AC3E}">
        <p14:creationId xmlns:p14="http://schemas.microsoft.com/office/powerpoint/2010/main" val="34444427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Gallery</vt:lpstr>
      <vt:lpstr>JESUS, YÊU NGÀI HƠN CẢ MỌI ĐIỀU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JESUS, YÊU NGÀI HƠN CẢ MỌI ĐIỀU</dc:title>
  <dc:creator>Trinh Nguyen</dc:creator>
  <cp:lastModifiedBy>Trinh Nguyen</cp:lastModifiedBy>
  <cp:revision>1</cp:revision>
  <dcterms:created xsi:type="dcterms:W3CDTF">2019-09-14T15:47:43Z</dcterms:created>
  <dcterms:modified xsi:type="dcterms:W3CDTF">2019-09-14T15:51:35Z</dcterms:modified>
</cp:coreProperties>
</file>