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0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5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7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3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9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5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4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3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9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08EAA-A74D-BF4D-B0A1-05E5BA78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MỌI SUY TÔN THUỘC VUA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nature, person, fire, man&#10;&#10;Description automatically generated">
            <a:extLst>
              <a:ext uri="{FF2B5EF4-FFF2-40B4-BE49-F238E27FC236}">
                <a16:creationId xmlns:a16="http://schemas.microsoft.com/office/drawing/2014/main" id="{ACBDFE5B-D651-2E40-805B-0B41D2F28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33" r="20885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3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0DC29-732B-6C4A-8B02-4E51D88669C6}"/>
              </a:ext>
            </a:extLst>
          </p:cNvPr>
          <p:cNvSpPr txBox="1"/>
          <p:nvPr/>
        </p:nvSpPr>
        <p:spPr>
          <a:xfrm>
            <a:off x="541020" y="1180148"/>
            <a:ext cx="11109960" cy="30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500" dirty="0"/>
              <a:t>Đưa đôi tay lên cao con thờ phượng Chúa</a:t>
            </a:r>
          </a:p>
          <a:p>
            <a:pPr>
              <a:lnSpc>
                <a:spcPct val="150000"/>
              </a:lnSpc>
            </a:pPr>
            <a:r>
              <a:rPr lang="vi-VN" sz="4500" dirty="0"/>
              <a:t>Với cả tâm linh con đang hướng về Ngài</a:t>
            </a:r>
          </a:p>
          <a:p>
            <a:pPr>
              <a:lnSpc>
                <a:spcPct val="150000"/>
              </a:lnSpc>
            </a:pPr>
            <a:r>
              <a:rPr lang="vi-VN" sz="4500" dirty="0"/>
              <a:t>JêSu là vua chí cao lòng con ngợi tôn vua</a:t>
            </a:r>
          </a:p>
        </p:txBody>
      </p:sp>
    </p:spTree>
    <p:extLst>
      <p:ext uri="{BB962C8B-B14F-4D97-AF65-F5344CB8AC3E}">
        <p14:creationId xmlns:p14="http://schemas.microsoft.com/office/powerpoint/2010/main" val="158795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0DC29-732B-6C4A-8B02-4E51D88669C6}"/>
              </a:ext>
            </a:extLst>
          </p:cNvPr>
          <p:cNvSpPr txBox="1"/>
          <p:nvPr/>
        </p:nvSpPr>
        <p:spPr>
          <a:xfrm>
            <a:off x="554355" y="1191578"/>
            <a:ext cx="11083290" cy="309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500" dirty="0"/>
              <a:t>Đưa đôi tay lên cao con thờ phượng Chúa</a:t>
            </a:r>
          </a:p>
          <a:p>
            <a:pPr>
              <a:lnSpc>
                <a:spcPct val="150000"/>
              </a:lnSpc>
            </a:pPr>
            <a:r>
              <a:rPr lang="vi-VN" sz="4500" dirty="0"/>
              <a:t>Với cả tâm linh con đang hướng về Ngài</a:t>
            </a:r>
          </a:p>
          <a:p>
            <a:pPr>
              <a:lnSpc>
                <a:spcPct val="150000"/>
              </a:lnSpc>
            </a:pPr>
            <a:r>
              <a:rPr lang="vi-VN" sz="4500" dirty="0"/>
              <a:t>JêSu là vua chí cao lòng con ngợi tôn vua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1038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0DC29-732B-6C4A-8B02-4E51D88669C6}"/>
              </a:ext>
            </a:extLst>
          </p:cNvPr>
          <p:cNvSpPr txBox="1"/>
          <p:nvPr/>
        </p:nvSpPr>
        <p:spPr>
          <a:xfrm>
            <a:off x="617220" y="631508"/>
            <a:ext cx="11244263" cy="456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tấm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nay</a:t>
            </a:r>
          </a:p>
          <a:p>
            <a:pPr>
              <a:lnSpc>
                <a:spcPct val="150000"/>
              </a:lnSpc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đấng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oai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vinh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2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0DC29-732B-6C4A-8B02-4E51D88669C6}"/>
              </a:ext>
            </a:extLst>
          </p:cNvPr>
          <p:cNvSpPr txBox="1"/>
          <p:nvPr/>
        </p:nvSpPr>
        <p:spPr>
          <a:xfrm>
            <a:off x="541020" y="1180148"/>
            <a:ext cx="11109960" cy="30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500" dirty="0"/>
              <a:t>Đưa đôi tay lên cao con thờ phượng Chúa</a:t>
            </a:r>
          </a:p>
          <a:p>
            <a:pPr>
              <a:lnSpc>
                <a:spcPct val="150000"/>
              </a:lnSpc>
            </a:pPr>
            <a:r>
              <a:rPr lang="vi-VN" sz="4500" dirty="0"/>
              <a:t>Với cả tâm linh con đang hướng về Ngài</a:t>
            </a:r>
          </a:p>
          <a:p>
            <a:pPr>
              <a:lnSpc>
                <a:spcPct val="150000"/>
              </a:lnSpc>
            </a:pPr>
            <a:r>
              <a:rPr lang="vi-VN" sz="4500" dirty="0"/>
              <a:t>JêSu là vua chí cao lòng con ngợi tôn vua</a:t>
            </a:r>
          </a:p>
        </p:txBody>
      </p:sp>
    </p:spTree>
    <p:extLst>
      <p:ext uri="{BB962C8B-B14F-4D97-AF65-F5344CB8AC3E}">
        <p14:creationId xmlns:p14="http://schemas.microsoft.com/office/powerpoint/2010/main" val="259295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0DC29-732B-6C4A-8B02-4E51D88669C6}"/>
              </a:ext>
            </a:extLst>
          </p:cNvPr>
          <p:cNvSpPr txBox="1"/>
          <p:nvPr/>
        </p:nvSpPr>
        <p:spPr>
          <a:xfrm>
            <a:off x="554355" y="1191578"/>
            <a:ext cx="11083290" cy="309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500" dirty="0"/>
              <a:t>Đưa đôi tay lên cao con thờ phượng Chúa</a:t>
            </a:r>
          </a:p>
          <a:p>
            <a:pPr>
              <a:lnSpc>
                <a:spcPct val="150000"/>
              </a:lnSpc>
            </a:pPr>
            <a:r>
              <a:rPr lang="vi-VN" sz="4500" dirty="0"/>
              <a:t>Với cả tâm linh con đang hướng về Ngài</a:t>
            </a:r>
          </a:p>
          <a:p>
            <a:pPr>
              <a:lnSpc>
                <a:spcPct val="150000"/>
              </a:lnSpc>
            </a:pPr>
            <a:r>
              <a:rPr lang="vi-VN" sz="4500" dirty="0"/>
              <a:t>JêSu là vua chí cao lòng con ngợi tôn vua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908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0DC29-732B-6C4A-8B02-4E51D88669C6}"/>
              </a:ext>
            </a:extLst>
          </p:cNvPr>
          <p:cNvSpPr txBox="1"/>
          <p:nvPr/>
        </p:nvSpPr>
        <p:spPr>
          <a:xfrm>
            <a:off x="617220" y="631508"/>
            <a:ext cx="11244263" cy="456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tấm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nay</a:t>
            </a:r>
          </a:p>
          <a:p>
            <a:pPr>
              <a:lnSpc>
                <a:spcPct val="150000"/>
              </a:lnSpc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đấng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oai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vinh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vua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9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D2441"/>
      </a:dk2>
      <a:lt2>
        <a:srgbClr val="E8E3E2"/>
      </a:lt2>
      <a:accent1>
        <a:srgbClr val="20B694"/>
      </a:accent1>
      <a:accent2>
        <a:srgbClr val="17AFD2"/>
      </a:accent2>
      <a:accent3>
        <a:srgbClr val="2974E7"/>
      </a:accent3>
      <a:accent4>
        <a:srgbClr val="D5179B"/>
      </a:accent4>
      <a:accent5>
        <a:srgbClr val="E7295E"/>
      </a:accent5>
      <a:accent6>
        <a:srgbClr val="D53217"/>
      </a:accent6>
      <a:hlink>
        <a:srgbClr val="BF573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RetrospectVTI</vt:lpstr>
      <vt:lpstr>MỌI SUY TÔN THUỘC VUA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MỌI SUY TÔN THUỘC VUA</dc:title>
  <dc:creator>Trinh Nguyen</dc:creator>
  <cp:lastModifiedBy>Trinh Nguyen</cp:lastModifiedBy>
  <cp:revision>1</cp:revision>
  <dcterms:created xsi:type="dcterms:W3CDTF">2019-10-19T17:13:49Z</dcterms:created>
  <dcterms:modified xsi:type="dcterms:W3CDTF">2019-10-19T17:14:03Z</dcterms:modified>
</cp:coreProperties>
</file>