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4"/>
  </p:normalViewPr>
  <p:slideViewPr>
    <p:cSldViewPr>
      <p:cViewPr varScale="1">
        <p:scale>
          <a:sx n="106" d="100"/>
          <a:sy n="106" d="100"/>
        </p:scale>
        <p:origin x="18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0E4494-4C95-4F29-B0C8-1CFDB0EA041A}"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67FE8-6F73-42D3-87A9-B8C75B6DD6AF}" type="slidenum">
              <a:rPr lang="en-US" smtClean="0"/>
              <a:t>‹#›</a:t>
            </a:fld>
            <a:endParaRPr lang="en-US"/>
          </a:p>
        </p:txBody>
      </p:sp>
    </p:spTree>
    <p:extLst>
      <p:ext uri="{BB962C8B-B14F-4D97-AF65-F5344CB8AC3E}">
        <p14:creationId xmlns:p14="http://schemas.microsoft.com/office/powerpoint/2010/main" val="653729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0E4494-4C95-4F29-B0C8-1CFDB0EA041A}" type="datetimeFigureOut">
              <a:rPr lang="en-US" smtClean="0"/>
              <a:t>9/28/19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D67FE8-6F73-42D3-87A9-B8C75B6DD6AF}" type="slidenum">
              <a:rPr lang="en-US" smtClean="0"/>
              <a:t>‹#›</a:t>
            </a:fld>
            <a:endParaRPr lang="en-US"/>
          </a:p>
        </p:txBody>
      </p:sp>
    </p:spTree>
    <p:extLst>
      <p:ext uri="{BB962C8B-B14F-4D97-AF65-F5344CB8AC3E}">
        <p14:creationId xmlns:p14="http://schemas.microsoft.com/office/powerpoint/2010/main" val="2216574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50E4494-4C95-4F29-B0C8-1CFDB0EA041A}"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67FE8-6F73-42D3-87A9-B8C75B6DD6AF}" type="slidenum">
              <a:rPr lang="en-US" smtClean="0"/>
              <a:t>‹#›</a:t>
            </a:fld>
            <a:endParaRPr lang="en-US"/>
          </a:p>
        </p:txBody>
      </p:sp>
    </p:spTree>
    <p:extLst>
      <p:ext uri="{BB962C8B-B14F-4D97-AF65-F5344CB8AC3E}">
        <p14:creationId xmlns:p14="http://schemas.microsoft.com/office/powerpoint/2010/main" val="3961891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50E4494-4C95-4F29-B0C8-1CFDB0EA041A}"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67FE8-6F73-42D3-87A9-B8C75B6DD6A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208455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0E4494-4C95-4F29-B0C8-1CFDB0EA041A}"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67FE8-6F73-42D3-87A9-B8C75B6DD6AF}" type="slidenum">
              <a:rPr lang="en-US" smtClean="0"/>
              <a:t>‹#›</a:t>
            </a:fld>
            <a:endParaRPr lang="en-US"/>
          </a:p>
        </p:txBody>
      </p:sp>
    </p:spTree>
    <p:extLst>
      <p:ext uri="{BB962C8B-B14F-4D97-AF65-F5344CB8AC3E}">
        <p14:creationId xmlns:p14="http://schemas.microsoft.com/office/powerpoint/2010/main" val="152465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50E4494-4C95-4F29-B0C8-1CFDB0EA041A}" type="datetimeFigureOut">
              <a:rPr lang="en-US" smtClean="0"/>
              <a:t>9/28/19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67FE8-6F73-42D3-87A9-B8C75B6DD6AF}" type="slidenum">
              <a:rPr lang="en-US" smtClean="0"/>
              <a:t>‹#›</a:t>
            </a:fld>
            <a:endParaRPr lang="en-US"/>
          </a:p>
        </p:txBody>
      </p:sp>
    </p:spTree>
    <p:extLst>
      <p:ext uri="{BB962C8B-B14F-4D97-AF65-F5344CB8AC3E}">
        <p14:creationId xmlns:p14="http://schemas.microsoft.com/office/powerpoint/2010/main" val="4030146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50E4494-4C95-4F29-B0C8-1CFDB0EA041A}" type="datetimeFigureOut">
              <a:rPr lang="en-US" smtClean="0"/>
              <a:t>9/28/19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67FE8-6F73-42D3-87A9-B8C75B6DD6AF}" type="slidenum">
              <a:rPr lang="en-US" smtClean="0"/>
              <a:t>‹#›</a:t>
            </a:fld>
            <a:endParaRPr lang="en-US"/>
          </a:p>
        </p:txBody>
      </p:sp>
    </p:spTree>
    <p:extLst>
      <p:ext uri="{BB962C8B-B14F-4D97-AF65-F5344CB8AC3E}">
        <p14:creationId xmlns:p14="http://schemas.microsoft.com/office/powerpoint/2010/main" val="3225679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E4494-4C95-4F29-B0C8-1CFDB0EA041A}"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67FE8-6F73-42D3-87A9-B8C75B6DD6AF}" type="slidenum">
              <a:rPr lang="en-US" smtClean="0"/>
              <a:t>‹#›</a:t>
            </a:fld>
            <a:endParaRPr lang="en-US"/>
          </a:p>
        </p:txBody>
      </p:sp>
    </p:spTree>
    <p:extLst>
      <p:ext uri="{BB962C8B-B14F-4D97-AF65-F5344CB8AC3E}">
        <p14:creationId xmlns:p14="http://schemas.microsoft.com/office/powerpoint/2010/main" val="3055454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E4494-4C95-4F29-B0C8-1CFDB0EA041A}"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67FE8-6F73-42D3-87A9-B8C75B6DD6AF}" type="slidenum">
              <a:rPr lang="en-US" smtClean="0"/>
              <a:t>‹#›</a:t>
            </a:fld>
            <a:endParaRPr lang="en-US"/>
          </a:p>
        </p:txBody>
      </p:sp>
    </p:spTree>
    <p:extLst>
      <p:ext uri="{BB962C8B-B14F-4D97-AF65-F5344CB8AC3E}">
        <p14:creationId xmlns:p14="http://schemas.microsoft.com/office/powerpoint/2010/main" val="171195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50E4494-4C95-4F29-B0C8-1CFDB0EA041A}"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67FE8-6F73-42D3-87A9-B8C75B6DD6AF}" type="slidenum">
              <a:rPr lang="en-US" smtClean="0"/>
              <a:t>‹#›</a:t>
            </a:fld>
            <a:endParaRPr lang="en-US"/>
          </a:p>
        </p:txBody>
      </p:sp>
    </p:spTree>
    <p:extLst>
      <p:ext uri="{BB962C8B-B14F-4D97-AF65-F5344CB8AC3E}">
        <p14:creationId xmlns:p14="http://schemas.microsoft.com/office/powerpoint/2010/main" val="1050843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0E4494-4C95-4F29-B0C8-1CFDB0EA041A}"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67FE8-6F73-42D3-87A9-B8C75B6DD6AF}" type="slidenum">
              <a:rPr lang="en-US" smtClean="0"/>
              <a:t>‹#›</a:t>
            </a:fld>
            <a:endParaRPr lang="en-US"/>
          </a:p>
        </p:txBody>
      </p:sp>
    </p:spTree>
    <p:extLst>
      <p:ext uri="{BB962C8B-B14F-4D97-AF65-F5344CB8AC3E}">
        <p14:creationId xmlns:p14="http://schemas.microsoft.com/office/powerpoint/2010/main" val="212302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0E4494-4C95-4F29-B0C8-1CFDB0EA041A}" type="datetimeFigureOut">
              <a:rPr lang="en-US" smtClean="0"/>
              <a:t>9/28/19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D67FE8-6F73-42D3-87A9-B8C75B6DD6AF}" type="slidenum">
              <a:rPr lang="en-US" smtClean="0"/>
              <a:t>‹#›</a:t>
            </a:fld>
            <a:endParaRPr lang="en-US"/>
          </a:p>
        </p:txBody>
      </p:sp>
    </p:spTree>
    <p:extLst>
      <p:ext uri="{BB962C8B-B14F-4D97-AF65-F5344CB8AC3E}">
        <p14:creationId xmlns:p14="http://schemas.microsoft.com/office/powerpoint/2010/main" val="975115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0E4494-4C95-4F29-B0C8-1CFDB0EA041A}" type="datetimeFigureOut">
              <a:rPr lang="en-US" smtClean="0"/>
              <a:t>9/28/19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D67FE8-6F73-42D3-87A9-B8C75B6DD6AF}" type="slidenum">
              <a:rPr lang="en-US" smtClean="0"/>
              <a:t>‹#›</a:t>
            </a:fld>
            <a:endParaRPr lang="en-US"/>
          </a:p>
        </p:txBody>
      </p:sp>
    </p:spTree>
    <p:extLst>
      <p:ext uri="{BB962C8B-B14F-4D97-AF65-F5344CB8AC3E}">
        <p14:creationId xmlns:p14="http://schemas.microsoft.com/office/powerpoint/2010/main" val="257964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50E4494-4C95-4F29-B0C8-1CFDB0EA041A}" type="datetimeFigureOut">
              <a:rPr lang="en-US" smtClean="0"/>
              <a:t>9/28/19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DD67FE8-6F73-42D3-87A9-B8C75B6DD6AF}" type="slidenum">
              <a:rPr lang="en-US" smtClean="0"/>
              <a:t>‹#›</a:t>
            </a:fld>
            <a:endParaRPr lang="en-US"/>
          </a:p>
        </p:txBody>
      </p:sp>
    </p:spTree>
    <p:extLst>
      <p:ext uri="{BB962C8B-B14F-4D97-AF65-F5344CB8AC3E}">
        <p14:creationId xmlns:p14="http://schemas.microsoft.com/office/powerpoint/2010/main" val="23660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50E4494-4C95-4F29-B0C8-1CFDB0EA041A}" type="datetimeFigureOut">
              <a:rPr lang="en-US" smtClean="0"/>
              <a:t>9/28/19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DD67FE8-6F73-42D3-87A9-B8C75B6DD6AF}" type="slidenum">
              <a:rPr lang="en-US" smtClean="0"/>
              <a:t>‹#›</a:t>
            </a:fld>
            <a:endParaRPr lang="en-US"/>
          </a:p>
        </p:txBody>
      </p:sp>
    </p:spTree>
    <p:extLst>
      <p:ext uri="{BB962C8B-B14F-4D97-AF65-F5344CB8AC3E}">
        <p14:creationId xmlns:p14="http://schemas.microsoft.com/office/powerpoint/2010/main" val="3667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50E4494-4C95-4F29-B0C8-1CFDB0EA041A}" type="datetimeFigureOut">
              <a:rPr lang="en-US" smtClean="0"/>
              <a:t>9/28/19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DD67FE8-6F73-42D3-87A9-B8C75B6DD6AF}" type="slidenum">
              <a:rPr lang="en-US" smtClean="0"/>
              <a:t>‹#›</a:t>
            </a:fld>
            <a:endParaRPr lang="en-US"/>
          </a:p>
        </p:txBody>
      </p:sp>
    </p:spTree>
    <p:extLst>
      <p:ext uri="{BB962C8B-B14F-4D97-AF65-F5344CB8AC3E}">
        <p14:creationId xmlns:p14="http://schemas.microsoft.com/office/powerpoint/2010/main" val="109595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0E4494-4C95-4F29-B0C8-1CFDB0EA041A}" type="datetimeFigureOut">
              <a:rPr lang="en-US" smtClean="0"/>
              <a:t>9/28/19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D67FE8-6F73-42D3-87A9-B8C75B6DD6AF}" type="slidenum">
              <a:rPr lang="en-US" smtClean="0"/>
              <a:t>‹#›</a:t>
            </a:fld>
            <a:endParaRPr lang="en-US"/>
          </a:p>
        </p:txBody>
      </p:sp>
    </p:spTree>
    <p:extLst>
      <p:ext uri="{BB962C8B-B14F-4D97-AF65-F5344CB8AC3E}">
        <p14:creationId xmlns:p14="http://schemas.microsoft.com/office/powerpoint/2010/main" val="286236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50E4494-4C95-4F29-B0C8-1CFDB0EA041A}" type="datetimeFigureOut">
              <a:rPr lang="en-US" smtClean="0"/>
              <a:t>9/28/19</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0DD67FE8-6F73-42D3-87A9-B8C75B6DD6AF}" type="slidenum">
              <a:rPr lang="en-US" smtClean="0"/>
              <a:t>‹#›</a:t>
            </a:fld>
            <a:endParaRPr lang="en-US"/>
          </a:p>
        </p:txBody>
      </p:sp>
    </p:spTree>
    <p:extLst>
      <p:ext uri="{BB962C8B-B14F-4D97-AF65-F5344CB8AC3E}">
        <p14:creationId xmlns:p14="http://schemas.microsoft.com/office/powerpoint/2010/main" val="253359836"/>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1" dirty="0" err="1">
                <a:latin typeface="Arial" panose="020B0604020202020204" pitchFamily="34" charset="0"/>
                <a:cs typeface="Arial" panose="020B0604020202020204" pitchFamily="34" charset="0"/>
              </a:rPr>
              <a:t>Kinh</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Thánh</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Đối</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Đáp</a:t>
            </a:r>
            <a:r>
              <a:rPr lang="en-US" sz="4800" b="1" dirty="0">
                <a:latin typeface="Arial" panose="020B0604020202020204" pitchFamily="34" charset="0"/>
                <a:cs typeface="Arial" panose="020B0604020202020204" pitchFamily="34" charset="0"/>
              </a:rPr>
              <a:t> </a:t>
            </a:r>
          </a:p>
          <a:p>
            <a:pPr algn="ctr"/>
            <a:r>
              <a:rPr lang="en-US" sz="4800" b="1" dirty="0" err="1">
                <a:latin typeface="Arial" panose="020B0604020202020204" pitchFamily="34" charset="0"/>
                <a:cs typeface="Arial" panose="020B0604020202020204" pitchFamily="34" charset="0"/>
              </a:rPr>
              <a:t>Số</a:t>
            </a:r>
            <a:r>
              <a:rPr lang="en-US" sz="4800" b="1" dirty="0">
                <a:latin typeface="Arial" panose="020B0604020202020204" pitchFamily="34" charset="0"/>
                <a:cs typeface="Arial" panose="020B0604020202020204" pitchFamily="34" charset="0"/>
              </a:rPr>
              <a:t> 78</a:t>
            </a:r>
          </a:p>
        </p:txBody>
      </p:sp>
      <p:sp>
        <p:nvSpPr>
          <p:cNvPr id="3" name="Rectangle 2"/>
          <p:cNvSpPr/>
          <p:nvPr/>
        </p:nvSpPr>
        <p:spPr>
          <a:xfrm>
            <a:off x="1827800" y="3259693"/>
            <a:ext cx="5487400" cy="2123658"/>
          </a:xfrm>
          <a:prstGeom prst="rect">
            <a:avLst/>
          </a:prstGeom>
        </p:spPr>
        <p:txBody>
          <a:bodyPr wrap="none">
            <a:spAutoFit/>
          </a:bodyPr>
          <a:lstStyle/>
          <a:p>
            <a:pPr algn="ctr"/>
            <a:r>
              <a:rPr lang="en-US" sz="6600" b="1" dirty="0">
                <a:latin typeface="Arial" panose="020B0604020202020204" pitchFamily="34" charset="0"/>
                <a:cs typeface="Arial" panose="020B0604020202020204" pitchFamily="34" charset="0"/>
              </a:rPr>
              <a:t>XƯNG NHẬN</a:t>
            </a:r>
          </a:p>
          <a:p>
            <a:pPr algn="ctr"/>
            <a:r>
              <a:rPr lang="en-US" sz="6600" b="1" dirty="0">
                <a:latin typeface="Arial" panose="020B0604020202020204" pitchFamily="34" charset="0"/>
                <a:cs typeface="Arial" panose="020B0604020202020204" pitchFamily="34" charset="0"/>
              </a:rPr>
              <a:t>TỘI LỖI</a:t>
            </a:r>
            <a:endParaRPr lang="vi-VN" sz="6600" b="1" dirty="0">
              <a:latin typeface="Arial" panose="020B0604020202020204" pitchFamily="34" charset="0"/>
              <a:cs typeface="Arial" panose="020B060402020202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19264"/>
            <a:ext cx="8839200" cy="6017032"/>
          </a:xfrm>
          <a:prstGeom prst="rect">
            <a:avLst/>
          </a:prstGeom>
        </p:spPr>
        <p:txBody>
          <a:bodyPr wrap="square" anchor="ctr">
            <a:spAutoFit/>
          </a:bodyPr>
          <a:lstStyle/>
          <a:p>
            <a:pPr algn="just"/>
            <a:r>
              <a:rPr lang="vi-VN" sz="3500" b="1" dirty="0">
                <a:latin typeface="Arial" panose="020B0604020202020204" pitchFamily="34" charset="0"/>
                <a:ea typeface="Segoe UI" pitchFamily="34" charset="0"/>
                <a:cs typeface="Arial" panose="020B0604020202020204" pitchFamily="34" charset="0"/>
              </a:rPr>
              <a:t>Vậy, ta cầu nguyện Giê-hô-va Đức Chúa Trời ta, và ta xưng tội cùng Ngài mà rằng: Ôi! Chúa là Đức Chúa Trời cao cả và đáng khiếp sợ! Ngài giữ lời giao ước và sự nhân từ đối với những kẻ yêu Ngài và giữ các điều răn Ngài,</a:t>
            </a:r>
            <a:endParaRPr lang="en-US" sz="3500" b="1" dirty="0">
              <a:latin typeface="Arial" panose="020B0604020202020204" pitchFamily="34" charset="0"/>
              <a:ea typeface="Segoe UI" pitchFamily="34" charset="0"/>
              <a:cs typeface="Arial" panose="020B0604020202020204" pitchFamily="34" charset="0"/>
            </a:endParaRPr>
          </a:p>
          <a:p>
            <a:pPr algn="just"/>
            <a:endParaRPr lang="en-US" sz="3500" b="1" dirty="0">
              <a:latin typeface="Arial" panose="020B0604020202020204" pitchFamily="34" charset="0"/>
              <a:ea typeface="Segoe UI" pitchFamily="34" charset="0"/>
              <a:cs typeface="Arial" panose="020B0604020202020204" pitchFamily="34" charset="0"/>
            </a:endParaRPr>
          </a:p>
          <a:p>
            <a:pPr algn="just"/>
            <a:r>
              <a:rPr lang="en-US" sz="3500" b="1" dirty="0">
                <a:solidFill>
                  <a:srgbClr val="FFFF00"/>
                </a:solidFill>
                <a:latin typeface="Arial" panose="020B0604020202020204" pitchFamily="34" charset="0"/>
                <a:ea typeface="Segoe UI" pitchFamily="34" charset="0"/>
                <a:cs typeface="Arial" panose="020B0604020202020204" pitchFamily="34" charset="0"/>
              </a:rPr>
              <a:t>C</a:t>
            </a:r>
            <a:r>
              <a:rPr lang="vi-VN" sz="3500" b="1" dirty="0">
                <a:solidFill>
                  <a:srgbClr val="FFFF00"/>
                </a:solidFill>
                <a:latin typeface="Arial" panose="020B0604020202020204" pitchFamily="34" charset="0"/>
                <a:ea typeface="Segoe UI" pitchFamily="34" charset="0"/>
                <a:cs typeface="Arial" panose="020B0604020202020204" pitchFamily="34" charset="0"/>
              </a:rPr>
              <a:t>húng tôi đã phạm tội, làm sự trái ngược, ăn ở hung dữ, chúng tôi đã bạn nghịch và đã xây bỏ các giềng mối và lệ luật của Ngài.</a:t>
            </a:r>
          </a:p>
        </p:txBody>
      </p:sp>
    </p:spTree>
    <p:extLst>
      <p:ext uri="{BB962C8B-B14F-4D97-AF65-F5344CB8AC3E}">
        <p14:creationId xmlns:p14="http://schemas.microsoft.com/office/powerpoint/2010/main" val="17177725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3281"/>
            <a:ext cx="8839200" cy="5478423"/>
          </a:xfrm>
          <a:prstGeom prst="rect">
            <a:avLst/>
          </a:prstGeom>
        </p:spPr>
        <p:txBody>
          <a:bodyPr wrap="square" anchor="ctr">
            <a:spAutoFit/>
          </a:bodyPr>
          <a:lstStyle/>
          <a:p>
            <a:pPr algn="just"/>
            <a:r>
              <a:rPr lang="vi-VN" sz="3500" b="1" dirty="0">
                <a:latin typeface="Arial" panose="020B0604020202020204" pitchFamily="34" charset="0"/>
                <a:ea typeface="Segoe UI" pitchFamily="34" charset="0"/>
                <a:cs typeface="Arial" panose="020B0604020202020204" pitchFamily="34" charset="0"/>
              </a:rPr>
              <a:t>Chúng tôi đã không nghe các tôi tớ Ngài là các đấng tiên tri, đã lấy danh Ngài mà nói cùng các vua, các quan trưởng, các tổ phụ chúng tôi, và cùng cả dân trong đất.</a:t>
            </a:r>
            <a:endParaRPr lang="en-US" sz="3500" b="1" dirty="0">
              <a:latin typeface="Arial" panose="020B0604020202020204" pitchFamily="34" charset="0"/>
              <a:ea typeface="Segoe UI" pitchFamily="34" charset="0"/>
              <a:cs typeface="Arial" panose="020B0604020202020204" pitchFamily="34" charset="0"/>
            </a:endParaRPr>
          </a:p>
          <a:p>
            <a:pPr algn="just"/>
            <a:endParaRPr lang="en-US" sz="3500" b="1" dirty="0">
              <a:latin typeface="Arial" panose="020B0604020202020204" pitchFamily="34" charset="0"/>
              <a:ea typeface="Segoe UI" pitchFamily="34" charset="0"/>
              <a:cs typeface="Arial" panose="020B0604020202020204" pitchFamily="34" charset="0"/>
            </a:endParaRPr>
          </a:p>
          <a:p>
            <a:pPr algn="just"/>
            <a:r>
              <a:rPr lang="vi-VN" sz="3500" b="1" dirty="0">
                <a:solidFill>
                  <a:srgbClr val="FFFF00"/>
                </a:solidFill>
                <a:latin typeface="Arial" panose="020B0604020202020204" pitchFamily="34" charset="0"/>
                <a:ea typeface="Segoe UI" pitchFamily="34" charset="0"/>
                <a:cs typeface="Arial" panose="020B0604020202020204" pitchFamily="34" charset="0"/>
              </a:rPr>
              <a:t>Nầy là lời truyền giảng mà chúng tôi đã nghe nơi Ngài và truyền lại cho anh em rằng Đức Chúa Trời là sự sáng, trong Ngài chẳng có sự tối tăm đâu. </a:t>
            </a:r>
          </a:p>
        </p:txBody>
      </p:sp>
    </p:spTree>
    <p:extLst>
      <p:ext uri="{BB962C8B-B14F-4D97-AF65-F5344CB8AC3E}">
        <p14:creationId xmlns:p14="http://schemas.microsoft.com/office/powerpoint/2010/main" val="17177725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01496"/>
            <a:ext cx="8839200" cy="5298886"/>
          </a:xfrm>
          <a:prstGeom prst="rect">
            <a:avLst/>
          </a:prstGeom>
        </p:spPr>
        <p:txBody>
          <a:bodyPr wrap="square" anchor="ctr">
            <a:spAutoFit/>
          </a:bodyPr>
          <a:lstStyle/>
          <a:p>
            <a:pPr algn="just"/>
            <a:r>
              <a:rPr lang="vi-VN" sz="3500" b="1" dirty="0">
                <a:latin typeface="Arial" panose="020B0604020202020204" pitchFamily="34" charset="0"/>
                <a:ea typeface="Segoe UI" pitchFamily="34" charset="0"/>
                <a:cs typeface="Arial" panose="020B0604020202020204" pitchFamily="34" charset="0"/>
              </a:rPr>
              <a:t>Ví bằng chúng ta nói mình được giao thông với Ngài, mà còn đi trong sự tối tăm, ấy là chúng ta nói dối và không làm theo lẽ thật. </a:t>
            </a:r>
            <a:endParaRPr lang="en-US" sz="3500" b="1" baseline="30000" dirty="0">
              <a:latin typeface="Arial" panose="020B0604020202020204" pitchFamily="34" charset="0"/>
              <a:ea typeface="Segoe UI" pitchFamily="34" charset="0"/>
              <a:cs typeface="Arial" panose="020B0604020202020204" pitchFamily="34" charset="0"/>
            </a:endParaRPr>
          </a:p>
          <a:p>
            <a:pPr algn="just"/>
            <a:endParaRPr lang="en-US" sz="3500" b="1" baseline="30000" dirty="0">
              <a:latin typeface="Arial" panose="020B0604020202020204" pitchFamily="34" charset="0"/>
              <a:ea typeface="Segoe UI" pitchFamily="34" charset="0"/>
              <a:cs typeface="Arial" panose="020B0604020202020204" pitchFamily="34" charset="0"/>
            </a:endParaRPr>
          </a:p>
          <a:p>
            <a:pPr algn="just"/>
            <a:r>
              <a:rPr lang="vi-VN" sz="3500" b="1" dirty="0">
                <a:solidFill>
                  <a:srgbClr val="FFFF00"/>
                </a:solidFill>
                <a:latin typeface="Arial" panose="020B0604020202020204" pitchFamily="34" charset="0"/>
                <a:ea typeface="Segoe UI" pitchFamily="34" charset="0"/>
                <a:cs typeface="Arial" panose="020B0604020202020204" pitchFamily="34" charset="0"/>
              </a:rPr>
              <a:t>Nhưng, nếu chúng ta đi trong sự sáng cũng như chính mình Ngài ở trong sự sáng, thì chúng ta giao thông cùng nhau; và huyết của Đức Chúa Jêsus, Con Ngài, làm sạch mọi tội chúng ta.</a:t>
            </a:r>
          </a:p>
        </p:txBody>
      </p:sp>
    </p:spTree>
    <p:extLst>
      <p:ext uri="{BB962C8B-B14F-4D97-AF65-F5344CB8AC3E}">
        <p14:creationId xmlns:p14="http://schemas.microsoft.com/office/powerpoint/2010/main" val="17177725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33781"/>
            <a:ext cx="8839200" cy="4401205"/>
          </a:xfrm>
          <a:prstGeom prst="rect">
            <a:avLst/>
          </a:prstGeom>
        </p:spPr>
        <p:txBody>
          <a:bodyPr wrap="square" anchor="ctr">
            <a:spAutoFit/>
          </a:bodyPr>
          <a:lstStyle/>
          <a:p>
            <a:pPr algn="just"/>
            <a:r>
              <a:rPr lang="vi-VN" sz="3500" b="1" dirty="0">
                <a:latin typeface="Arial" panose="020B0604020202020204" pitchFamily="34" charset="0"/>
                <a:ea typeface="Segoe UI" pitchFamily="34" charset="0"/>
                <a:cs typeface="Arial" panose="020B0604020202020204" pitchFamily="34" charset="0"/>
              </a:rPr>
              <a:t>Ví bằng chúng ta nói mình không có tội chi hết, ấy là chính chúng ta lừa dối mình, và lẽ thật không ở trong chúng ta.</a:t>
            </a:r>
            <a:endParaRPr lang="en-US" sz="3500" b="1" dirty="0">
              <a:latin typeface="Arial" panose="020B0604020202020204" pitchFamily="34" charset="0"/>
              <a:ea typeface="Segoe UI" pitchFamily="34" charset="0"/>
              <a:cs typeface="Arial" panose="020B0604020202020204" pitchFamily="34" charset="0"/>
            </a:endParaRPr>
          </a:p>
          <a:p>
            <a:pPr algn="just"/>
            <a:endParaRPr lang="en-US" sz="3500" b="1" dirty="0">
              <a:latin typeface="Arial" panose="020B0604020202020204" pitchFamily="34" charset="0"/>
              <a:ea typeface="Segoe UI" pitchFamily="34" charset="0"/>
              <a:cs typeface="Arial" panose="020B0604020202020204" pitchFamily="34" charset="0"/>
            </a:endParaRPr>
          </a:p>
          <a:p>
            <a:pPr algn="just"/>
            <a:r>
              <a:rPr lang="vi-VN" sz="3500" b="1" dirty="0">
                <a:solidFill>
                  <a:srgbClr val="FFFF00"/>
                </a:solidFill>
                <a:latin typeface="Arial" panose="020B0604020202020204" pitchFamily="34" charset="0"/>
                <a:ea typeface="Segoe UI" pitchFamily="34" charset="0"/>
                <a:cs typeface="Arial" panose="020B0604020202020204" pitchFamily="34" charset="0"/>
              </a:rPr>
              <a:t>Còn nếu chúng ta xưng tội mình, thì Ngài là thành tín công bình để tha tội cho chúng ta, và làm cho chúng ta sạch mọi điều gian ác.</a:t>
            </a:r>
          </a:p>
        </p:txBody>
      </p:sp>
    </p:spTree>
    <p:extLst>
      <p:ext uri="{BB962C8B-B14F-4D97-AF65-F5344CB8AC3E}">
        <p14:creationId xmlns:p14="http://schemas.microsoft.com/office/powerpoint/2010/main" val="17177725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24681"/>
            <a:ext cx="8839200" cy="6017032"/>
          </a:xfrm>
          <a:prstGeom prst="rect">
            <a:avLst/>
          </a:prstGeom>
        </p:spPr>
        <p:txBody>
          <a:bodyPr wrap="square" anchor="ctr">
            <a:spAutoFit/>
          </a:bodyPr>
          <a:lstStyle/>
          <a:p>
            <a:pPr algn="just"/>
            <a:r>
              <a:rPr lang="vi-VN" sz="3500" b="1" dirty="0">
                <a:latin typeface="Arial" panose="020B0604020202020204" pitchFamily="34" charset="0"/>
                <a:ea typeface="Segoe UI" pitchFamily="34" charset="0"/>
                <a:cs typeface="Arial" panose="020B0604020202020204" pitchFamily="34" charset="0"/>
              </a:rPr>
              <a:t>Nhược bằng chúng ta nói mình chẳng từng phạm tội, ấy là chúng ta cho Ngài là kẻ nói dối, lời Ngài không ở trong chúng ta.</a:t>
            </a:r>
            <a:endParaRPr lang="en-US" sz="3500" b="1" dirty="0">
              <a:latin typeface="Arial" panose="020B0604020202020204" pitchFamily="34" charset="0"/>
              <a:ea typeface="Segoe UI" pitchFamily="34" charset="0"/>
              <a:cs typeface="Arial" panose="020B0604020202020204" pitchFamily="34" charset="0"/>
            </a:endParaRPr>
          </a:p>
          <a:p>
            <a:pPr algn="just"/>
            <a:endParaRPr lang="en-US" sz="3500" b="1" dirty="0">
              <a:latin typeface="Arial" panose="020B0604020202020204" pitchFamily="34" charset="0"/>
              <a:ea typeface="Segoe UI" pitchFamily="34" charset="0"/>
              <a:cs typeface="Arial" panose="020B0604020202020204" pitchFamily="34" charset="0"/>
            </a:endParaRPr>
          </a:p>
          <a:p>
            <a:pPr algn="just"/>
            <a:r>
              <a:rPr lang="vi-VN" sz="3500" b="1" dirty="0">
                <a:solidFill>
                  <a:srgbClr val="FFFF00"/>
                </a:solidFill>
                <a:latin typeface="Arial" panose="020B0604020202020204" pitchFamily="34" charset="0"/>
                <a:ea typeface="Segoe UI" pitchFamily="34" charset="0"/>
                <a:cs typeface="Arial" panose="020B0604020202020204" pitchFamily="34" charset="0"/>
              </a:rPr>
              <a:t>Hỡi con cái bé mọn ta, ta viết cho các con những điều nầy, hầu cho các con khỏi phạm tội. Nếu có ai phạm tội, thì chúng ta có Đấng cầu thay ở nơi Đức Chúa Cha, là Đức Chúa Jêsus Christ, tức là Đấng công bình.</a:t>
            </a:r>
          </a:p>
        </p:txBody>
      </p:sp>
    </p:spTree>
    <p:extLst>
      <p:ext uri="{BB962C8B-B14F-4D97-AF65-F5344CB8AC3E}">
        <p14:creationId xmlns:p14="http://schemas.microsoft.com/office/powerpoint/2010/main" val="17177725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4939814"/>
          </a:xfrm>
          <a:prstGeom prst="rect">
            <a:avLst/>
          </a:prstGeom>
        </p:spPr>
        <p:txBody>
          <a:bodyPr wrap="square" anchor="ctr">
            <a:spAutoFit/>
          </a:bodyPr>
          <a:lstStyle/>
          <a:p>
            <a:pPr algn="just"/>
            <a:r>
              <a:rPr lang="vi-VN" sz="3500" b="1" dirty="0">
                <a:latin typeface="Arial" panose="020B0604020202020204" pitchFamily="34" charset="0"/>
                <a:ea typeface="Segoe UI" pitchFamily="34" charset="0"/>
                <a:cs typeface="Arial" panose="020B0604020202020204" pitchFamily="34" charset="0"/>
              </a:rPr>
              <a:t>Ấy chính Ngài làm của lễ chuộc tội lỗi chúng ta, không những vì tội lỗi chúng ta thôi đâu, mà cũng vì tội lỗi cả thế gian nữa.</a:t>
            </a:r>
            <a:endParaRPr lang="en-US" sz="3500" b="1" dirty="0">
              <a:latin typeface="Arial" panose="020B0604020202020204" pitchFamily="34" charset="0"/>
              <a:ea typeface="Segoe UI" pitchFamily="34" charset="0"/>
              <a:cs typeface="Arial" panose="020B0604020202020204" pitchFamily="34" charset="0"/>
            </a:endParaRPr>
          </a:p>
          <a:p>
            <a:pPr algn="just"/>
            <a:endParaRPr lang="en-US" sz="3500" b="1" dirty="0">
              <a:latin typeface="Arial" panose="020B0604020202020204" pitchFamily="34" charset="0"/>
              <a:ea typeface="Segoe UI" pitchFamily="34" charset="0"/>
              <a:cs typeface="Arial" panose="020B0604020202020204" pitchFamily="34" charset="0"/>
            </a:endParaRPr>
          </a:p>
          <a:p>
            <a:pPr algn="just"/>
            <a:r>
              <a:rPr lang="vi-VN" sz="3500" b="1" dirty="0">
                <a:solidFill>
                  <a:srgbClr val="FFFF00"/>
                </a:solidFill>
                <a:latin typeface="Arial" panose="020B0604020202020204" pitchFamily="34" charset="0"/>
                <a:ea typeface="Segoe UI" pitchFamily="34" charset="0"/>
                <a:cs typeface="Arial" panose="020B0604020202020204" pitchFamily="34" charset="0"/>
              </a:rPr>
              <a:t>Tôi đã thú tội cùng Chúa, không giấu gian ác tôi;</a:t>
            </a:r>
            <a:r>
              <a:rPr lang="en-US" sz="3500" b="1" dirty="0">
                <a:solidFill>
                  <a:srgbClr val="FFFF00"/>
                </a:solidFill>
                <a:latin typeface="Arial" panose="020B0604020202020204" pitchFamily="34" charset="0"/>
                <a:ea typeface="Segoe UI" pitchFamily="34" charset="0"/>
                <a:cs typeface="Arial" panose="020B0604020202020204" pitchFamily="34" charset="0"/>
              </a:rPr>
              <a:t> t</a:t>
            </a:r>
            <a:r>
              <a:rPr lang="vi-VN" sz="3500" b="1" dirty="0">
                <a:solidFill>
                  <a:srgbClr val="FFFF00"/>
                </a:solidFill>
                <a:latin typeface="Arial" panose="020B0604020202020204" pitchFamily="34" charset="0"/>
                <a:ea typeface="Segoe UI" pitchFamily="34" charset="0"/>
                <a:cs typeface="Arial" panose="020B0604020202020204" pitchFamily="34" charset="0"/>
              </a:rPr>
              <a:t>ôi nói: Tôi sẽ xưng các sự vi phạm tôi cùng Đức Giê-hô-va;</a:t>
            </a:r>
            <a:r>
              <a:rPr lang="en-US" sz="3500" b="1" dirty="0">
                <a:solidFill>
                  <a:srgbClr val="FFFF00"/>
                </a:solidFill>
                <a:latin typeface="Arial" panose="020B0604020202020204" pitchFamily="34" charset="0"/>
                <a:ea typeface="Segoe UI" pitchFamily="34" charset="0"/>
                <a:cs typeface="Arial" panose="020B0604020202020204" pitchFamily="34" charset="0"/>
              </a:rPr>
              <a:t> </a:t>
            </a:r>
            <a:r>
              <a:rPr lang="vi-VN" sz="3500" b="1" dirty="0">
                <a:solidFill>
                  <a:srgbClr val="FFFF00"/>
                </a:solidFill>
                <a:latin typeface="Arial" panose="020B0604020202020204" pitchFamily="34" charset="0"/>
                <a:ea typeface="Segoe UI" pitchFamily="34" charset="0"/>
                <a:cs typeface="Arial" panose="020B0604020202020204" pitchFamily="34" charset="0"/>
              </a:rPr>
              <a:t>Còn Chúa tha tội ác của tôi.</a:t>
            </a:r>
            <a:endParaRPr lang="vi-VN" sz="3500" b="1" dirty="0">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1717772511"/>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{D5EA5E57-3271-CE40-9403-88877C6D133E}tf10001062</Template>
  <TotalTime>12</TotalTime>
  <Words>472</Words>
  <Application>Microsoft Macintosh PowerPoint</Application>
  <PresentationFormat>On-screen Show (4:3)</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Trinh Nguyen</cp:lastModifiedBy>
  <cp:revision>6</cp:revision>
  <dcterms:created xsi:type="dcterms:W3CDTF">2012-01-19T17:15:10Z</dcterms:created>
  <dcterms:modified xsi:type="dcterms:W3CDTF">2019-09-28T11:39:55Z</dcterms:modified>
</cp:coreProperties>
</file>