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BD79-9D91-4744-807C-A0EC7BC1B403}" type="datetimeFigureOut">
              <a:rPr lang="en-US" smtClean="0"/>
              <a:pPr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6B87-A197-4EE6-9CFB-07F8C1ACD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11E29-08A1-4F03-8713-FCC0C76DA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7375E-69E1-45C8-B2D4-84CF9AFDC9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BD79-9D91-4744-807C-A0EC7BC1B403}" type="datetimeFigureOut">
              <a:rPr lang="en-US" smtClean="0"/>
              <a:pPr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6B87-A197-4EE6-9CFB-07F8C1ACD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11E29-08A1-4F03-8713-FCC0C76DA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7375E-69E1-45C8-B2D4-84CF9AFDC9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BD79-9D91-4744-807C-A0EC7BC1B403}" type="datetimeFigureOut">
              <a:rPr lang="en-US" smtClean="0"/>
              <a:pPr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6B87-A197-4EE6-9CFB-07F8C1ACD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8839200" cy="6629400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BD79-9D91-4744-807C-A0EC7BC1B403}" type="datetimeFigureOut">
              <a:rPr lang="en-US" smtClean="0"/>
              <a:pPr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6B87-A197-4EE6-9CFB-07F8C1ACD9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Documents and Settings\MS BINH\Desktop\TKMT 2008 bai giang\A Dreamy World (28) - 1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7391400" y="5410200"/>
            <a:ext cx="1651000" cy="12382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isometricOffAxis1Left">
              <a:rot lat="19912209" lon="1024742" rev="21128518"/>
            </a:camera>
            <a:lightRig rig="chilly" dir="t"/>
          </a:scene3d>
          <a:sp3d z="-171450" prstMaterial="softEdge">
            <a:bevelT w="63500" h="50800" prst="slope"/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06250"/>
            <a:ext cx="9144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HAÕY THEO 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64BE-4765-4472-8539-B541C9BEAC2A}" type="slidenum">
              <a:rPr lang="en-US"/>
              <a:pPr/>
              <a:t>10</a:t>
            </a:fld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8839200" cy="5562600"/>
          </a:xfrm>
          <a:prstGeom prst="rect">
            <a:avLst/>
          </a:prstGeom>
          <a:solidFill>
            <a:schemeClr val="bg1">
              <a:alpha val="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"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lo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buoàn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ôù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388 – </a:t>
            </a:r>
            <a:r>
              <a:rPr lang="sv-SE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839201" cy="5638800"/>
          </a:xfrm>
          <a:solidFill>
            <a:schemeClr val="bg1">
              <a:alpha val="0"/>
            </a:schemeClr>
          </a:solidFill>
          <a:ln/>
        </p:spPr>
        <p:txBody>
          <a:bodyPr>
            <a:norm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naëng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chaêng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gaùnh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ôù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B9B-D804-4E8E-AC29-87FC9DEA7D60}" type="slidenum">
              <a:rPr lang="en-US"/>
              <a:pPr/>
              <a:t>11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388 – </a:t>
            </a:r>
            <a:r>
              <a:rPr lang="sv-SE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5638800"/>
          </a:xfrm>
          <a:solidFill>
            <a:schemeClr val="bg1">
              <a:alpha val="0"/>
            </a:schemeClr>
          </a:solidFill>
          <a:ln/>
        </p:spPr>
        <p:txBody>
          <a:bodyPr>
            <a:normAutofit/>
          </a:bodyPr>
          <a:lstStyle/>
          <a:p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chôù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sôï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chi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nöông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ngöïc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döïa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coõi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52D-61D8-4709-AE6A-EC2305350393}" type="slidenum">
              <a:rPr lang="en-US"/>
              <a:pPr/>
              <a:t>12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388 – </a:t>
            </a:r>
            <a:r>
              <a:rPr lang="sv-SE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5562600"/>
          </a:xfrm>
          <a:solidFill>
            <a:schemeClr val="bg1">
              <a:alpha val="0"/>
            </a:schemeClr>
          </a:solidFill>
          <a:ln/>
        </p:spPr>
        <p:txBody>
          <a:bodyPr>
            <a:norm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maét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khoâ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ôù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Ta".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B197-9178-43A6-98EE-EB5A4DEBE861}" type="slidenum">
              <a:rPr lang="en-US"/>
              <a:pPr/>
              <a:t>13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388 – </a:t>
            </a:r>
            <a:r>
              <a:rPr lang="sv-SE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C29-C5FF-441E-A3B5-64EA5EC0E7A6}" type="slidenum">
              <a:rPr lang="en-US"/>
              <a:pPr/>
              <a:t>2</a:t>
            </a:fld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0"/>
            <a:ext cx="8839200" cy="5562600"/>
          </a:xfrm>
          <a:prstGeom prst="rect">
            <a:avLst/>
          </a:prstGeom>
          <a:solidFill>
            <a:schemeClr val="bg1">
              <a:alpha val="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laëng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phaùn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tuyeân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: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"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ôù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Ta“.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388 – </a:t>
            </a:r>
            <a:r>
              <a:rPr lang="sv-SE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" y="0"/>
            <a:ext cx="8839201" cy="5562600"/>
          </a:xfrm>
          <a:solidFill>
            <a:schemeClr val="bg1">
              <a:alpha val="0"/>
            </a:schemeClr>
          </a:solidFill>
          <a:ln/>
        </p:spPr>
        <p:txBody>
          <a:bodyPr>
            <a:norm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nhaéc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khuyeân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"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ôù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BAA3-C8B0-4DE4-92B9-D6499B3A91F5}" type="slidenum">
              <a:rPr lang="en-US"/>
              <a:pPr/>
              <a:t>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388 – </a:t>
            </a:r>
            <a:r>
              <a:rPr lang="sv-SE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5562600"/>
          </a:xfrm>
          <a:solidFill>
            <a:schemeClr val="bg1">
              <a:alpha val="0"/>
            </a:schemeClr>
          </a:solidFill>
          <a:ln/>
        </p:spPr>
        <p:txBody>
          <a:bodyPr>
            <a:normAutofit/>
          </a:bodyPr>
          <a:lstStyle/>
          <a:p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neám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muøi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cay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ñaéng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chuoäc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con Ta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caùch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nhuïc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nhaõ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4848-4E1C-454F-B5B3-7622126E14D5}" type="slidenum">
              <a:rPr lang="en-US"/>
              <a:pPr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388 – </a:t>
            </a:r>
            <a:r>
              <a:rPr lang="sv-SE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839201" cy="5562600"/>
          </a:xfrm>
          <a:solidFill>
            <a:schemeClr val="bg1">
              <a:alpha val="0"/>
            </a:schemeClr>
          </a:solidFill>
          <a:ln/>
        </p:spPr>
        <p:txBody>
          <a:bodyPr>
            <a:norm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con,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traû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xong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nôï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ôù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Ta".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5EDF-52F8-40E4-BF5E-901DB68EB4FE}" type="slidenum">
              <a:rPr lang="en-US"/>
              <a:pPr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388 – </a:t>
            </a:r>
            <a:r>
              <a:rPr lang="sv-SE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03FE-188C-4248-B3D9-01C5540CFECF}" type="slidenum">
              <a:rPr lang="en-US"/>
              <a:pPr/>
              <a:t>6</a:t>
            </a:fld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8839200" cy="5562600"/>
          </a:xfrm>
          <a:prstGeom prst="rect">
            <a:avLst/>
          </a:prstGeom>
          <a:solidFill>
            <a:schemeClr val="bg1">
              <a:alpha val="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"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phaïm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Ta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cuõng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ôù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388 – </a:t>
            </a:r>
            <a:r>
              <a:rPr lang="sv-SE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5562600"/>
          </a:xfrm>
          <a:solidFill>
            <a:schemeClr val="bg1">
              <a:alpha val="0"/>
            </a:schemeClr>
          </a:solidFill>
          <a:ln/>
        </p:spPr>
        <p:txBody>
          <a:bodyPr>
            <a:norm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neùm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ôù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498E-951C-4DFA-9F19-1B8D45FCF4F7}" type="slidenum">
              <a:rPr lang="en-US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388 – </a:t>
            </a:r>
            <a:r>
              <a:rPr lang="sv-SE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5562600"/>
          </a:xfrm>
          <a:solidFill>
            <a:schemeClr val="bg1">
              <a:alpha val="0"/>
            </a:schemeClr>
          </a:solidFill>
          <a:ln/>
        </p:spPr>
        <p:txBody>
          <a:bodyPr>
            <a:norm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troâi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noåi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con,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qua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soâng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 qua.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20E2-8297-4C90-BE81-D299AC9B783A}" type="slidenum">
              <a:rPr lang="en-US"/>
              <a:pPr/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388 – </a:t>
            </a:r>
            <a:r>
              <a:rPr lang="sv-SE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5562600"/>
          </a:xfrm>
          <a:solidFill>
            <a:schemeClr val="bg1">
              <a:alpha val="0"/>
            </a:schemeClr>
          </a:solidFill>
          <a:ln/>
        </p:spPr>
        <p:txBody>
          <a:bodyPr>
            <a:norm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ôù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Ta".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82AF-38D9-44FB-B86C-4034BE2AEA94}" type="slidenum">
              <a:rPr lang="en-US"/>
              <a:pPr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388 – </a:t>
            </a:r>
            <a:r>
              <a:rPr lang="sv-SE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195</Words>
  <Application>Microsoft Macintosh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Lôøi ñaây troïn ñeâm ngaøy luoân nhaéc khuyeân,  "Haõy theo Ta, mau ôù con, haõy theo Ta.</vt:lpstr>
      <vt:lpstr>Ta neám muøi cay ñaéng thay con roài, chuoäc  con Ta ñaõ cheát  caùch nhuïc nhaõ.</vt:lpstr>
      <vt:lpstr>Ñau khoå vì con,  traû xong nôï toäi,  Haõy theo Ta, mau ôù con, haõy theo Ta".</vt:lpstr>
      <vt:lpstr>PowerPoint Presentation</vt:lpstr>
      <vt:lpstr>Toäi con nhôø Ta  töø ñaây neùm xa,  Haõy theo Ta, mau ôù con, haõy theo Ta.</vt:lpstr>
      <vt:lpstr>Treân böôùc ñöôøng  troâi noåi Ta ñöa con, daàu qua soâng, bieån  Ta ñem con qua. </vt:lpstr>
      <vt:lpstr>Khi ñeán trôøi cao  phöôùc Ta haèng coøn, Haõy theo Ta, mau ôù con, haõy theo Ta". </vt:lpstr>
      <vt:lpstr>PowerPoint Presentation</vt:lpstr>
      <vt:lpstr>Ñôøi con naëng chaêng, nhôø Ta gaùnh thay,  Haõy theo Ta, mau ôù con, haõy theo Ta. </vt:lpstr>
      <vt:lpstr>Con chôù sôï chi  haõy nöông ngöïc naày, döïa Ta trong coõi  töông lai vui thoûa. </vt:lpstr>
      <vt:lpstr>Nöôùc maét roài Ta  seõ lau khoâ ngay,  Haõy theo Ta, mau ôù con, haõy theo Ta".</vt:lpstr>
    </vt:vector>
  </TitlesOfParts>
  <Company>Tel : 0916.678.357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Trinh Nguyen</cp:lastModifiedBy>
  <cp:revision>13</cp:revision>
  <dcterms:created xsi:type="dcterms:W3CDTF">2009-01-13T23:57:46Z</dcterms:created>
  <dcterms:modified xsi:type="dcterms:W3CDTF">2019-09-14T15:54:54Z</dcterms:modified>
</cp:coreProperties>
</file>