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81" r:id="rId19"/>
    <p:sldId id="274" r:id="rId20"/>
    <p:sldId id="275" r:id="rId21"/>
    <p:sldId id="276" r:id="rId22"/>
    <p:sldId id="277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1114-57CF-448A-B8B4-3AA61FF9DD8F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1114-57CF-448A-B8B4-3AA61FF9DD8F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1114-57CF-448A-B8B4-3AA61FF9DD8F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1114-57CF-448A-B8B4-3AA61FF9DD8F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1114-57CF-448A-B8B4-3AA61FF9DD8F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JOHHNY HUYNH\Desktop\[wallc1oo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0480"/>
            <a:ext cx="9144000" cy="68275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1114-57CF-448A-B8B4-3AA61FF9DD8F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C:\Users\JOHHNY HUYNH\Desktop\[wallco1o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275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114" y="2209800"/>
            <a:ext cx="895469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</a:rPr>
              <a:t>VAÂNG THEO CHUÙA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VNI-Times" pitchFamily="2" charset="0"/>
              </a:rPr>
              <a:t>TOÂN VINH CHUÙA – THAÙNH CA 716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2.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trao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caây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thaäp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töï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vôùi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bao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aâu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yeám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daën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doø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076742"/>
            <a:ext cx="8763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cam go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queân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yeâu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70679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Theo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vai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mang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thaäp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töï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kieân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nhaãn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böôn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theo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229142"/>
            <a:ext cx="8763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Hieåu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raèng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nhö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öôùc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mô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u="sng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ÑK: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choïn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rieâng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maø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vaâng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theo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  <p:extLst>
      <p:ext uri="{BB962C8B-B14F-4D97-AF65-F5344CB8AC3E}">
        <p14:creationId xmlns:p14="http://schemas.microsoft.com/office/powerpoint/2010/main" val="352202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Duø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muoân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loái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sôùm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toái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Ngaøi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daãn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  <p:extLst>
      <p:ext uri="{BB962C8B-B14F-4D97-AF65-F5344CB8AC3E}">
        <p14:creationId xmlns:p14="http://schemas.microsoft.com/office/powerpoint/2010/main" val="333709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Duø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loái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bao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xa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xoâi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duø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khieáp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kinh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vaây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quanh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  <p:extLst>
      <p:ext uri="{BB962C8B-B14F-4D97-AF65-F5344CB8AC3E}">
        <p14:creationId xmlns:p14="http://schemas.microsoft.com/office/powerpoint/2010/main" val="414246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Ñöôïc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beân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thoûa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loøng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roài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ôi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!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  <p:extLst>
      <p:ext uri="{BB962C8B-B14F-4D97-AF65-F5344CB8AC3E}">
        <p14:creationId xmlns:p14="http://schemas.microsoft.com/office/powerpoint/2010/main" val="262994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3.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Böôùc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theo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troïn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ñôøi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ban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theâm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söùc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töøng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hoài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152942"/>
            <a:ext cx="8763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Ñau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buoàn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lui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cuøng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Ngaøi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tôùi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1.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Thaùng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naêm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traàn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böôùc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theo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thaät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gaàn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 </a:t>
            </a:r>
            <a:endParaRPr lang="en-US" sz="6600" b="1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096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Theo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e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laïc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theo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lo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coâ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ñôn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219200"/>
            <a:ext cx="8763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Coøn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gì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vui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hôn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thöông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u="sng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ÑK: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choïn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rieâng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maø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vaâng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theo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  <p:extLst>
      <p:ext uri="{BB962C8B-B14F-4D97-AF65-F5344CB8AC3E}">
        <p14:creationId xmlns:p14="http://schemas.microsoft.com/office/powerpoint/2010/main" val="352202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Duø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muoân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loái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sôùm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toái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Ngaøi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daãn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  <p:extLst>
      <p:ext uri="{BB962C8B-B14F-4D97-AF65-F5344CB8AC3E}">
        <p14:creationId xmlns:p14="http://schemas.microsoft.com/office/powerpoint/2010/main" val="333709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Duø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loái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bao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xa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xoâi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duø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khieáp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kinh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vaây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quanh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  <p:extLst>
      <p:ext uri="{BB962C8B-B14F-4D97-AF65-F5344CB8AC3E}">
        <p14:creationId xmlns:p14="http://schemas.microsoft.com/office/powerpoint/2010/main" val="4142464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Ñöôïc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beân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thoûa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loøng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roài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ôi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!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  <p:extLst>
      <p:ext uri="{BB962C8B-B14F-4D97-AF65-F5344CB8AC3E}">
        <p14:creationId xmlns:p14="http://schemas.microsoft.com/office/powerpoint/2010/main" val="262994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143000"/>
            <a:ext cx="8763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Qua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nhieàu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gian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truaân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ngaøy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möa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naéng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4479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neám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bao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nhieâu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chuyeän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buoàn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soáng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trong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bao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ñau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thöông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670679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Cuoäc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ñôøi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coøn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nhieàu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chaëng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gioù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söông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u="sng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ÑK: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choïn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rieâng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maø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vaâng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theo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Duø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muoân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loái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sôùm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toái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Ngaøi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daãn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Duø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loái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bao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xa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xoâi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duø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khieáp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kinh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vaây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quanh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Ñöôïc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beân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thoûa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loøng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roài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</a:p>
          <a:p>
            <a:pPr algn="ctr"/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ôi</a:t>
            </a:r>
            <a:r>
              <a:rPr lang="en-US" sz="6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!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THAÙNH CA 716 – VAÂNG THEO CHUÙA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442</Words>
  <Application>Microsoft Macintosh PowerPoint</Application>
  <PresentationFormat>On-screen Show (4:3)</PresentationFormat>
  <Paragraphs>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VNI-Times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Trinh Nguyen</cp:lastModifiedBy>
  <cp:revision>7</cp:revision>
  <dcterms:created xsi:type="dcterms:W3CDTF">2009-06-23T23:50:50Z</dcterms:created>
  <dcterms:modified xsi:type="dcterms:W3CDTF">2019-09-28T11:53:54Z</dcterms:modified>
</cp:coreProperties>
</file>