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427" autoAdjust="0"/>
  </p:normalViewPr>
  <p:slideViewPr>
    <p:cSldViewPr>
      <p:cViewPr varScale="1">
        <p:scale>
          <a:sx n="105" d="100"/>
          <a:sy n="105" d="100"/>
        </p:scale>
        <p:origin x="18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97A4-149D-4736-992E-5D2C57EFC02D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48F3-BDA6-47FD-A11D-E0459E49E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3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582B-7BA1-4B54-8782-47C8636605B3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B44CF-557F-48B7-9485-BB959C14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NTNS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1447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Member's LKC\Desktop\324396759_019b0749ca_o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540"/>
          <a:stretch>
            <a:fillRect/>
          </a:stretch>
        </p:blipFill>
        <p:spPr bwMode="auto">
          <a:xfrm>
            <a:off x="6858000" y="4724400"/>
            <a:ext cx="22860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3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1480" y="76200"/>
            <a:ext cx="8275320" cy="914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VNI-Times Normal" pitchFamily="2" charset="0"/>
              </a:rPr>
              <a:t>TOÂN VINH CHUÙA – BIEÄT THAÙNH CA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21638"/>
            <a:ext cx="3810000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988694"/>
            <a:ext cx="4114800" cy="1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25733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thaân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naøy, 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leân 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7784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khaùt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chôø, loøng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böøng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chaùy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298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742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laâm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thieâng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thieâu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9068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höng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4522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!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kieám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2358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12954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maët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15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Quaêng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nhô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trôû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ñeàn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haùnh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9295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Cha </a:t>
            </a:r>
          </a:p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nay 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ñöôïc ñoåi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4347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leân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929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töø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nay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ñoåi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6512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742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laâm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thieâng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thieâu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5803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höng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BIEÄT THAÙNH CA – </a:t>
            </a:r>
            <a:r>
              <a:rPr lang="en-US" sz="36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 Normal" pitchFamily="2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810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176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VNI-Times Normal</vt:lpstr>
      <vt:lpstr>1_Office Theme</vt:lpstr>
      <vt:lpstr>2_Office Theme</vt:lpstr>
      <vt:lpstr>TOÂN VINH CHUÙA – BIEÄT THAÙNH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83</cp:revision>
  <dcterms:created xsi:type="dcterms:W3CDTF">2008-05-10T09:43:32Z</dcterms:created>
  <dcterms:modified xsi:type="dcterms:W3CDTF">2019-09-14T16:00:22Z</dcterms:modified>
</cp:coreProperties>
</file>