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sldIdLst>
    <p:sldId id="275" r:id="rId3"/>
    <p:sldId id="260" r:id="rId4"/>
    <p:sldId id="276" r:id="rId5"/>
    <p:sldId id="277" r:id="rId6"/>
    <p:sldId id="284" r:id="rId7"/>
    <p:sldId id="278" r:id="rId8"/>
    <p:sldId id="285" r:id="rId9"/>
    <p:sldId id="286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6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Documents and Settings\Member's LKC\Desktop\Picture2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V="1">
            <a:off x="1" y="4724400"/>
            <a:ext cx="9143999" cy="2133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Documents and Settings\Member's LKC\Desktop\Picture2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-1" y="2286000"/>
            <a:ext cx="9144001" cy="1206500"/>
          </a:xfrm>
          <a:prstGeom prst="rect">
            <a:avLst/>
          </a:prstGeom>
          <a:noFill/>
        </p:spPr>
      </p:pic>
      <p:pic>
        <p:nvPicPr>
          <p:cNvPr id="10" name="Picture 2" descr="C:\Documents and Settings\Member's LKC\Desktop\Picture2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 flipV="1">
            <a:off x="-1" y="1143000"/>
            <a:ext cx="9144001" cy="1206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951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3810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VNI-Times" pitchFamily="2" charset="0"/>
              </a:rPr>
              <a:t>TOÂN VINH CHUÙA - BIEÄT THAÙNH CA</a:t>
            </a:r>
            <a:endParaRPr lang="en-US" sz="6000" b="1" dirty="0">
              <a:latin typeface="VNI-Times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657600"/>
            <a:ext cx="8229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VNI-Times" pitchFamily="2" charset="0"/>
              </a:rPr>
              <a:t>C</a:t>
            </a:r>
            <a:r>
              <a:rPr lang="en-US" sz="6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VNI-Times" pitchFamily="2" charset="0"/>
              </a:rPr>
              <a:t>UØNG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VNI-Times" pitchFamily="2" charset="0"/>
              </a:rPr>
              <a:t> </a:t>
            </a:r>
            <a:r>
              <a:rPr lang="en-US" sz="6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VNI-Times" pitchFamily="2" charset="0"/>
              </a:rPr>
              <a:t>CHUÙC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VNI-Times" pitchFamily="2" charset="0"/>
              </a:rPr>
              <a:t> </a:t>
            </a:r>
            <a:b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VNI-Times" pitchFamily="2" charset="0"/>
              </a:rPr>
            </a:br>
            <a:r>
              <a:rPr lang="en-US" sz="6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VNI-Times" pitchFamily="2" charset="0"/>
              </a:rPr>
              <a:t>TOÂN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VNI-Times" pitchFamily="2" charset="0"/>
              </a:rPr>
              <a:t> </a:t>
            </a:r>
            <a:r>
              <a:rPr lang="en-US" sz="6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VNI-Times" pitchFamily="2" charset="0"/>
              </a:rPr>
              <a:t>CHUÙA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latin typeface="VNI-Times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latin typeface="VNI-Times" pitchFamily="2" charset="0"/>
              </a:rPr>
              <a:t>Nguyeän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ñoàng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loøng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haùt</a:t>
            </a:r>
            <a:r>
              <a:rPr lang="en-US" sz="6600" b="1" dirty="0">
                <a:latin typeface="VNI-Times" pitchFamily="2" charset="0"/>
              </a:rPr>
              <a:t> ca, </a:t>
            </a:r>
            <a:r>
              <a:rPr lang="en-US" sz="6600" b="1" dirty="0" err="1">
                <a:latin typeface="VNI-Times" pitchFamily="2" charset="0"/>
              </a:rPr>
              <a:t>cuøng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nhau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chuùc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toân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Ngaøi</a:t>
            </a:r>
            <a:r>
              <a:rPr lang="en-US" sz="6600" b="1" dirty="0">
                <a:latin typeface="VNI-Times" pitchFamily="2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CUØNG CHUÙC TOÂN CHUÙA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latin typeface="VNI-Times" pitchFamily="2" charset="0"/>
              </a:rPr>
              <a:t>Hoøa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nhòp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ñaøn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>
                <a:latin typeface="VNI-Times" pitchFamily="2" charset="0"/>
              </a:rPr>
              <a:t>ca </a:t>
            </a:r>
            <a:r>
              <a:rPr lang="en-US" sz="6600" b="1" dirty="0" err="1">
                <a:latin typeface="VNI-Times" pitchFamily="2" charset="0"/>
              </a:rPr>
              <a:t>ngôïi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danh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Vua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Thaùnh</a:t>
            </a:r>
            <a:r>
              <a:rPr lang="en-US" sz="6600" b="1" dirty="0">
                <a:latin typeface="VNI-Times" pitchFamily="2" charset="0"/>
              </a:rPr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CUØNG CHUÙC TOÂN CHUÙA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latin typeface="VNI-Times" pitchFamily="2" charset="0"/>
              </a:rPr>
              <a:t>Ngaøi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laø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Vua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ñôøi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ñôøi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chí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cao</a:t>
            </a:r>
            <a:r>
              <a:rPr lang="en-US" sz="6600" b="1" dirty="0">
                <a:latin typeface="VNI-Times" pitchFamily="2" charset="0"/>
              </a:rPr>
              <a:t>, </a:t>
            </a:r>
            <a:r>
              <a:rPr lang="en-US" sz="6600" b="1" dirty="0" err="1">
                <a:latin typeface="VNI-Times" pitchFamily="2" charset="0"/>
              </a:rPr>
              <a:t>naøo</a:t>
            </a:r>
            <a:r>
              <a:rPr lang="en-US" sz="6600" b="1" dirty="0">
                <a:latin typeface="VNI-Times" pitchFamily="2" charset="0"/>
              </a:rPr>
              <a:t> ta </a:t>
            </a:r>
            <a:r>
              <a:rPr lang="en-US" sz="6600" b="1" dirty="0" err="1">
                <a:latin typeface="VNI-Times" pitchFamily="2" charset="0"/>
              </a:rPr>
              <a:t>haõy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thôø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toân</a:t>
            </a:r>
            <a:r>
              <a:rPr lang="en-US" sz="6600" b="1" dirty="0">
                <a:latin typeface="VNI-Times" pitchFamily="2" charset="0"/>
              </a:rPr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CUØNG CHUÙC TOÂN CHUÙA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latin typeface="VNI-Times" pitchFamily="2" charset="0"/>
              </a:rPr>
              <a:t>Daâng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leân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Ngaøi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>
                <a:latin typeface="VNI-Times" pitchFamily="2" charset="0"/>
              </a:rPr>
              <a:t>tin </a:t>
            </a:r>
            <a:r>
              <a:rPr lang="en-US" sz="6600" b="1" dirty="0" err="1">
                <a:latin typeface="VNI-Times" pitchFamily="2" charset="0"/>
              </a:rPr>
              <a:t>yeâu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töø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taâm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hoàn</a:t>
            </a:r>
            <a:r>
              <a:rPr lang="en-US" sz="6600" b="1" dirty="0">
                <a:latin typeface="VNI-Times" pitchFamily="2" charset="0"/>
              </a:rPr>
              <a:t> ta.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CUØNG CHUÙC TOÂN CHUÙA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6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latin typeface="VNI-Times" pitchFamily="2" charset="0"/>
              </a:rPr>
              <a:t>Vua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muoân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vua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kính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yeâu</a:t>
            </a:r>
            <a:r>
              <a:rPr lang="en-US" sz="6600" b="1" dirty="0">
                <a:latin typeface="VNI-Times" pitchFamily="2" charset="0"/>
              </a:rPr>
              <a:t>, ca </a:t>
            </a:r>
            <a:r>
              <a:rPr lang="en-US" sz="6600" b="1" dirty="0" err="1">
                <a:latin typeface="VNI-Times" pitchFamily="2" charset="0"/>
              </a:rPr>
              <a:t>khen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danh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thaùnh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Ngaøi</a:t>
            </a:r>
            <a:r>
              <a:rPr lang="en-US" sz="6600" b="1" dirty="0">
                <a:latin typeface="VNI-Times" pitchFamily="2" charset="0"/>
              </a:rPr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CUØNG CHUÙC TOÂN CHUÙA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VNI-Times" pitchFamily="2" charset="0"/>
              </a:rPr>
              <a:t>Xin </a:t>
            </a:r>
            <a:r>
              <a:rPr lang="en-US" sz="6600" b="1" dirty="0" err="1">
                <a:latin typeface="VNI-Times" pitchFamily="2" charset="0"/>
              </a:rPr>
              <a:t>daâng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loøng</a:t>
            </a:r>
            <a:r>
              <a:rPr lang="en-US" sz="6600" b="1" dirty="0">
                <a:latin typeface="VNI-Times" pitchFamily="2" charset="0"/>
              </a:rPr>
              <a:t> tin </a:t>
            </a:r>
            <a:r>
              <a:rPr lang="en-US" sz="6600" b="1" dirty="0" err="1">
                <a:latin typeface="VNI-Times" pitchFamily="2" charset="0"/>
              </a:rPr>
              <a:t>yeâu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leân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Ngaøi</a:t>
            </a:r>
            <a:r>
              <a:rPr lang="en-US" sz="6600" b="1" dirty="0">
                <a:latin typeface="VNI-Times" pitchFamily="2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CUØNG CHUÙC TOÂN CHUÙA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latin typeface="VNI-Times" pitchFamily="2" charset="0"/>
              </a:rPr>
              <a:t>Baøi</a:t>
            </a:r>
            <a:r>
              <a:rPr lang="en-US" sz="6600" b="1" dirty="0">
                <a:latin typeface="VNI-Times" pitchFamily="2" charset="0"/>
              </a:rPr>
              <a:t> ca </a:t>
            </a:r>
            <a:r>
              <a:rPr lang="en-US" sz="6600" b="1" dirty="0" err="1">
                <a:latin typeface="VNI-Times" pitchFamily="2" charset="0"/>
              </a:rPr>
              <a:t>môùi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trong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taâm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cuûa</a:t>
            </a:r>
            <a:r>
              <a:rPr lang="en-US" sz="6600" b="1" dirty="0">
                <a:latin typeface="VNI-Times" pitchFamily="2" charset="0"/>
              </a:rPr>
              <a:t> con, </a:t>
            </a:r>
            <a:r>
              <a:rPr lang="en-US" sz="6600" b="1" dirty="0" err="1">
                <a:latin typeface="VNI-Times" pitchFamily="2" charset="0"/>
              </a:rPr>
              <a:t>ñôøi</a:t>
            </a:r>
            <a:r>
              <a:rPr lang="en-US" sz="6600" b="1" dirty="0">
                <a:latin typeface="VNI-Times" pitchFamily="2" charset="0"/>
              </a:rPr>
              <a:t> con </a:t>
            </a:r>
            <a:r>
              <a:rPr lang="en-US" sz="6600" b="1" dirty="0" err="1">
                <a:latin typeface="VNI-Times" pitchFamily="2" charset="0"/>
              </a:rPr>
              <a:t>ñaây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xin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daâng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hieán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cho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Ngaøi</a:t>
            </a:r>
            <a:r>
              <a:rPr lang="en-US" sz="6600" b="1" dirty="0">
                <a:latin typeface="VNI-Times" pitchFamily="2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CUØNG CHUÙC TOÂN CHUÙA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3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latin typeface="VNI-Times" pitchFamily="2" charset="0"/>
              </a:rPr>
              <a:t>Hieán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daâng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hoàn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thaân</a:t>
            </a:r>
            <a:r>
              <a:rPr lang="en-US" sz="6600" b="1" dirty="0">
                <a:latin typeface="VNI-Times" pitchFamily="2" charset="0"/>
              </a:rPr>
              <a:t> con </a:t>
            </a:r>
            <a:r>
              <a:rPr lang="en-US" sz="6600" b="1" dirty="0" err="1">
                <a:latin typeface="VNI-Times" pitchFamily="2" charset="0"/>
              </a:rPr>
              <a:t>vaøo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>
                <a:latin typeface="VNI-Times" pitchFamily="2" charset="0"/>
              </a:rPr>
              <a:t>Cha </a:t>
            </a:r>
            <a:r>
              <a:rPr lang="en-US" sz="6600" b="1" dirty="0" err="1">
                <a:latin typeface="VNI-Times" pitchFamily="2" charset="0"/>
              </a:rPr>
              <a:t>Thöôïng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Thieân</a:t>
            </a:r>
            <a:r>
              <a:rPr lang="en-US" sz="6600" b="1" dirty="0">
                <a:latin typeface="VNI-Times" pitchFamily="2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CUØNG CHUÙC TOÂN CHUÙA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67</Words>
  <Application>Microsoft Macintosh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VNI-Times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Trinh Nguyen</cp:lastModifiedBy>
  <cp:revision>19</cp:revision>
  <dcterms:created xsi:type="dcterms:W3CDTF">2006-08-16T00:00:00Z</dcterms:created>
  <dcterms:modified xsi:type="dcterms:W3CDTF">2019-09-28T11:58:37Z</dcterms:modified>
</cp:coreProperties>
</file>