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7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0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7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0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21438"/>
            <a:ext cx="7315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TOAØN NAÊNG THAY CHUÙA</a:t>
            </a:r>
          </a:p>
        </p:txBody>
      </p:sp>
    </p:spTree>
    <p:extLst>
      <p:ext uri="{BB962C8B-B14F-4D97-AF65-F5344CB8AC3E}">
        <p14:creationId xmlns:p14="http://schemas.microsoft.com/office/powerpoint/2010/main" val="256415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TOAØN NAÊNG THAY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Toaøn naêng thay Chuùa, Jeâsus naêng quyeàn, luoân naâng ñôõ, daãn daét, giuùp söùc con ngaøy ñeâm.</a:t>
            </a:r>
          </a:p>
        </p:txBody>
      </p:sp>
    </p:spTree>
    <p:extLst>
      <p:ext uri="{BB962C8B-B14F-4D97-AF65-F5344CB8AC3E}">
        <p14:creationId xmlns:p14="http://schemas.microsoft.com/office/powerpoint/2010/main" val="6724990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428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Toaøn naêng thay Chuùa, vinh quang ñaùng ngôïi, moïi ñieàu Cha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phöôùc daãn daét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ngaøy ñeâm.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TOAØN NAÊNG THAY CHUÙA</a:t>
            </a:r>
          </a:p>
        </p:txBody>
      </p:sp>
    </p:spTree>
    <p:extLst>
      <p:ext uri="{BB962C8B-B14F-4D97-AF65-F5344CB8AC3E}">
        <p14:creationId xmlns:p14="http://schemas.microsoft.com/office/powerpoint/2010/main" val="375776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naêng quyeàn,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heát naêng quyeàn, ñaùp lôøi moïi ñieàu vöôït quaù suy nghó loøng con.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TOAØN NAÊNG THAY CHUÙA</a:t>
            </a:r>
          </a:p>
        </p:txBody>
      </p:sp>
    </p:spTree>
    <p:extLst>
      <p:ext uri="{BB962C8B-B14F-4D97-AF65-F5344CB8AC3E}">
        <p14:creationId xmlns:p14="http://schemas.microsoft.com/office/powerpoint/2010/main" val="25897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naêng quyeàn, Chuùa Vua naêng quyeàn, dìu con ñi trong yù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luoân ngaøy ñeâm.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TOAØN NAÊNG THAY CHUÙA</a:t>
            </a:r>
          </a:p>
        </p:txBody>
      </p:sp>
    </p:spTree>
    <p:extLst>
      <p:ext uri="{BB962C8B-B14F-4D97-AF65-F5344CB8AC3E}">
        <p14:creationId xmlns:p14="http://schemas.microsoft.com/office/powerpoint/2010/main" val="41237312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VNI-Aptima</vt:lpstr>
      <vt:lpstr>VNI-Souvir</vt:lpstr>
      <vt:lpstr>VNI-Times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3</cp:revision>
  <dcterms:created xsi:type="dcterms:W3CDTF">2013-03-24T21:55:28Z</dcterms:created>
  <dcterms:modified xsi:type="dcterms:W3CDTF">2019-08-31T10:04:01Z</dcterms:modified>
</cp:coreProperties>
</file>