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9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2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0234" y="2430176"/>
            <a:ext cx="64495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GIEÂ-HOÂ-VA NISSI</a:t>
            </a:r>
          </a:p>
        </p:txBody>
      </p:sp>
    </p:spTree>
    <p:extLst>
      <p:ext uri="{BB962C8B-B14F-4D97-AF65-F5344CB8AC3E}">
        <p14:creationId xmlns:p14="http://schemas.microsoft.com/office/powerpoint/2010/main" val="20845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GIEÂ-HOÂ-VA NISSI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tieáâng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Gieâ-hoâ-va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Nissi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Nissi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76380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cuûa moïi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ñaéc thaéng oai quyeàn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cho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chieán thaéng theá gian.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GIEÂ-HOÂ-VA NISSI</a:t>
            </a:r>
          </a:p>
        </p:txBody>
      </p:sp>
    </p:spTree>
    <p:extLst>
      <p:ext uri="{BB962C8B-B14F-4D97-AF65-F5344CB8AC3E}">
        <p14:creationId xmlns:p14="http://schemas.microsoft.com/office/powerpoint/2010/main" val="36767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ta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ñaéc thaéng ngheøo ñoùi,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ta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ñaéc thaéng beänh taät.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GIEÂ-HOÂ-VA NISSI</a:t>
            </a:r>
          </a:p>
        </p:txBody>
      </p:sp>
    </p:spTree>
    <p:extLst>
      <p:ext uri="{BB962C8B-B14F-4D97-AF65-F5344CB8AC3E}">
        <p14:creationId xmlns:p14="http://schemas.microsoft.com/office/powerpoint/2010/main" val="36411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ta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ñaéc thaéng buoàn chaùn,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nay chieán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thuoäc veà ta.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GIEÂ-HOÂ-VA NISSI</a:t>
            </a:r>
          </a:p>
        </p:txBody>
      </p:sp>
    </p:spTree>
    <p:extLst>
      <p:ext uri="{BB962C8B-B14F-4D97-AF65-F5344CB8AC3E}">
        <p14:creationId xmlns:p14="http://schemas.microsoft.com/office/powerpoint/2010/main" val="105006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A-men! A-men!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A-men! Caát tieáng haùt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danh Ngaøi.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GIEÂ-HOÂ-VA NISSI</a:t>
            </a:r>
          </a:p>
        </p:txBody>
      </p:sp>
    </p:spTree>
    <p:extLst>
      <p:ext uri="{BB962C8B-B14F-4D97-AF65-F5344CB8AC3E}">
        <p14:creationId xmlns:p14="http://schemas.microsoft.com/office/powerpoint/2010/main" val="32698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danh Cha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ñaéc thaéng,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chieán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thuoäc veà ta.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GIEÂ-HOÂ-VA NISSI</a:t>
            </a:r>
          </a:p>
        </p:txBody>
      </p:sp>
    </p:spTree>
    <p:extLst>
      <p:ext uri="{BB962C8B-B14F-4D97-AF65-F5344CB8AC3E}">
        <p14:creationId xmlns:p14="http://schemas.microsoft.com/office/powerpoint/2010/main" val="40274234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Macintosh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VNI-Aptima</vt:lpstr>
      <vt:lpstr>VNI-Souvir</vt:lpstr>
      <vt:lpstr>VNI-Times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5</cp:revision>
  <dcterms:created xsi:type="dcterms:W3CDTF">2013-03-26T03:17:41Z</dcterms:created>
  <dcterms:modified xsi:type="dcterms:W3CDTF">2019-08-31T09:59:44Z</dcterms:modified>
</cp:coreProperties>
</file>