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8" r:id="rId6"/>
    <p:sldId id="269" r:id="rId7"/>
    <p:sldId id="262" r:id="rId8"/>
    <p:sldId id="263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0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0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3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1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8/31/19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3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4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4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2698" y="2596310"/>
            <a:ext cx="64983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NGÖÔØI TOÂI</a:t>
            </a:r>
          </a:p>
          <a:p>
            <a:pPr algn="ctr"/>
            <a:r>
              <a:rPr lang="en-US" sz="72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YEÂU MEÁN</a:t>
            </a:r>
          </a:p>
        </p:txBody>
      </p:sp>
    </p:spTree>
    <p:extLst>
      <p:ext uri="{BB962C8B-B14F-4D97-AF65-F5344CB8AC3E}">
        <p14:creationId xmlns:p14="http://schemas.microsoft.com/office/powerpoint/2010/main" val="27339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NGÖÔØI TOÂI YEÂU MEÁN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toâi yeâu meán Jeâsus, Cöùu Chuùa toâi, dòu daøng nhaân aùi hy sinh cheát thay muoân ngöôøi. </a:t>
            </a:r>
          </a:p>
        </p:txBody>
      </p:sp>
    </p:spTree>
    <p:extLst>
      <p:ext uri="{BB962C8B-B14F-4D97-AF65-F5344CB8AC3E}">
        <p14:creationId xmlns:p14="http://schemas.microsoft.com/office/powerpoint/2010/main" val="243670096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Doøng huyeát Chuùa laùng lai xoùa tan moïi toäi oâ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nhaân, nguyeän yeâu Chuùa maõi troïn ñôøi.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NGÖÔØI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181282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NGÖÔØI TOÂI YEÂU MEÁN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toâi yeâu meán Jeâsus, Cöùu Chuùa toâi, dòu daøng nhaân aùi hy sinh cheát thay muoân ngöôøi. </a:t>
            </a:r>
          </a:p>
        </p:txBody>
      </p:sp>
    </p:spTree>
    <p:extLst>
      <p:ext uri="{BB962C8B-B14F-4D97-AF65-F5344CB8AC3E}">
        <p14:creationId xmlns:p14="http://schemas.microsoft.com/office/powerpoint/2010/main" val="217347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Doøng huyeát Chuùa laùng lai xoùa tan moïi toäi oâ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nhaân, nguyeän yeâu Chuùa maõi troïn ñôøi.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NGÖÔØI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11722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theo Jeâsus ñaém trong ôn laønh, nguyeän caàu doøng suoái maùt nôi thieân cung chaûy tuoân.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NGÖÔØI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38022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Xoùa saïch moïi toäi,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taåy ueá taâm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yeâu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troïn ñôøi.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NGÖÔØI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205439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theo Jeâsus ñaém trong ôn laønh, nguyeän caàu doøng suoái maùt nôi thieân cung chaûy tuoân.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NGÖÔØI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350764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4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Xoùa saïch moïi toäi,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taåy ueá taâm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yeâu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troïn ñôøi.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NGÖÔØI TOÂI YEÂU MEÁN</a:t>
            </a:r>
          </a:p>
        </p:txBody>
      </p:sp>
    </p:spTree>
    <p:extLst>
      <p:ext uri="{BB962C8B-B14F-4D97-AF65-F5344CB8AC3E}">
        <p14:creationId xmlns:p14="http://schemas.microsoft.com/office/powerpoint/2010/main" val="8908516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153</Words>
  <Application>Microsoft Macintosh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VNI-Aptima</vt:lpstr>
      <vt:lpstr>VNI-Souvir</vt:lpstr>
      <vt:lpstr>VNI-Times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9</cp:revision>
  <dcterms:created xsi:type="dcterms:W3CDTF">2013-04-12T14:54:23Z</dcterms:created>
  <dcterms:modified xsi:type="dcterms:W3CDTF">2019-08-31T10:03:03Z</dcterms:modified>
</cp:coreProperties>
</file>