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6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2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288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</a:rPr>
              <a:t>HAÕY ÑEÁM </a:t>
            </a:r>
            <a:b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</a:rPr>
            </a:br>
            <a: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</a:rPr>
              <a:t>CAÙC PHÖÔÙC CHUÙA 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3878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38962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bôûi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gaùnh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78811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Hoaëc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thaäâp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48184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404665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hoà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nghi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suoát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810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72088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76742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88478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74250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giaøu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sang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8548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ngoân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Cha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32523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HAÕY ÑEÁM CAÙC PHÖÔÙC CHUÙA 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36" y="1371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gioù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buûa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baïn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9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ghi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haèng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dö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384593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nhieâu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saûn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51808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48008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13669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64746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1337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Hoaëc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7641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Phuï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394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ngaïc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84291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38801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6733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ñeám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80950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HAÕY ÑEÁM CAÙC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4099092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270</Words>
  <Application>Microsoft Macintosh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8</cp:revision>
  <dcterms:created xsi:type="dcterms:W3CDTF">2012-01-21T08:51:13Z</dcterms:created>
  <dcterms:modified xsi:type="dcterms:W3CDTF">2019-09-28T11:45:50Z</dcterms:modified>
</cp:coreProperties>
</file>