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  <p:sldId id="257" r:id="rId3"/>
    <p:sldId id="259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84"/>
  </p:normalViewPr>
  <p:slideViewPr>
    <p:cSldViewPr snapToGrid="0" snapToObjects="1">
      <p:cViewPr varScale="1">
        <p:scale>
          <a:sx n="67" d="100"/>
          <a:sy n="67" d="100"/>
        </p:scale>
        <p:origin x="62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Sun, 11/15/2020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915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Sun, 11/15/2020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783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Sun, 11/15/2020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96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Sun, 11/15/2020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716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97669AF7-7BEB-44E4-9852-375E34362B5B}" type="datetime1">
              <a:rPr lang="en-US" smtClean="0"/>
              <a:t>Sun, 11/15/2020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470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Sun, 11/15/2020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653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Sun, 11/15/2020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210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Sun, 11/15/2020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86418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Sun, 11/15/2020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586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Sun, 11/15/2020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889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Sun, 11/15/2020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589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62D6E202-B606-4609-B914-27C9371A1F6D}" type="datetime1">
              <a:rPr lang="en-US" smtClean="0"/>
              <a:t>Sun, 11/15/2020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217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C28659E-412C-4600-B45E-BAE370BC2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scene, umbrella&#10;&#10;Description automatically generated">
            <a:extLst>
              <a:ext uri="{FF2B5EF4-FFF2-40B4-BE49-F238E27FC236}">
                <a16:creationId xmlns:a16="http://schemas.microsoft.com/office/drawing/2014/main" id="{78A392C2-D1EA-4D26-AC72-C54F55E5DC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71" t="17208" r="-1" b="436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5BE2824-A619-43D4-8CEE-814E76EAC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blipFill dpi="0" rotWithShape="1">
            <a:blip r:embed="rId3">
              <a:alphaModFix amt="17000"/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25000"/>
                      </a14:imgEffect>
                      <a14:imgEffect>
                        <a14:brightnessContrast bright="2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254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757314-8028-429F-A691-15514DF113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2531684"/>
            <a:ext cx="10222992" cy="80683"/>
          </a:xfrm>
          <a:prstGeom prst="rect">
            <a:avLst/>
          </a:prstGeom>
          <a:blipFill dpi="0" rotWithShape="1">
            <a:blip r:embed="rId5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CFB0F09-9A6D-4393-94DE-D19BB32FF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2669517"/>
            <a:ext cx="10222992" cy="2743200"/>
          </a:xfrm>
          <a:prstGeom prst="rect">
            <a:avLst/>
          </a:prstGeom>
          <a:blipFill dpi="0" rotWithShape="1">
            <a:blip r:embed="rId5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A8FF86-3729-44D9-9029-E0816A7E2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484434"/>
            <a:ext cx="10222992" cy="80683"/>
          </a:xfrm>
          <a:prstGeom prst="rect">
            <a:avLst/>
          </a:prstGeom>
          <a:blipFill dpi="0" rotWithShape="1">
            <a:blip r:embed="rId5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924F705-30C0-4ED8-9364-62609FAD4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5253661"/>
            <a:ext cx="1080904" cy="1080902"/>
            <a:chOff x="9685338" y="4460675"/>
            <a:chExt cx="1080904" cy="1080902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011EC6B-5921-4E83-802A-C8EDBFF94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6591F3A-6CC6-475E-B681-19B2E17DC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0BADF5E-63F7-F14A-B892-465B740D8F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60" y="2612367"/>
            <a:ext cx="9966960" cy="3017156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Chúa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033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2F39BCB-C307-FC44-9DD0-6D932E5267D7}"/>
              </a:ext>
            </a:extLst>
          </p:cNvPr>
          <p:cNvSpPr txBox="1"/>
          <p:nvPr/>
        </p:nvSpPr>
        <p:spPr>
          <a:xfrm>
            <a:off x="701040" y="872490"/>
            <a:ext cx="1078992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6000" b="1" dirty="0"/>
              <a:t>Chúa yêu em lòng em vui thay, </a:t>
            </a:r>
            <a:br>
              <a:rPr lang="vi-VN" sz="6000" b="1" dirty="0"/>
            </a:br>
            <a:r>
              <a:rPr lang="vi-VN" sz="6000" b="1" dirty="0"/>
              <a:t>Kia Kinh Thánh đã tỏ cho hay,</a:t>
            </a:r>
            <a:br>
              <a:rPr lang="vi-VN" sz="6000" b="1" dirty="0"/>
            </a:br>
            <a:r>
              <a:rPr lang="vi-VN" sz="6000" b="1" dirty="0"/>
              <a:t>Các con thơ thuộc Giê-Xu đây,</a:t>
            </a:r>
            <a:br>
              <a:rPr lang="vi-VN" sz="6000" b="1" dirty="0"/>
            </a:br>
            <a:r>
              <a:rPr lang="vi-VN" sz="6000" b="1" dirty="0"/>
              <a:t>Chúng yếu nhưng Ngài khỏe mạnh nầy.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4288108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2F39BCB-C307-FC44-9DD0-6D932E5267D7}"/>
              </a:ext>
            </a:extLst>
          </p:cNvPr>
          <p:cNvSpPr txBox="1"/>
          <p:nvPr/>
        </p:nvSpPr>
        <p:spPr>
          <a:xfrm>
            <a:off x="701040" y="1074509"/>
            <a:ext cx="1078992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6000" b="1" u="sng" dirty="0"/>
              <a:t>ÐK: </a:t>
            </a:r>
            <a:r>
              <a:rPr lang="vi-VN" sz="6000" b="1" dirty="0"/>
              <a:t>Giê-Xu yêu em lắm,</a:t>
            </a:r>
          </a:p>
          <a:p>
            <a:pPr algn="ctr"/>
            <a:r>
              <a:rPr lang="vi-VN" sz="6000" b="1" dirty="0"/>
              <a:t>Phải em được Chúa yêu.</a:t>
            </a:r>
          </a:p>
          <a:p>
            <a:pPr algn="ctr"/>
            <a:r>
              <a:rPr lang="vi-VN" sz="6000" b="1" dirty="0"/>
              <a:t>Giê-Xu yêu em lắm,</a:t>
            </a:r>
          </a:p>
          <a:p>
            <a:pPr algn="ctr"/>
            <a:r>
              <a:rPr lang="vi-VN" sz="6000" b="1" dirty="0"/>
              <a:t>Chính trong Lời Chúa dạy nhiều.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3162047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2F39BCB-C307-FC44-9DD0-6D932E5267D7}"/>
              </a:ext>
            </a:extLst>
          </p:cNvPr>
          <p:cNvSpPr txBox="1"/>
          <p:nvPr/>
        </p:nvSpPr>
        <p:spPr>
          <a:xfrm>
            <a:off x="350520" y="1536174"/>
            <a:ext cx="114909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6000" b="1" dirty="0"/>
              <a:t>Chúa yêu em hằng ngự bên em,</a:t>
            </a:r>
          </a:p>
          <a:p>
            <a:pPr algn="ctr"/>
            <a:r>
              <a:rPr lang="vi-VN" sz="6000" b="1" dirty="0"/>
              <a:t>Luôn nâng đỡ dẫn dắt không thôi,</a:t>
            </a:r>
          </a:p>
          <a:p>
            <a:pPr algn="ctr"/>
            <a:r>
              <a:rPr lang="vi-VN" sz="6000" b="1" dirty="0"/>
              <a:t>Bởi yêu em Ngài chịu hy sinh,</a:t>
            </a:r>
          </a:p>
          <a:p>
            <a:pPr algn="ctr"/>
            <a:r>
              <a:rPr lang="vi-VN" sz="6000" b="1" dirty="0"/>
              <a:t>Ðể cứu em sạch hết tội tình</a:t>
            </a:r>
            <a:r>
              <a:rPr lang="en-US" sz="60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78854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2F39BCB-C307-FC44-9DD0-6D932E5267D7}"/>
              </a:ext>
            </a:extLst>
          </p:cNvPr>
          <p:cNvSpPr txBox="1"/>
          <p:nvPr/>
        </p:nvSpPr>
        <p:spPr>
          <a:xfrm>
            <a:off x="701040" y="1074509"/>
            <a:ext cx="1078992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6000" b="1" u="sng" dirty="0"/>
              <a:t>ÐK: </a:t>
            </a:r>
            <a:r>
              <a:rPr lang="vi-VN" sz="6000" b="1" dirty="0"/>
              <a:t>Giê-Xu yêu em lắm,</a:t>
            </a:r>
          </a:p>
          <a:p>
            <a:pPr algn="ctr"/>
            <a:r>
              <a:rPr lang="vi-VN" sz="6000" b="1" dirty="0"/>
              <a:t>Phải em được Chúa yêu.</a:t>
            </a:r>
          </a:p>
          <a:p>
            <a:pPr algn="ctr"/>
            <a:r>
              <a:rPr lang="vi-VN" sz="6000" b="1" dirty="0"/>
              <a:t>Giê-Xu yêu em lắm,</a:t>
            </a:r>
          </a:p>
          <a:p>
            <a:pPr algn="ctr"/>
            <a:r>
              <a:rPr lang="vi-VN" sz="6000" b="1" dirty="0"/>
              <a:t>Chính trong Lời Chúa dạy nhiều.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20186483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119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Calibri</vt:lpstr>
      <vt:lpstr>Rockwell</vt:lpstr>
      <vt:lpstr>Rockwell Condensed</vt:lpstr>
      <vt:lpstr>Rockwell Extra Bold</vt:lpstr>
      <vt:lpstr>Times New Roman</vt:lpstr>
      <vt:lpstr>Wingdings</vt:lpstr>
      <vt:lpstr>Wood Type</vt:lpstr>
      <vt:lpstr>Chúa Yêu Em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Mãi Bên Ngài</dc:title>
  <dc:creator>Trinh Nguyen</dc:creator>
  <cp:lastModifiedBy>Trinh Nguyen</cp:lastModifiedBy>
  <cp:revision>2</cp:revision>
  <dcterms:created xsi:type="dcterms:W3CDTF">2019-11-23T15:01:58Z</dcterms:created>
  <dcterms:modified xsi:type="dcterms:W3CDTF">2020-11-15T03:11:26Z</dcterms:modified>
</cp:coreProperties>
</file>