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62" r:id="rId3"/>
  </p:sldMasterIdLst>
  <p:sldIdLst>
    <p:sldId id="256" r:id="rId4"/>
    <p:sldId id="260" r:id="rId5"/>
    <p:sldId id="261" r:id="rId6"/>
    <p:sldId id="262" r:id="rId7"/>
    <p:sldId id="270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7" r:id="rId26"/>
    <p:sldId id="288" r:id="rId27"/>
    <p:sldId id="289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9" autoAdjust="0"/>
    <p:restoredTop sz="86504" autoAdjust="0"/>
  </p:normalViewPr>
  <p:slideViewPr>
    <p:cSldViewPr>
      <p:cViewPr varScale="1">
        <p:scale>
          <a:sx n="58" d="100"/>
          <a:sy n="58" d="100"/>
        </p:scale>
        <p:origin x="14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77511-047D-4825-B5F0-3DEDAAD869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22A2A-C5E2-4F92-9A1E-5436E097EA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CC0E6-343D-4CE7-97A8-B81D82AD23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3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18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00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0D9BB-7A05-4DCF-93B1-51FF667EDC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D8682-5E08-472A-A755-90B5D1556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BA9BC-E562-4081-935D-8BD6622DB8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B19D7-0CFB-4DD1-96A6-262691B4EF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3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D4A57-7435-4533-926B-1B30FFCF8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08841-D3BF-47E5-B37E-1C1BABBA1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0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7D99B-C868-4A3F-9AC4-C3295EC43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6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3B51-15D3-483B-AF82-43F3989135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>
                <a:gamma/>
                <a:shade val="46275"/>
                <a:invGamma/>
              </a:srgbClr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9C5ED0-2F66-4B32-8D9F-DE022630BE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283575" y="6583363"/>
            <a:ext cx="860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hlinkClick r:id="rId13" action="ppaction://hlinksldjump"/>
              </a:rPr>
              <a:t>DK</a:t>
            </a:r>
            <a:r>
              <a:rPr lang="en-US" sz="1200"/>
              <a:t> </a:t>
            </a:r>
            <a:r>
              <a:rPr lang="en-US" sz="1200">
                <a:hlinkClick r:id="rId14" action="ppaction://hlinksldjump"/>
              </a:rPr>
              <a:t>1</a:t>
            </a:r>
            <a:r>
              <a:rPr lang="en-US" sz="1200"/>
              <a:t> </a:t>
            </a:r>
            <a:r>
              <a:rPr lang="en-US" sz="1200">
                <a:hlinkClick r:id="rId15" action="ppaction://hlinksldjump"/>
              </a:rPr>
              <a:t>2</a:t>
            </a:r>
            <a:r>
              <a:rPr lang="en-US" sz="1200"/>
              <a:t> </a:t>
            </a:r>
            <a:r>
              <a:rPr lang="en-US" sz="1200">
                <a:hlinkClick r:id="rId14" action="ppaction://hlinksldjump"/>
              </a:rPr>
              <a:t>3</a:t>
            </a:r>
            <a:r>
              <a:rPr lang="en-US" sz="1200"/>
              <a:t> </a:t>
            </a:r>
            <a:r>
              <a:rPr lang="en-US" sz="1200">
                <a:hlinkClick r:id="rId16" action="ppaction://hlinksldjump"/>
              </a:rPr>
              <a:t>4</a:t>
            </a:r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TINA\theme\06. BINH GOM\Pot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572000" cy="2945732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66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E:\TINA\theme\06. BINH GOM\Potters whee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2819400" cy="3810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75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91000" y="1359069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000" y="1473369"/>
            <a:ext cx="6400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700" b="1">
                <a:solidFill>
                  <a:prstClr val="white"/>
                </a:solidFill>
                <a:latin typeface="VNI-Univer" pitchFamily="2" charset="0"/>
              </a:rPr>
              <a:t>TOÂN VINH CHUÙA -  BIEÄT THAÙNH CA</a:t>
            </a:r>
            <a:endParaRPr lang="en-US" sz="2700" b="1" dirty="0">
              <a:solidFill>
                <a:prstClr val="white"/>
              </a:solidFill>
              <a:latin typeface="VNI-Univ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3014008"/>
            <a:ext cx="6400800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Đ</a:t>
            </a:r>
            <a:r>
              <a:rPr lang="vi-VN" sz="6600" b="1" spc="50" dirty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ư</a:t>
            </a:r>
            <a:r>
              <a:rPr lang="en-US" sz="6600" b="1" spc="50" dirty="0" err="1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ợc</a:t>
            </a:r>
            <a:r>
              <a:rPr lang="en-US" sz="6600" b="1" spc="50" dirty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 Ph</a:t>
            </a:r>
            <a:r>
              <a:rPr lang="vi-VN" sz="6600" b="1" spc="50" dirty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ư</a:t>
            </a:r>
            <a:r>
              <a:rPr lang="en-US" sz="6600" b="1" spc="50" dirty="0" err="1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ớc</a:t>
            </a:r>
            <a:r>
              <a:rPr lang="en-US" sz="6600" b="1" spc="50" dirty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và</a:t>
            </a:r>
            <a:r>
              <a:rPr lang="en-US" sz="6600" b="1" spc="50" dirty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 Đ</a:t>
            </a:r>
            <a:r>
              <a:rPr lang="vi-VN" sz="6600" b="1" spc="50" dirty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ư</a:t>
            </a:r>
            <a:r>
              <a:rPr lang="en-US" sz="6600" b="1" spc="50" dirty="0" err="1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ợc</a:t>
            </a:r>
            <a:r>
              <a:rPr lang="en-US" sz="6600" b="1" spc="50" dirty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Yêu</a:t>
            </a:r>
            <a:endParaRPr lang="en-US" sz="6600" b="1" spc="50" dirty="0">
              <a:ln w="11430"/>
              <a:solidFill>
                <a:prstClr val="white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35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82000" cy="2448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Giê-xu trong đời con thật tuyệt vời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!</a:t>
            </a:r>
            <a:endParaRPr lang="en-US" sz="66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96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382000" cy="6099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2. </a:t>
            </a:r>
            <a:r>
              <a:rPr kumimoji="0" lang="vi-VN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Ngài tạo dựng nên con để Ngài hằng yêu thương, dù cuộc đời con đây biết bao lỗi lầm.</a:t>
            </a:r>
            <a:endParaRPr kumimoji="0" lang="en-US" sz="6600" b="1" i="0" u="none" strike="noStrike" kern="1200" cap="none" spc="50" normalizeH="0" baseline="0" noProof="0" dirty="0">
              <a:ln w="11430"/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85576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382000" cy="6099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Ngài đã yêu con từ trước khi con còn là tội nhân và Giê-xu đã đến để tỏ bày tình yêu Cha.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7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24793"/>
            <a:ext cx="8382000" cy="364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ĐK: </a:t>
            </a:r>
            <a:r>
              <a:rPr kumimoji="0" lang="vi-VN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Đư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ợ</a:t>
            </a:r>
            <a:r>
              <a:rPr kumimoji="0" lang="vi-VN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 phước và được yêu là lý do con hiện diện trên đất,</a:t>
            </a:r>
          </a:p>
        </p:txBody>
      </p:sp>
    </p:spTree>
    <p:extLst>
      <p:ext uri="{BB962C8B-B14F-4D97-AF65-F5344CB8AC3E}">
        <p14:creationId xmlns:p14="http://schemas.microsoft.com/office/powerpoint/2010/main" val="377847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01397"/>
            <a:ext cx="8382000" cy="4861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Đ</a:t>
            </a:r>
            <a:r>
              <a:rPr kumimoji="0" lang="vi-VN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ược sống đời bình an và thỏa vui trong tình yêu ngài mãi, ý Cha cho đời con.</a:t>
            </a:r>
          </a:p>
        </p:txBody>
      </p:sp>
    </p:spTree>
    <p:extLst>
      <p:ext uri="{BB962C8B-B14F-4D97-AF65-F5344CB8AC3E}">
        <p14:creationId xmlns:p14="http://schemas.microsoft.com/office/powerpoint/2010/main" val="868168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38200"/>
            <a:ext cx="8382000" cy="366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Chúa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con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yêu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ngài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mãi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thôi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có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Chúa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trong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đời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thật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tuyệt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vời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335696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95400"/>
            <a:ext cx="8382000" cy="366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Giê-xu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Ngài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là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Vua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là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Chúa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con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muôn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muôn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đời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tôn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kính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940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82000" cy="366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Giê-xu là tình yêu là khúc ca luôn trong lòng con mãi.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89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82000" cy="366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Chúa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luôn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tuyệt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vời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thay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Chúa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con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yêu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Ngài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đắm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say.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23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82000" cy="2448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Giê-xu trong đời con thật tuyệt vời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!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382000" cy="6099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vi-VN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 tạo dựng nên con để Ngài hằng yêu thương, dù cuộc đời con đây biết bao lỗi lầm.</a:t>
            </a:r>
            <a:endParaRPr lang="en-US" sz="6600" b="1" spc="50" dirty="0">
              <a:ln w="11430"/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74113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24793"/>
            <a:ext cx="8382000" cy="364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ĐK: </a:t>
            </a:r>
            <a:r>
              <a:rPr kumimoji="0" lang="vi-VN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Đư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ợ</a:t>
            </a:r>
            <a:r>
              <a:rPr kumimoji="0" lang="vi-VN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 phước và được yêu là lý do con hiện diện trên đất,</a:t>
            </a:r>
          </a:p>
        </p:txBody>
      </p:sp>
    </p:spTree>
    <p:extLst>
      <p:ext uri="{BB962C8B-B14F-4D97-AF65-F5344CB8AC3E}">
        <p14:creationId xmlns:p14="http://schemas.microsoft.com/office/powerpoint/2010/main" val="4076688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01397"/>
            <a:ext cx="8382000" cy="4861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Đ</a:t>
            </a:r>
            <a:r>
              <a:rPr kumimoji="0" lang="vi-VN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ược sống đời bình an và thỏa vui trong tình yêu ngài mãi, ý Cha cho đời con.</a:t>
            </a:r>
          </a:p>
        </p:txBody>
      </p:sp>
    </p:spTree>
    <p:extLst>
      <p:ext uri="{BB962C8B-B14F-4D97-AF65-F5344CB8AC3E}">
        <p14:creationId xmlns:p14="http://schemas.microsoft.com/office/powerpoint/2010/main" val="2536522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38200"/>
            <a:ext cx="8382000" cy="366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Chúa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con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yêu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ngài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mãi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thôi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có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Chúa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trong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đời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thật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tuyệt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vời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863654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24793"/>
            <a:ext cx="8382000" cy="364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ĐK: </a:t>
            </a:r>
            <a:r>
              <a:rPr kumimoji="0" lang="vi-VN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Đư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ợ</a:t>
            </a:r>
            <a:r>
              <a:rPr kumimoji="0" lang="vi-VN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 phước và được yêu là lý do con hiện diện trên đất,</a:t>
            </a:r>
          </a:p>
        </p:txBody>
      </p:sp>
    </p:spTree>
    <p:extLst>
      <p:ext uri="{BB962C8B-B14F-4D97-AF65-F5344CB8AC3E}">
        <p14:creationId xmlns:p14="http://schemas.microsoft.com/office/powerpoint/2010/main" val="757262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01397"/>
            <a:ext cx="8382000" cy="4861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Đ</a:t>
            </a:r>
            <a:r>
              <a:rPr kumimoji="0" lang="vi-VN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ược sống đời bình an và thỏa vui trong tình yêu ngài mãi, ý Cha cho đời con.</a:t>
            </a:r>
          </a:p>
        </p:txBody>
      </p:sp>
    </p:spTree>
    <p:extLst>
      <p:ext uri="{BB962C8B-B14F-4D97-AF65-F5344CB8AC3E}">
        <p14:creationId xmlns:p14="http://schemas.microsoft.com/office/powerpoint/2010/main" val="630724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38200"/>
            <a:ext cx="8382000" cy="366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Chúa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con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yêu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ngài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mãi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thôi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có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Chúa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trong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đời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thật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tuyệt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vời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8948278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95400"/>
            <a:ext cx="8382000" cy="366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Giê-xu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Ngài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là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Vua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là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Chúa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con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muôn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muôn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đời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tôn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kính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910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82000" cy="366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Giê-xu là tình yêu là khúc ca luôn trong lòng con mãi.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181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82000" cy="366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Chúa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luôn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tuyệt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vời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thay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Chúa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con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yêu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Ngài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50" normalizeH="0" baseline="0" noProof="0" dirty="0" err="1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đắm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say.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727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82000" cy="2448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Giê-xu trong đời con thật tuyệt vời</a:t>
            </a:r>
            <a:r>
              <a:rPr kumimoji="0" lang="en-US" sz="66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!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90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382000" cy="6099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 đã yêu con từ trước khi con còn là tội nhân và Giê-xu đã đến để tỏ bày tình yêu Cha.</a:t>
            </a:r>
            <a:endParaRPr lang="en-US" sz="6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78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24793"/>
            <a:ext cx="8382000" cy="364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ĐK: </a:t>
            </a:r>
            <a:r>
              <a:rPr lang="vi-VN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ợ</a:t>
            </a:r>
            <a:r>
              <a:rPr lang="vi-VN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phước và được yêu là lý do con hiện diện trên đất,</a:t>
            </a:r>
          </a:p>
        </p:txBody>
      </p:sp>
    </p:spTree>
    <p:extLst>
      <p:ext uri="{BB962C8B-B14F-4D97-AF65-F5344CB8AC3E}">
        <p14:creationId xmlns:p14="http://schemas.microsoft.com/office/powerpoint/2010/main" val="94039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01397"/>
            <a:ext cx="8382000" cy="4861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  <a:cs typeface="Times New Roman" panose="02020603050405020304" pitchFamily="18" charset="0"/>
              </a:rPr>
              <a:t>Đ</a:t>
            </a:r>
            <a:r>
              <a:rPr lang="vi-VN" sz="6600" b="1" spc="50" dirty="0">
                <a:ln w="11430"/>
                <a:solidFill>
                  <a:prstClr val="white"/>
                </a:solidFill>
                <a:latin typeface="+mj-lt"/>
                <a:cs typeface="Times New Roman" panose="02020603050405020304" pitchFamily="18" charset="0"/>
              </a:rPr>
              <a:t>ược sống đời bình an và thỏa vui trong tình yêu ngài mãi, ý Cha cho đời con.</a:t>
            </a:r>
          </a:p>
        </p:txBody>
      </p:sp>
    </p:spTree>
    <p:extLst>
      <p:ext uri="{BB962C8B-B14F-4D97-AF65-F5344CB8AC3E}">
        <p14:creationId xmlns:p14="http://schemas.microsoft.com/office/powerpoint/2010/main" val="182969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38200"/>
            <a:ext cx="8382000" cy="366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Chúa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, con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yêu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ngài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mãi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thôi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,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có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Chúa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trong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đời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con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thật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tuyệt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vời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7415426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95400"/>
            <a:ext cx="8382000" cy="366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Giê-xu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Ngài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là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Vua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,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là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Chúa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, con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muôn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muôn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đời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tôn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kính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.</a:t>
            </a:r>
            <a:endParaRPr lang="en-US" sz="6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080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82000" cy="366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Giê-xu là tình yêu là khúc ca luôn trong lòng con mãi.</a:t>
            </a:r>
            <a:endParaRPr lang="en-US" sz="66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7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82000" cy="366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 err="1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Chúa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luôn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tuyệt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vời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thay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.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Chúa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, con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yêu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Ngài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đắm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 say.</a:t>
            </a:r>
            <a:endParaRPr lang="en-US" sz="66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236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487</Words>
  <Application>Microsoft Office PowerPoint</Application>
  <PresentationFormat>On-screen Show (4:3)</PresentationFormat>
  <Paragraphs>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Times New Roman</vt:lpstr>
      <vt:lpstr>VNI-Univer</vt:lpstr>
      <vt:lpstr>Default Design</vt:lpstr>
      <vt:lpstr>Custom Design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SONHANH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Lan Kha</dc:creator>
  <cp:lastModifiedBy>Trinh Nguyen</cp:lastModifiedBy>
  <cp:revision>32</cp:revision>
  <dcterms:created xsi:type="dcterms:W3CDTF">2003-06-16T04:19:26Z</dcterms:created>
  <dcterms:modified xsi:type="dcterms:W3CDTF">2021-01-10T04:11:43Z</dcterms:modified>
</cp:coreProperties>
</file>