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  <p:sldMasterId id="2147483662" r:id="rId3"/>
  </p:sldMasterIdLst>
  <p:sldIdLst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9" autoAdjust="0"/>
    <p:restoredTop sz="86504" autoAdjust="0"/>
  </p:normalViewPr>
  <p:slideViewPr>
    <p:cSldViewPr>
      <p:cViewPr varScale="1">
        <p:scale>
          <a:sx n="58" d="100"/>
          <a:sy n="58" d="100"/>
        </p:scale>
        <p:origin x="14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77511-047D-4825-B5F0-3DEDAAD86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22A2A-C5E2-4F92-9A1E-5436E097EA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2CC0E6-343D-4CE7-97A8-B81D82AD23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18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00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0D9BB-7A05-4DCF-93B1-51FF667EDC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8682-5E08-472A-A755-90B5D15569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EBA9BC-E562-4081-935D-8BD6622DB8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B19D7-0CFB-4DD1-96A6-262691B4EF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3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D4A57-7435-4533-926B-1B30FFCF8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08841-D3BF-47E5-B37E-1C1BABBA16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0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7D99B-C868-4A3F-9AC4-C3295EC43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6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3B51-15D3-483B-AF82-43F3989135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" Target="../slides/slide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" Target="../slides/slide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46275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9C5ED0-2F66-4B32-8D9F-DE022630BEF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283575" y="6583363"/>
            <a:ext cx="860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hlinkClick r:id="rId13" action="ppaction://hlinksldjump"/>
              </a:rPr>
              <a:t>DK</a:t>
            </a:r>
            <a:r>
              <a:rPr lang="en-US" sz="1200"/>
              <a:t> </a:t>
            </a:r>
            <a:r>
              <a:rPr lang="en-US" sz="1200">
                <a:hlinkClick r:id="rId14" action="ppaction://hlinksldjump"/>
              </a:rPr>
              <a:t>1</a:t>
            </a:r>
            <a:r>
              <a:rPr lang="en-US" sz="1200"/>
              <a:t> </a:t>
            </a:r>
            <a:r>
              <a:rPr lang="en-US" sz="1200">
                <a:hlinkClick r:id="rId15" action="ppaction://hlinksldjump"/>
              </a:rPr>
              <a:t>2</a:t>
            </a:r>
            <a:r>
              <a:rPr lang="en-US" sz="1200"/>
              <a:t> </a:t>
            </a:r>
            <a:r>
              <a:rPr lang="en-US" sz="1200">
                <a:hlinkClick r:id="rId14" action="ppaction://hlinksldjump"/>
              </a:rPr>
              <a:t>3</a:t>
            </a:r>
            <a:r>
              <a:rPr lang="en-US" sz="1200"/>
              <a:t> </a:t>
            </a:r>
            <a:r>
              <a:rPr lang="en-US" sz="1200">
                <a:hlinkClick r:id="rId16" action="ppaction://hlinksldjump"/>
              </a:rPr>
              <a:t>4</a:t>
            </a:r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TINA\theme\06. BINH GOM\Pot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4572000" cy="294573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6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:\TINA\theme\06. BINH GOM\Potters whee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2819400" cy="3810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75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191000" y="1359069"/>
            <a:ext cx="4800600" cy="6983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1473369"/>
            <a:ext cx="6400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700" b="1">
                <a:solidFill>
                  <a:prstClr val="white"/>
                </a:solidFill>
                <a:latin typeface="VNI-Univer" pitchFamily="2" charset="0"/>
              </a:rPr>
              <a:t>TOÂN VINH CHUÙA -  BIEÄT THAÙNH CA</a:t>
            </a:r>
            <a:endParaRPr lang="en-US" sz="2700" b="1" dirty="0">
              <a:solidFill>
                <a:prstClr val="white"/>
              </a:solidFill>
              <a:latin typeface="VNI-Univer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3014008"/>
            <a:ext cx="6400800" cy="21236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Nguyện</a:t>
            </a:r>
            <a:r>
              <a:rPr lang="en-US" sz="6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Cầu</a:t>
            </a:r>
            <a:r>
              <a:rPr lang="en-US" sz="6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Thánh</a:t>
            </a:r>
            <a:r>
              <a:rPr lang="en-US" sz="6600" b="1" spc="50" dirty="0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 Linh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</a:rPr>
              <a:t>Ngài</a:t>
            </a:r>
            <a:endParaRPr lang="en-US" sz="6600" b="1" spc="50" dirty="0">
              <a:ln w="11430"/>
              <a:solidFill>
                <a:prstClr val="white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5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4886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Nguyện Ngài ban phước trên nhà Cha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nơi con thành kính luôn mong gặp Ngài.</a:t>
            </a:r>
            <a:endParaRPr lang="en-US" sz="66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39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3667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Con thờ phượng Cha bằng trọn linh hồn con.</a:t>
            </a:r>
          </a:p>
        </p:txBody>
      </p:sp>
    </p:spTree>
    <p:extLst>
      <p:ext uri="{BB962C8B-B14F-4D97-AF65-F5344CB8AC3E}">
        <p14:creationId xmlns:p14="http://schemas.microsoft.com/office/powerpoint/2010/main" val="281910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71600"/>
            <a:ext cx="8382000" cy="364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spc="50" dirty="0">
                <a:ln w="11430"/>
                <a:solidFill>
                  <a:prstClr val="white"/>
                </a:solidFill>
                <a:latin typeface="+mj-lt"/>
              </a:rPr>
              <a:t>1.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Nguyện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cầu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Thánh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Linh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Ngài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dẫy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đầy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lòng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con</a:t>
            </a:r>
            <a:r>
              <a:rPr lang="en-US" sz="6600" dirty="0">
                <a:solidFill>
                  <a:prstClr val="white"/>
                </a:solidFill>
                <a:latin typeface="+mj-lt"/>
              </a:rPr>
              <a:t>.</a:t>
            </a:r>
            <a:endParaRPr lang="en-US" sz="6600" b="1" spc="50" dirty="0">
              <a:ln w="11430"/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687411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95400"/>
            <a:ext cx="8382000" cy="364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Lòng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này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cần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Thánh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Linh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Ngài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ban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cho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quyền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năng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.</a:t>
            </a:r>
            <a:endParaRPr lang="en-US" sz="6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778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4886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Lòng này nguyện cầu Thánh Linh Ngài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luôn làm say đắm nơi lòng con.</a:t>
            </a:r>
            <a:endParaRPr lang="en-US" sz="66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39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371600"/>
            <a:ext cx="8382000" cy="364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Nguyện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cầu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Thánh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Linh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Ngài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dẫy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đầy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lòng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con</a:t>
            </a:r>
            <a:r>
              <a:rPr lang="en-US" sz="6600" dirty="0">
                <a:solidFill>
                  <a:prstClr val="white"/>
                </a:solidFill>
                <a:latin typeface="+mj-lt"/>
              </a:rPr>
              <a:t>.</a:t>
            </a:r>
            <a:endParaRPr lang="en-US" sz="6600" b="1" spc="50" dirty="0">
              <a:ln w="11430"/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741542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295400"/>
            <a:ext cx="8382000" cy="3641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Lòng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này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cần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Thánh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Linh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Ngài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ban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cho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quyền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 </a:t>
            </a:r>
            <a:r>
              <a:rPr lang="en-US" sz="6600" b="1" spc="50" dirty="0" err="1">
                <a:ln w="11430"/>
                <a:solidFill>
                  <a:prstClr val="white"/>
                </a:solidFill>
                <a:latin typeface="+mj-lt"/>
              </a:rPr>
              <a:t>năng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+mj-lt"/>
              </a:rPr>
              <a:t>.</a:t>
            </a:r>
            <a:endParaRPr lang="en-US" sz="6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0803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4886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Lòng này nguyện cầu Thánh Linh Ngài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luôn làm say đắm nơi lòng con.</a:t>
            </a:r>
            <a:endParaRPr lang="en-US" sz="66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274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4886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3. </a:t>
            </a: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Lòng con luôn khao khát Chúa nguyện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dâng lên Cha cuộc đời con</a:t>
            </a:r>
            <a:r>
              <a:rPr lang="en-US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.</a:t>
            </a:r>
            <a:endParaRPr lang="en-US" sz="66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2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762000"/>
            <a:ext cx="8382000" cy="4886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Nguyện Ngài ban phước tâm linh con</a:t>
            </a:r>
          </a:p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6600" b="1" spc="50" dirty="0">
                <a:ln w="11430"/>
                <a:solidFill>
                  <a:prstClr val="white"/>
                </a:solidFill>
                <a:latin typeface="Calibri" panose="020F0502020204030204" pitchFamily="34" charset="0"/>
              </a:rPr>
              <a:t>làm cho con luôn được tươi mới.</a:t>
            </a:r>
            <a:endParaRPr lang="en-US" sz="66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675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143</Words>
  <Application>Microsoft Office PowerPoint</Application>
  <PresentationFormat>On-screen Show (4:3)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VNI-Univer</vt:lpstr>
      <vt:lpstr>Default Design</vt:lpstr>
      <vt:lpstr>Custom Design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SONHANH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Lan Kha</dc:creator>
  <cp:lastModifiedBy>Trinh Nguyen</cp:lastModifiedBy>
  <cp:revision>22</cp:revision>
  <dcterms:created xsi:type="dcterms:W3CDTF">2003-06-16T04:19:26Z</dcterms:created>
  <dcterms:modified xsi:type="dcterms:W3CDTF">2020-11-08T04:34:01Z</dcterms:modified>
</cp:coreProperties>
</file>