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5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6424" y="2188464"/>
            <a:ext cx="78486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ook" pitchFamily="2" charset="0"/>
              </a:rPr>
              <a:t>KÌA THIEÂN BINH </a:t>
            </a:r>
            <a:br>
              <a:rPr lang="en-US" sz="60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ook" pitchFamily="2" charset="0"/>
              </a:rPr>
            </a:br>
            <a:r>
              <a:rPr lang="en-US" sz="60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ook" pitchFamily="2" charset="0"/>
              </a:rPr>
              <a:t>CUØNG NHAU </a:t>
            </a:r>
            <a:br>
              <a:rPr lang="en-US" sz="60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ook" pitchFamily="2" charset="0"/>
              </a:rPr>
            </a:br>
            <a:r>
              <a:rPr lang="en-US" sz="60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ook" pitchFamily="2" charset="0"/>
              </a:rPr>
              <a:t>TROÃI HAÙT</a:t>
            </a:r>
            <a:endParaRPr lang="en-US" sz="8000" dirty="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Book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ook" pitchFamily="2" charset="0"/>
              </a:rPr>
              <a:t>TOÂN VINH CHUÙA  - THAÙNH CA 53</a:t>
            </a:r>
          </a:p>
        </p:txBody>
      </p:sp>
    </p:spTree>
    <p:extLst>
      <p:ext uri="{BB962C8B-B14F-4D97-AF65-F5344CB8AC3E}">
        <p14:creationId xmlns:p14="http://schemas.microsoft.com/office/powerpoint/2010/main" val="26138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Keû tieáp Chuùa,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Chuùa luoân ngöï beân,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thaät roõ Chuùa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Em-ma-nu-eân.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73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Khaù chuù yù khuùc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ca dieäu thay: Vinh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hieån baáy Christ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haï sinh raøy!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0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Tuïng ca Vua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bình an ñeán kia,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haùt chuùc AÙnh Thaùi döông coâng nghóa!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5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Ngaøi ñem theo thaàn quang, vónh sanh,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pheùp trò bònh do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tay nhôn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8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Chuùa gaùc boû quyeàn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quyù thieân cung,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xuoáng ñeå cöùu ngöôøi thoaùt nguy vong.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Xuoáng ñeå vôùt ai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ñöông laàm than, ñöôïc truøng sinh, phuïc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hoài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3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Khaù chuù yù khuùc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ca dieäu thay: Vinh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hieån baáy Christ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haï sinh raøy!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Kìa, thieân binh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vang tieáng haùt, chuùc Thaùnh Ñeá môùi sinh treân ñaát!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3300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 aân traïch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khaép caû,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vaø ngöôøi ñoâi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thuaän hoaø.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56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Khaép ñaát haùt :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Suoát caû coõi trôøi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cuõng hoan ca.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0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  <a:t>Caùc söù thaùnh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  <a:t>huyeân ca gioïng eâm, möøng Christ giaùng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  <a:t>taïi Beát-leâ-hem!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71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Khaù chuù yù khuùc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ca dieäu thay: Vinh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hieån baáy Christ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haï sinh raøy!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52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Kìa, thieân binh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thôø Vua chaùnh ngoâi,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Cöùu Chuùa Christ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vónh sinh voâ ñoái.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4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Ñoàng trinh xöa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hoaøi thai Thaùnh töû, Ñaáng loaøi ngöôøi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bao naêm ñôïi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1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Daãu Chuùa coù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hình theå nhö ta,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vaãn chieáu saùng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thaàn taùnh nhö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44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447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VNI-Bandit</vt:lpstr>
      <vt:lpstr>VNI-Book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9</cp:revision>
  <dcterms:created xsi:type="dcterms:W3CDTF">2013-10-06T14:54:17Z</dcterms:created>
  <dcterms:modified xsi:type="dcterms:W3CDTF">2020-12-13T04:18:55Z</dcterms:modified>
</cp:coreProperties>
</file>