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12/20/2020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6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12/20/2020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12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12/20/2020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24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12/20/2020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TOÂN VINH CHUÙA  - THAÙNH CA 59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0220" y="2871216"/>
            <a:ext cx="699973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ÑEÂM YEÂN LAËNG</a:t>
            </a:r>
          </a:p>
        </p:txBody>
      </p:sp>
    </p:spTree>
    <p:extLst>
      <p:ext uri="{BB962C8B-B14F-4D97-AF65-F5344CB8AC3E}">
        <p14:creationId xmlns:p14="http://schemas.microsoft.com/office/powerpoint/2010/main" val="268308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Jeâsus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giaùng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laâm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traàn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theá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an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bình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ñeán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cho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nhaân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loaïi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59 – ÑEÂM YEÂN LAËNG</a:t>
            </a:r>
          </a:p>
        </p:txBody>
      </p:sp>
    </p:spTree>
    <p:extLst>
      <p:ext uri="{BB962C8B-B14F-4D97-AF65-F5344CB8AC3E}">
        <p14:creationId xmlns:p14="http://schemas.microsoft.com/office/powerpoint/2010/main" val="3633615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59 – ÑEÂM YEÂN LAËNG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1.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Ñeâm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yeân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laëng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!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Ñeâm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thaùnh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naày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! 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Vaéng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veû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thay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!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Saùng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laùng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thay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2852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Chung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quanh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choán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Ma-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ri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ñang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ngaém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con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mình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Con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Trai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raát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töôi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vui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raát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an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bình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59 – ÑEÂM YEÂN LAËNG</a:t>
            </a:r>
          </a:p>
        </p:txBody>
      </p:sp>
    </p:spTree>
    <p:extLst>
      <p:ext uri="{BB962C8B-B14F-4D97-AF65-F5344CB8AC3E}">
        <p14:creationId xmlns:p14="http://schemas.microsoft.com/office/powerpoint/2010/main" val="3543031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Ñöông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ngôi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döôùi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khung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trôøi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vaéng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</a:p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eâm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ñeàm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giöõa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yeân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laëng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59 – ÑEÂM YEÂN LAËNG</a:t>
            </a:r>
          </a:p>
        </p:txBody>
      </p:sp>
    </p:spTree>
    <p:extLst>
      <p:ext uri="{BB962C8B-B14F-4D97-AF65-F5344CB8AC3E}">
        <p14:creationId xmlns:p14="http://schemas.microsoft.com/office/powerpoint/2010/main" val="283615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59 – ÑEÂM YEÂN LAËNG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2.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Ñeâm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yeân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laëng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!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Ñeâm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thaùnh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naày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! 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Boãng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keû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chaên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hoaûng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hoát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thay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Vinh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quang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ôû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nôi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thieân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quoác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soi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loøa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muoân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thieân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söù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haùt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vang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: Ha-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leâ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-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lu-gia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59 – ÑEÂM YEÂN LAËNG</a:t>
            </a:r>
          </a:p>
        </p:txBody>
      </p:sp>
    </p:spTree>
    <p:extLst>
      <p:ext uri="{BB962C8B-B14F-4D97-AF65-F5344CB8AC3E}">
        <p14:creationId xmlns:p14="http://schemas.microsoft.com/office/powerpoint/2010/main" val="2096680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Cöùu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giaùng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laâm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traàn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theá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Jeâsus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giaùng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sinh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naày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59 – ÑEÂM YEÂN LAËNG</a:t>
            </a:r>
          </a:p>
        </p:txBody>
      </p:sp>
    </p:spTree>
    <p:extLst>
      <p:ext uri="{BB962C8B-B14F-4D97-AF65-F5344CB8AC3E}">
        <p14:creationId xmlns:p14="http://schemas.microsoft.com/office/powerpoint/2010/main" val="1325076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59 – ÑEÂM YEÂN LAËNG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3.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Ñeâm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yeân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laëng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!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Ñeâm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thaùnh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naày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! 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Ñöùc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Con,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yeâu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thöông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ñaày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Dung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quang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chieáu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ra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aân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ñieån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thieân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ñaøng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nhö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tia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döông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khi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töng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saùng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huy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hoaøng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59 – ÑEÂM YEÂN LAËNG</a:t>
            </a:r>
          </a:p>
        </p:txBody>
      </p:sp>
    </p:spTree>
    <p:extLst>
      <p:ext uri="{BB962C8B-B14F-4D97-AF65-F5344CB8AC3E}">
        <p14:creationId xmlns:p14="http://schemas.microsoft.com/office/powerpoint/2010/main" val="204619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245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VNI-Times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Trinh Nguyen</cp:lastModifiedBy>
  <cp:revision>7</cp:revision>
  <dcterms:created xsi:type="dcterms:W3CDTF">2013-10-07T10:15:23Z</dcterms:created>
  <dcterms:modified xsi:type="dcterms:W3CDTF">2020-12-20T04:10:41Z</dcterms:modified>
</cp:coreProperties>
</file>