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7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51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0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BF74-E687-4855-A202-78778F14C5D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Sun, 12/13/2020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A9E5D-D084-4C19-A14A-EE68F41BBC9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3728" y="2395728"/>
            <a:ext cx="694334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THOAÏT ÑEÁN </a:t>
            </a:r>
            <a:b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</a:br>
            <a:r>
              <a:rPr lang="en-US" sz="7200" b="1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ÑEÂM NOÏ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726532"/>
            <a:ext cx="9144000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Times" pitchFamily="2" charset="0"/>
              </a:rPr>
              <a:t>TOÂN VINH CHUÙA  - THAÙNH CA 60</a:t>
            </a:r>
          </a:p>
        </p:txBody>
      </p:sp>
    </p:spTree>
    <p:extLst>
      <p:ext uri="{BB962C8B-B14F-4D97-AF65-F5344CB8AC3E}">
        <p14:creationId xmlns:p14="http://schemas.microsoft.com/office/powerpoint/2010/main" val="10780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3.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Vaäy ôù ai gaùnh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öu löï naëng neà,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laïi noãi thaân theá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moûng manh.</a:t>
            </a:r>
          </a:p>
        </p:txBody>
      </p:sp>
    </p:spTree>
    <p:extLst>
      <p:ext uri="{BB962C8B-B14F-4D97-AF65-F5344CB8AC3E}">
        <p14:creationId xmlns:p14="http://schemas.microsoft.com/office/powerpoint/2010/main" val="429281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Loäi suoái, laàn doác,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treøo ñeøo, baêng ngaøn,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nhoïc coâng khoân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löôùt daëm quanh.</a:t>
            </a:r>
          </a:p>
        </p:txBody>
      </p:sp>
    </p:spTree>
    <p:extLst>
      <p:ext uri="{BB962C8B-B14F-4D97-AF65-F5344CB8AC3E}">
        <p14:creationId xmlns:p14="http://schemas.microsoft.com/office/powerpoint/2010/main" val="21496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Kíp kíp nhìn laïi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giôø vaøng thoi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ñöa, ñeán ôù ai,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haõy mau maø!</a:t>
            </a:r>
          </a:p>
        </p:txBody>
      </p:sp>
    </p:spTree>
    <p:extLst>
      <p:ext uri="{BB962C8B-B14F-4D97-AF65-F5344CB8AC3E}">
        <p14:creationId xmlns:p14="http://schemas.microsoft.com/office/powerpoint/2010/main" val="284082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Baïn khaù döøng böôùc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khoå trình quay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ñaàu, ñaëng nghe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thieân söù tuïng ca.</a:t>
            </a:r>
          </a:p>
        </p:txBody>
      </p:sp>
    </p:spTree>
    <p:extLst>
      <p:ext uri="{BB962C8B-B14F-4D97-AF65-F5344CB8AC3E}">
        <p14:creationId xmlns:p14="http://schemas.microsoft.com/office/powerpoint/2010/main" val="2081622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4.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Nghieäm ñuùng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thi baù xöa döï ngoân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roài, thaät caûnh kia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haún ñeán mau.</a:t>
            </a:r>
          </a:p>
        </p:txBody>
      </p:sp>
    </p:spTree>
    <p:extLst>
      <p:ext uri="{BB962C8B-B14F-4D97-AF65-F5344CB8AC3E}">
        <p14:creationId xmlns:p14="http://schemas.microsoft.com/office/powerpoint/2010/main" val="315777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Leï baáy ngaøy thaùng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vuøn vuït qua kìa,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ñoä xuaân thieân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coù chaäm ñaâu.</a:t>
            </a:r>
          </a:p>
        </p:txBody>
      </p:sp>
    </p:spTree>
    <p:extLst>
      <p:ext uri="{BB962C8B-B14F-4D97-AF65-F5344CB8AC3E}">
        <p14:creationId xmlns:p14="http://schemas.microsoft.com/office/powerpoint/2010/main" val="15389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Luùc aáy thaät thaïnh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thôøi hoaøng kim thay, choùi loùi treân caû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muoân loaøi.</a:t>
            </a:r>
          </a:p>
        </p:txBody>
      </p:sp>
    </p:spTree>
    <p:extLst>
      <p:ext uri="{BB962C8B-B14F-4D97-AF65-F5344CB8AC3E}">
        <p14:creationId xmlns:p14="http://schemas.microsoft.com/office/powerpoint/2010/main" val="1310159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Daäy ñaát cuøng ñaùp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hoaø laïi raäp raøng,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gioïng ca thieân söù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huøng oai.</a:t>
            </a:r>
          </a:p>
        </p:txBody>
      </p:sp>
    </p:spTree>
    <p:extLst>
      <p:ext uri="{BB962C8B-B14F-4D97-AF65-F5344CB8AC3E}">
        <p14:creationId xmlns:p14="http://schemas.microsoft.com/office/powerpoint/2010/main" val="41454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1.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Thoaït ñeán xöa luùc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yeân tònh ñeâm noï,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röïc rôõ thieân söù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giaùng laâm. </a:t>
            </a:r>
          </a:p>
        </p:txBody>
      </p:sp>
    </p:spTree>
    <p:extLst>
      <p:ext uri="{BB962C8B-B14F-4D97-AF65-F5344CB8AC3E}">
        <p14:creationId xmlns:p14="http://schemas.microsoft.com/office/powerpoint/2010/main" val="168930404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Daïo khuùc traàm boång giai ñieäu ly kyø,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thaàn binh ca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xöôùng hoaø aâm.</a:t>
            </a:r>
          </a:p>
        </p:txBody>
      </p:sp>
    </p:spTree>
    <p:extLst>
      <p:ext uri="{BB962C8B-B14F-4D97-AF65-F5344CB8AC3E}">
        <p14:creationId xmlns:p14="http://schemas.microsoft.com/office/powerpoint/2010/main" val="30466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Khaép ñaát bình hoaø, ngöôøi ngöôøi haïnh phöôùc, bôûi Vua thieân quoác nhaân hoaø.</a:t>
            </a:r>
          </a:p>
        </p:txBody>
      </p:sp>
    </p:spTree>
    <p:extLst>
      <p:ext uri="{BB962C8B-B14F-4D97-AF65-F5344CB8AC3E}">
        <p14:creationId xmlns:p14="http://schemas.microsoft.com/office/powerpoint/2010/main" val="36559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Thaät choán traàn baáy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giôø tònh döôøng naøo,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laëng nghe thieân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söù tuïng ca. </a:t>
            </a:r>
          </a:p>
        </p:txBody>
      </p:sp>
    </p:spTree>
    <p:extLst>
      <p:ext uri="{BB962C8B-B14F-4D97-AF65-F5344CB8AC3E}">
        <p14:creationId xmlns:p14="http://schemas.microsoft.com/office/powerpoint/2010/main" val="153124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4400">
                <a:effectLst>
                  <a:glow rad="127000">
                    <a:prstClr val="white"/>
                  </a:glow>
                </a:effectLst>
              </a:rPr>
              <a:t>2. </a:t>
            </a:r>
            <a:r>
              <a:rPr lang="en-US">
                <a:effectLst>
                  <a:glow rad="127000">
                    <a:prstClr val="white"/>
                  </a:glow>
                </a:effectLst>
              </a:rPr>
              <a:t>Rôïp ñaát thieân söù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bay löôïn nheï nhaøng,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röïc rôõ giöông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caùnh thaùi an.</a:t>
            </a:r>
          </a:p>
        </p:txBody>
      </p:sp>
    </p:spTree>
    <p:extLst>
      <p:ext uri="{BB962C8B-B14F-4D97-AF65-F5344CB8AC3E}">
        <p14:creationId xmlns:p14="http://schemas.microsoft.com/office/powerpoint/2010/main" val="26926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Nhaïc thaùnh kìa tieáng coøn doäi vang reàn,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taän nôi nhaân theá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saàu than. </a:t>
            </a:r>
          </a:p>
        </p:txBody>
      </p:sp>
    </p:spTree>
    <p:extLst>
      <p:ext uri="{BB962C8B-B14F-4D97-AF65-F5344CB8AC3E}">
        <p14:creationId xmlns:p14="http://schemas.microsoft.com/office/powerpoint/2010/main" val="16727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AÁy choán heøn haï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taïi mieàn nhaân gian,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söù thaùnh cung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kính bay laø.</a:t>
            </a:r>
          </a:p>
        </p:txBody>
      </p:sp>
    </p:spTree>
    <p:extLst>
      <p:ext uri="{BB962C8B-B14F-4D97-AF65-F5344CB8AC3E}">
        <p14:creationId xmlns:p14="http://schemas.microsoft.com/office/powerpoint/2010/main" val="344717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981284"/>
            <a:ext cx="9144000" cy="6001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300" dirty="0">
                <a:solidFill>
                  <a:srgbClr val="C00000"/>
                </a:solidFill>
                <a:effectLst>
                  <a:glow rad="127000">
                    <a:prstClr val="white"/>
                  </a:glow>
                </a:effectLst>
                <a:latin typeface="VNI-Univer" pitchFamily="2" charset="0"/>
              </a:rPr>
              <a:t>THAÙNH CA 60 – THOAÏT ÑEÁN ÑEÂM NOÏ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28016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>
                <a:effectLst>
                  <a:glow rad="127000">
                    <a:prstClr val="white"/>
                  </a:glow>
                </a:effectLst>
              </a:rPr>
              <a:t>Taïi choán ñaày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tieáng Ba-beân,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oàn aøo, hoï vui reo </a:t>
            </a:r>
            <a:br>
              <a:rPr lang="en-US">
                <a:effectLst>
                  <a:glow rad="127000">
                    <a:prstClr val="white"/>
                  </a:glow>
                </a:effectLst>
              </a:rPr>
            </a:br>
            <a:r>
              <a:rPr lang="en-US">
                <a:effectLst>
                  <a:glow rad="127000">
                    <a:prstClr val="white"/>
                  </a:glow>
                </a:effectLst>
              </a:rPr>
              <a:t>tieáng ñoàng ca.</a:t>
            </a:r>
          </a:p>
        </p:txBody>
      </p:sp>
    </p:spTree>
    <p:extLst>
      <p:ext uri="{BB962C8B-B14F-4D97-AF65-F5344CB8AC3E}">
        <p14:creationId xmlns:p14="http://schemas.microsoft.com/office/powerpoint/2010/main" val="224024081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451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VNI-Aptima</vt:lpstr>
      <vt:lpstr>VNI-Times</vt:lpstr>
      <vt:lpstr>VNI-Univer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Trinh Nguyen</cp:lastModifiedBy>
  <cp:revision>9</cp:revision>
  <dcterms:created xsi:type="dcterms:W3CDTF">2013-10-02T15:39:04Z</dcterms:created>
  <dcterms:modified xsi:type="dcterms:W3CDTF">2020-12-13T04:17:39Z</dcterms:modified>
</cp:coreProperties>
</file>