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NI-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NI-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NI-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NI-Times" pitchFamily="2" charset="0"/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NI-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NI-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NI-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9472" y="2200656"/>
            <a:ext cx="8034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NOÂ-EÂN, </a:t>
            </a:r>
            <a:br>
              <a:rPr lang="en-US" sz="7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7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 VUI THOÛA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TOÂN VINH CHUÙA – THAÙNH CA 75</a:t>
            </a:r>
          </a:p>
        </p:txBody>
      </p:sp>
    </p:spTree>
    <p:extLst>
      <p:ext uri="{BB962C8B-B14F-4D97-AF65-F5344CB8AC3E}">
        <p14:creationId xmlns:p14="http://schemas.microsoft.com/office/powerpoint/2010/main" val="2087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Thieáu nhi ta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nhau ca leân,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haân hoan nhoùm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quanh caây Noâ-eân.</a:t>
            </a:r>
          </a:p>
        </p:txBody>
      </p:sp>
    </p:spTree>
    <p:extLst>
      <p:ext uri="{BB962C8B-B14F-4D97-AF65-F5344CB8AC3E}">
        <p14:creationId xmlns:p14="http://schemas.microsoft.com/office/powerpoint/2010/main" val="25576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Nhaéc nhau caâu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chuyeän Jeâsus sinh,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ñeå cheát treân thaäp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 thay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338124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ñeâm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thoûa! Jeâsus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tìm 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7417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42124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Nôi Beát-leâ-hem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trong Giu-ña,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canh khuya Chuùa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Jeâsus sanh ra.</a:t>
            </a:r>
          </a:p>
        </p:txBody>
      </p:sp>
    </p:spTree>
    <p:extLst>
      <p:ext uri="{BB962C8B-B14F-4D97-AF65-F5344CB8AC3E}">
        <p14:creationId xmlns:p14="http://schemas.microsoft.com/office/powerpoint/2010/main" val="263761880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Boû nôi thieân ñaøng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ngoâi quang vinh,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Chuùa ñaõ laâm traàn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cöùu daân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638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ñeâm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thoûa! Jeâsus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tìm 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4281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51082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Xöa thieân binh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nhau haân hoan,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cao rao phöôùc aâm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cho nhaân gian.</a:t>
            </a:r>
          </a:p>
        </p:txBody>
      </p:sp>
    </p:spTree>
    <p:extLst>
      <p:ext uri="{BB962C8B-B14F-4D97-AF65-F5344CB8AC3E}">
        <p14:creationId xmlns:p14="http://schemas.microsoft.com/office/powerpoint/2010/main" val="352530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Nay ta rao truyeàn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tin Christ sinh,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ñeå theá gian nhaän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bieát Vua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11519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ñeâm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vui thoûa! Jeâsus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tìm 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331823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13089620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297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VNI-Aptima</vt:lpstr>
      <vt:lpstr>VNI-Bandit</vt:lpstr>
      <vt:lpstr>VNI-Times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7</cp:revision>
  <dcterms:created xsi:type="dcterms:W3CDTF">2013-10-04T15:34:21Z</dcterms:created>
  <dcterms:modified xsi:type="dcterms:W3CDTF">2020-11-22T02:32:13Z</dcterms:modified>
</cp:coreProperties>
</file>